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7" r:id="rId3"/>
    <p:sldId id="258" r:id="rId4"/>
    <p:sldId id="41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419" r:id="rId33"/>
    <p:sldId id="288" r:id="rId34"/>
    <p:sldId id="289" r:id="rId35"/>
    <p:sldId id="290" r:id="rId36"/>
    <p:sldId id="291" r:id="rId37"/>
    <p:sldId id="292" r:id="rId38"/>
    <p:sldId id="420" r:id="rId39"/>
    <p:sldId id="421" r:id="rId40"/>
    <p:sldId id="422" r:id="rId41"/>
    <p:sldId id="423" r:id="rId42"/>
    <p:sldId id="293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  <p:sldId id="401" r:id="rId150"/>
    <p:sldId id="402" r:id="rId151"/>
    <p:sldId id="403" r:id="rId152"/>
    <p:sldId id="404" r:id="rId153"/>
    <p:sldId id="405" r:id="rId154"/>
    <p:sldId id="406" r:id="rId155"/>
    <p:sldId id="407" r:id="rId156"/>
    <p:sldId id="408" r:id="rId157"/>
    <p:sldId id="409" r:id="rId158"/>
    <p:sldId id="410" r:id="rId159"/>
    <p:sldId id="411" r:id="rId160"/>
    <p:sldId id="412" r:id="rId161"/>
    <p:sldId id="413" r:id="rId162"/>
    <p:sldId id="414" r:id="rId163"/>
    <p:sldId id="415" r:id="rId164"/>
    <p:sldId id="416" r:id="rId165"/>
    <p:sldId id="417" r:id="rId166"/>
  </p:sldIdLst>
  <p:sldSz cx="13004800" cy="9753600"/>
  <p:notesSz cx="13004800" cy="97536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1128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0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750059" y="1016000"/>
            <a:ext cx="9504680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5034660"/>
            <a:ext cx="10261600" cy="10553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29292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29292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7/6/2019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29292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7/6/2019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29292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7/6/2019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29292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3004800" cy="97535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2173140" y="56069"/>
            <a:ext cx="803211" cy="8507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42234" y="1422400"/>
            <a:ext cx="7720330" cy="711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36700" y="4516526"/>
            <a:ext cx="10421620" cy="29768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8900" y="9417405"/>
            <a:ext cx="276860" cy="2654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929292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7.png"/><Relationship Id="rId7" Type="http://schemas.openxmlformats.org/officeDocument/2006/relationships/image" Target="../media/image118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21.png"/><Relationship Id="rId7" Type="http://schemas.openxmlformats.org/officeDocument/2006/relationships/image" Target="../media/image118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2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xtremeprogramming.org/map/project.html" TargetMode="Externa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jp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7" Type="http://schemas.openxmlformats.org/officeDocument/2006/relationships/image" Target="../media/image78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png"/><Relationship Id="rId5" Type="http://schemas.openxmlformats.org/officeDocument/2006/relationships/image" Target="../media/image76.jpg"/><Relationship Id="rId4" Type="http://schemas.openxmlformats.org/officeDocument/2006/relationships/image" Target="../media/image75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80.png"/><Relationship Id="rId7" Type="http://schemas.openxmlformats.org/officeDocument/2006/relationships/image" Target="../media/image76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jpg"/><Relationship Id="rId4" Type="http://schemas.openxmlformats.org/officeDocument/2006/relationships/image" Target="../media/image73.png"/><Relationship Id="rId9" Type="http://schemas.openxmlformats.org/officeDocument/2006/relationships/image" Target="../media/image78.jp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80.png"/><Relationship Id="rId7" Type="http://schemas.openxmlformats.org/officeDocument/2006/relationships/image" Target="../media/image76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jpg"/><Relationship Id="rId10" Type="http://schemas.openxmlformats.org/officeDocument/2006/relationships/image" Target="../media/image81.png"/><Relationship Id="rId4" Type="http://schemas.openxmlformats.org/officeDocument/2006/relationships/image" Target="../media/image73.png"/><Relationship Id="rId9" Type="http://schemas.openxmlformats.org/officeDocument/2006/relationships/image" Target="../media/image78.jp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ainlesstales.com/images/2014/Aug/waterfall.jpg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2.png"/><Relationship Id="rId7" Type="http://schemas.openxmlformats.org/officeDocument/2006/relationships/image" Target="../media/image103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2500630" cy="2500630"/>
          </a:xfrm>
          <a:custGeom>
            <a:avLst/>
            <a:gdLst/>
            <a:ahLst/>
            <a:cxnLst/>
            <a:rect l="l" t="t" r="r" b="b"/>
            <a:pathLst>
              <a:path w="2500630" h="2500630">
                <a:moveTo>
                  <a:pt x="2500008" y="0"/>
                </a:moveTo>
                <a:lnTo>
                  <a:pt x="0" y="0"/>
                </a:lnTo>
                <a:lnTo>
                  <a:pt x="0" y="2500008"/>
                </a:lnTo>
                <a:lnTo>
                  <a:pt x="2500008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2752933" cy="1296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14600" y="4394200"/>
            <a:ext cx="7974965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l-PL" sz="8000" b="0" spc="135" dirty="0">
                <a:solidFill>
                  <a:srgbClr val="FFFFFF"/>
                </a:solidFill>
              </a:rPr>
              <a:t>Metodyka </a:t>
            </a:r>
            <a:r>
              <a:rPr lang="pl-PL" sz="8000" b="0" spc="135" dirty="0" err="1">
                <a:solidFill>
                  <a:srgbClr val="FFFFFF"/>
                </a:solidFill>
              </a:rPr>
              <a:t>Scrum</a:t>
            </a:r>
            <a:endParaRPr sz="8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7000" y="9430105"/>
            <a:ext cx="16383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1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98800" y="9470801"/>
            <a:ext cx="6818630" cy="2025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200" spc="-5" dirty="0">
                <a:solidFill>
                  <a:srgbClr val="888888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888888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888888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888888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888888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888888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69408" y="7892328"/>
            <a:ext cx="1270000" cy="209550"/>
          </a:xfrm>
          <a:custGeom>
            <a:avLst/>
            <a:gdLst/>
            <a:ahLst/>
            <a:cxnLst/>
            <a:rect l="l" t="t" r="r" b="b"/>
            <a:pathLst>
              <a:path w="1270000" h="209550">
                <a:moveTo>
                  <a:pt x="0" y="0"/>
                </a:moveTo>
                <a:lnTo>
                  <a:pt x="1270000" y="0"/>
                </a:lnTo>
                <a:lnTo>
                  <a:pt x="1270000" y="209184"/>
                </a:lnTo>
                <a:lnTo>
                  <a:pt x="0" y="209184"/>
                </a:lnTo>
                <a:lnTo>
                  <a:pt x="0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43643" y="4779199"/>
            <a:ext cx="1546225" cy="3307079"/>
          </a:xfrm>
          <a:custGeom>
            <a:avLst/>
            <a:gdLst/>
            <a:ahLst/>
            <a:cxnLst/>
            <a:rect l="l" t="t" r="r" b="b"/>
            <a:pathLst>
              <a:path w="1546225" h="3307079">
                <a:moveTo>
                  <a:pt x="1352958" y="0"/>
                </a:moveTo>
                <a:lnTo>
                  <a:pt x="0" y="3225556"/>
                </a:lnTo>
                <a:lnTo>
                  <a:pt x="192901" y="3306469"/>
                </a:lnTo>
                <a:lnTo>
                  <a:pt x="1545860" y="80912"/>
                </a:lnTo>
                <a:lnTo>
                  <a:pt x="135295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22083" y="4789089"/>
            <a:ext cx="1988820" cy="1818005"/>
          </a:xfrm>
          <a:custGeom>
            <a:avLst/>
            <a:gdLst/>
            <a:ahLst/>
            <a:cxnLst/>
            <a:rect l="l" t="t" r="r" b="b"/>
            <a:pathLst>
              <a:path w="1988820" h="1818004">
                <a:moveTo>
                  <a:pt x="141987" y="0"/>
                </a:moveTo>
                <a:lnTo>
                  <a:pt x="0" y="157999"/>
                </a:lnTo>
                <a:lnTo>
                  <a:pt x="1846638" y="1817502"/>
                </a:lnTo>
                <a:lnTo>
                  <a:pt x="1988625" y="1659502"/>
                </a:lnTo>
                <a:lnTo>
                  <a:pt x="141987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87478" y="4146734"/>
            <a:ext cx="1055370" cy="2404110"/>
          </a:xfrm>
          <a:custGeom>
            <a:avLst/>
            <a:gdLst/>
            <a:ahLst/>
            <a:cxnLst/>
            <a:rect l="l" t="t" r="r" b="b"/>
            <a:pathLst>
              <a:path w="1055370" h="2404109">
                <a:moveTo>
                  <a:pt x="855786" y="0"/>
                </a:moveTo>
                <a:lnTo>
                  <a:pt x="0" y="2330589"/>
                </a:lnTo>
                <a:lnTo>
                  <a:pt x="199405" y="2403810"/>
                </a:lnTo>
                <a:lnTo>
                  <a:pt x="1055192" y="73220"/>
                </a:lnTo>
                <a:lnTo>
                  <a:pt x="855786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51989" y="3200610"/>
            <a:ext cx="2482850" cy="1191260"/>
          </a:xfrm>
          <a:custGeom>
            <a:avLst/>
            <a:gdLst/>
            <a:ahLst/>
            <a:cxnLst/>
            <a:rect l="l" t="t" r="r" b="b"/>
            <a:pathLst>
              <a:path w="2482850" h="1191260">
                <a:moveTo>
                  <a:pt x="1589351" y="0"/>
                </a:moveTo>
                <a:lnTo>
                  <a:pt x="1690725" y="230501"/>
                </a:lnTo>
                <a:lnTo>
                  <a:pt x="0" y="974076"/>
                </a:lnTo>
                <a:lnTo>
                  <a:pt x="95410" y="1191017"/>
                </a:lnTo>
                <a:lnTo>
                  <a:pt x="1786135" y="447442"/>
                </a:lnTo>
                <a:lnTo>
                  <a:pt x="2093357" y="447442"/>
                </a:lnTo>
                <a:lnTo>
                  <a:pt x="2482453" y="11752"/>
                </a:lnTo>
                <a:lnTo>
                  <a:pt x="1589351" y="0"/>
                </a:lnTo>
                <a:close/>
              </a:path>
              <a:path w="2482850" h="1191260">
                <a:moveTo>
                  <a:pt x="2093357" y="447442"/>
                </a:moveTo>
                <a:lnTo>
                  <a:pt x="1786135" y="447442"/>
                </a:lnTo>
                <a:lnTo>
                  <a:pt x="1887508" y="677942"/>
                </a:lnTo>
                <a:lnTo>
                  <a:pt x="2093357" y="447442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499600" y="1600200"/>
            <a:ext cx="1638300" cy="1638300"/>
          </a:xfrm>
          <a:custGeom>
            <a:avLst/>
            <a:gdLst/>
            <a:ahLst/>
            <a:cxnLst/>
            <a:rect l="l" t="t" r="r" b="b"/>
            <a:pathLst>
              <a:path w="1638300" h="1638300">
                <a:moveTo>
                  <a:pt x="1398313" y="239912"/>
                </a:moveTo>
                <a:lnTo>
                  <a:pt x="1431362" y="274928"/>
                </a:lnTo>
                <a:lnTo>
                  <a:pt x="1461963" y="311356"/>
                </a:lnTo>
                <a:lnTo>
                  <a:pt x="1490116" y="349088"/>
                </a:lnTo>
                <a:lnTo>
                  <a:pt x="1515821" y="388014"/>
                </a:lnTo>
                <a:lnTo>
                  <a:pt x="1539078" y="428028"/>
                </a:lnTo>
                <a:lnTo>
                  <a:pt x="1559887" y="469019"/>
                </a:lnTo>
                <a:lnTo>
                  <a:pt x="1578247" y="510879"/>
                </a:lnTo>
                <a:lnTo>
                  <a:pt x="1594160" y="553500"/>
                </a:lnTo>
                <a:lnTo>
                  <a:pt x="1607624" y="596773"/>
                </a:lnTo>
                <a:lnTo>
                  <a:pt x="1618641" y="640589"/>
                </a:lnTo>
                <a:lnTo>
                  <a:pt x="1627209" y="684840"/>
                </a:lnTo>
                <a:lnTo>
                  <a:pt x="1633329" y="729416"/>
                </a:lnTo>
                <a:lnTo>
                  <a:pt x="1637001" y="774210"/>
                </a:lnTo>
                <a:lnTo>
                  <a:pt x="1638226" y="819112"/>
                </a:lnTo>
                <a:lnTo>
                  <a:pt x="1637001" y="864015"/>
                </a:lnTo>
                <a:lnTo>
                  <a:pt x="1633329" y="908809"/>
                </a:lnTo>
                <a:lnTo>
                  <a:pt x="1627209" y="953385"/>
                </a:lnTo>
                <a:lnTo>
                  <a:pt x="1618641" y="997636"/>
                </a:lnTo>
                <a:lnTo>
                  <a:pt x="1607624" y="1041452"/>
                </a:lnTo>
                <a:lnTo>
                  <a:pt x="1594160" y="1084724"/>
                </a:lnTo>
                <a:lnTo>
                  <a:pt x="1578247" y="1127345"/>
                </a:lnTo>
                <a:lnTo>
                  <a:pt x="1559887" y="1169206"/>
                </a:lnTo>
                <a:lnTo>
                  <a:pt x="1539078" y="1210197"/>
                </a:lnTo>
                <a:lnTo>
                  <a:pt x="1515821" y="1250210"/>
                </a:lnTo>
                <a:lnTo>
                  <a:pt x="1490116" y="1289137"/>
                </a:lnTo>
                <a:lnTo>
                  <a:pt x="1461963" y="1326869"/>
                </a:lnTo>
                <a:lnTo>
                  <a:pt x="1431362" y="1363297"/>
                </a:lnTo>
                <a:lnTo>
                  <a:pt x="1398313" y="1398313"/>
                </a:lnTo>
                <a:lnTo>
                  <a:pt x="1363297" y="1431362"/>
                </a:lnTo>
                <a:lnTo>
                  <a:pt x="1326869" y="1461963"/>
                </a:lnTo>
                <a:lnTo>
                  <a:pt x="1289137" y="1490116"/>
                </a:lnTo>
                <a:lnTo>
                  <a:pt x="1250210" y="1515821"/>
                </a:lnTo>
                <a:lnTo>
                  <a:pt x="1210197" y="1539078"/>
                </a:lnTo>
                <a:lnTo>
                  <a:pt x="1169206" y="1559887"/>
                </a:lnTo>
                <a:lnTo>
                  <a:pt x="1127345" y="1578247"/>
                </a:lnTo>
                <a:lnTo>
                  <a:pt x="1084724" y="1594160"/>
                </a:lnTo>
                <a:lnTo>
                  <a:pt x="1041452" y="1607624"/>
                </a:lnTo>
                <a:lnTo>
                  <a:pt x="997636" y="1618641"/>
                </a:lnTo>
                <a:lnTo>
                  <a:pt x="953385" y="1627209"/>
                </a:lnTo>
                <a:lnTo>
                  <a:pt x="908809" y="1633329"/>
                </a:lnTo>
                <a:lnTo>
                  <a:pt x="864015" y="1637001"/>
                </a:lnTo>
                <a:lnTo>
                  <a:pt x="819112" y="1638226"/>
                </a:lnTo>
                <a:lnTo>
                  <a:pt x="774210" y="1637001"/>
                </a:lnTo>
                <a:lnTo>
                  <a:pt x="729416" y="1633329"/>
                </a:lnTo>
                <a:lnTo>
                  <a:pt x="684840" y="1627209"/>
                </a:lnTo>
                <a:lnTo>
                  <a:pt x="640589" y="1618641"/>
                </a:lnTo>
                <a:lnTo>
                  <a:pt x="596773" y="1607624"/>
                </a:lnTo>
                <a:lnTo>
                  <a:pt x="553500" y="1594160"/>
                </a:lnTo>
                <a:lnTo>
                  <a:pt x="510879" y="1578247"/>
                </a:lnTo>
                <a:lnTo>
                  <a:pt x="469019" y="1559887"/>
                </a:lnTo>
                <a:lnTo>
                  <a:pt x="428028" y="1539078"/>
                </a:lnTo>
                <a:lnTo>
                  <a:pt x="388014" y="1515821"/>
                </a:lnTo>
                <a:lnTo>
                  <a:pt x="349088" y="1490116"/>
                </a:lnTo>
                <a:lnTo>
                  <a:pt x="311356" y="1461963"/>
                </a:lnTo>
                <a:lnTo>
                  <a:pt x="274928" y="1431362"/>
                </a:lnTo>
                <a:lnTo>
                  <a:pt x="239912" y="1398313"/>
                </a:lnTo>
                <a:lnTo>
                  <a:pt x="206863" y="1363297"/>
                </a:lnTo>
                <a:lnTo>
                  <a:pt x="176262" y="1326869"/>
                </a:lnTo>
                <a:lnTo>
                  <a:pt x="148109" y="1289137"/>
                </a:lnTo>
                <a:lnTo>
                  <a:pt x="122404" y="1250210"/>
                </a:lnTo>
                <a:lnTo>
                  <a:pt x="99147" y="1210197"/>
                </a:lnTo>
                <a:lnTo>
                  <a:pt x="78338" y="1169206"/>
                </a:lnTo>
                <a:lnTo>
                  <a:pt x="59978" y="1127345"/>
                </a:lnTo>
                <a:lnTo>
                  <a:pt x="44065" y="1084724"/>
                </a:lnTo>
                <a:lnTo>
                  <a:pt x="30601" y="1041452"/>
                </a:lnTo>
                <a:lnTo>
                  <a:pt x="19584" y="997636"/>
                </a:lnTo>
                <a:lnTo>
                  <a:pt x="11016" y="953385"/>
                </a:lnTo>
                <a:lnTo>
                  <a:pt x="4896" y="908809"/>
                </a:lnTo>
                <a:lnTo>
                  <a:pt x="1224" y="864015"/>
                </a:lnTo>
                <a:lnTo>
                  <a:pt x="0" y="819112"/>
                </a:lnTo>
                <a:lnTo>
                  <a:pt x="1224" y="774210"/>
                </a:lnTo>
                <a:lnTo>
                  <a:pt x="4896" y="729416"/>
                </a:lnTo>
                <a:lnTo>
                  <a:pt x="11016" y="684840"/>
                </a:lnTo>
                <a:lnTo>
                  <a:pt x="19584" y="640589"/>
                </a:lnTo>
                <a:lnTo>
                  <a:pt x="30601" y="596773"/>
                </a:lnTo>
                <a:lnTo>
                  <a:pt x="44065" y="553500"/>
                </a:lnTo>
                <a:lnTo>
                  <a:pt x="59978" y="510879"/>
                </a:lnTo>
                <a:lnTo>
                  <a:pt x="78338" y="469019"/>
                </a:lnTo>
                <a:lnTo>
                  <a:pt x="99147" y="428028"/>
                </a:lnTo>
                <a:lnTo>
                  <a:pt x="122404" y="388014"/>
                </a:lnTo>
                <a:lnTo>
                  <a:pt x="148109" y="349088"/>
                </a:lnTo>
                <a:lnTo>
                  <a:pt x="176262" y="311356"/>
                </a:lnTo>
                <a:lnTo>
                  <a:pt x="206863" y="274928"/>
                </a:lnTo>
                <a:lnTo>
                  <a:pt x="239912" y="239912"/>
                </a:lnTo>
                <a:lnTo>
                  <a:pt x="274928" y="206863"/>
                </a:lnTo>
                <a:lnTo>
                  <a:pt x="311356" y="176262"/>
                </a:lnTo>
                <a:lnTo>
                  <a:pt x="349088" y="148109"/>
                </a:lnTo>
                <a:lnTo>
                  <a:pt x="388014" y="122404"/>
                </a:lnTo>
                <a:lnTo>
                  <a:pt x="428028" y="99147"/>
                </a:lnTo>
                <a:lnTo>
                  <a:pt x="469019" y="78338"/>
                </a:lnTo>
                <a:lnTo>
                  <a:pt x="510879" y="59978"/>
                </a:lnTo>
                <a:lnTo>
                  <a:pt x="553500" y="44065"/>
                </a:lnTo>
                <a:lnTo>
                  <a:pt x="596773" y="30601"/>
                </a:lnTo>
                <a:lnTo>
                  <a:pt x="640589" y="19584"/>
                </a:lnTo>
                <a:lnTo>
                  <a:pt x="684840" y="11016"/>
                </a:lnTo>
                <a:lnTo>
                  <a:pt x="729416" y="4896"/>
                </a:lnTo>
                <a:lnTo>
                  <a:pt x="774210" y="1224"/>
                </a:lnTo>
                <a:lnTo>
                  <a:pt x="819112" y="0"/>
                </a:lnTo>
                <a:lnTo>
                  <a:pt x="864015" y="1224"/>
                </a:lnTo>
                <a:lnTo>
                  <a:pt x="908809" y="4896"/>
                </a:lnTo>
                <a:lnTo>
                  <a:pt x="953385" y="11016"/>
                </a:lnTo>
                <a:lnTo>
                  <a:pt x="997636" y="19584"/>
                </a:lnTo>
                <a:lnTo>
                  <a:pt x="1041452" y="30601"/>
                </a:lnTo>
                <a:lnTo>
                  <a:pt x="1084724" y="44065"/>
                </a:lnTo>
                <a:lnTo>
                  <a:pt x="1127345" y="59978"/>
                </a:lnTo>
                <a:lnTo>
                  <a:pt x="1169206" y="78338"/>
                </a:lnTo>
                <a:lnTo>
                  <a:pt x="1210197" y="99147"/>
                </a:lnTo>
                <a:lnTo>
                  <a:pt x="1250210" y="122404"/>
                </a:lnTo>
                <a:lnTo>
                  <a:pt x="1289137" y="148109"/>
                </a:lnTo>
                <a:lnTo>
                  <a:pt x="1326869" y="176262"/>
                </a:lnTo>
                <a:lnTo>
                  <a:pt x="1363297" y="206863"/>
                </a:lnTo>
                <a:lnTo>
                  <a:pt x="1398313" y="239912"/>
                </a:lnTo>
                <a:close/>
              </a:path>
            </a:pathLst>
          </a:custGeom>
          <a:ln w="635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372600" y="1016000"/>
            <a:ext cx="18821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5" dirty="0"/>
              <a:t>Oczekiwania</a:t>
            </a:r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660400" y="7264400"/>
            <a:ext cx="1905000" cy="190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77900" y="7581900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4999" y="0"/>
                </a:moveTo>
                <a:lnTo>
                  <a:pt x="590707" y="1537"/>
                </a:lnTo>
                <a:lnTo>
                  <a:pt x="546589" y="6148"/>
                </a:lnTo>
                <a:lnTo>
                  <a:pt x="502818" y="13833"/>
                </a:lnTo>
                <a:lnTo>
                  <a:pt x="459567" y="24593"/>
                </a:lnTo>
                <a:lnTo>
                  <a:pt x="417012" y="38427"/>
                </a:lnTo>
                <a:lnTo>
                  <a:pt x="375324" y="55335"/>
                </a:lnTo>
                <a:lnTo>
                  <a:pt x="334678" y="75317"/>
                </a:lnTo>
                <a:lnTo>
                  <a:pt x="295248" y="98373"/>
                </a:lnTo>
                <a:lnTo>
                  <a:pt x="257207" y="124504"/>
                </a:lnTo>
                <a:lnTo>
                  <a:pt x="220729" y="153709"/>
                </a:lnTo>
                <a:lnTo>
                  <a:pt x="185987" y="185988"/>
                </a:lnTo>
                <a:lnTo>
                  <a:pt x="153708" y="220729"/>
                </a:lnTo>
                <a:lnTo>
                  <a:pt x="124503" y="257208"/>
                </a:lnTo>
                <a:lnTo>
                  <a:pt x="98373" y="295249"/>
                </a:lnTo>
                <a:lnTo>
                  <a:pt x="75317" y="334679"/>
                </a:lnTo>
                <a:lnTo>
                  <a:pt x="55335" y="375325"/>
                </a:lnTo>
                <a:lnTo>
                  <a:pt x="38427" y="417012"/>
                </a:lnTo>
                <a:lnTo>
                  <a:pt x="24593" y="459568"/>
                </a:lnTo>
                <a:lnTo>
                  <a:pt x="13833" y="502818"/>
                </a:lnTo>
                <a:lnTo>
                  <a:pt x="6148" y="546589"/>
                </a:lnTo>
                <a:lnTo>
                  <a:pt x="1537" y="590708"/>
                </a:lnTo>
                <a:lnTo>
                  <a:pt x="0" y="635000"/>
                </a:lnTo>
                <a:lnTo>
                  <a:pt x="1537" y="679292"/>
                </a:lnTo>
                <a:lnTo>
                  <a:pt x="6148" y="723410"/>
                </a:lnTo>
                <a:lnTo>
                  <a:pt x="13833" y="767182"/>
                </a:lnTo>
                <a:lnTo>
                  <a:pt x="24593" y="810432"/>
                </a:lnTo>
                <a:lnTo>
                  <a:pt x="38427" y="852988"/>
                </a:lnTo>
                <a:lnTo>
                  <a:pt x="55335" y="894675"/>
                </a:lnTo>
                <a:lnTo>
                  <a:pt x="75317" y="935321"/>
                </a:lnTo>
                <a:lnTo>
                  <a:pt x="98373" y="974751"/>
                </a:lnTo>
                <a:lnTo>
                  <a:pt x="124503" y="1012792"/>
                </a:lnTo>
                <a:lnTo>
                  <a:pt x="153708" y="1049271"/>
                </a:lnTo>
                <a:lnTo>
                  <a:pt x="185987" y="1084013"/>
                </a:lnTo>
                <a:lnTo>
                  <a:pt x="220729" y="1116291"/>
                </a:lnTo>
                <a:lnTo>
                  <a:pt x="257207" y="1145496"/>
                </a:lnTo>
                <a:lnTo>
                  <a:pt x="295248" y="1171626"/>
                </a:lnTo>
                <a:lnTo>
                  <a:pt x="334678" y="1194683"/>
                </a:lnTo>
                <a:lnTo>
                  <a:pt x="375324" y="1214665"/>
                </a:lnTo>
                <a:lnTo>
                  <a:pt x="417012" y="1231573"/>
                </a:lnTo>
                <a:lnTo>
                  <a:pt x="459567" y="1245406"/>
                </a:lnTo>
                <a:lnTo>
                  <a:pt x="502818" y="1256166"/>
                </a:lnTo>
                <a:lnTo>
                  <a:pt x="546589" y="1263851"/>
                </a:lnTo>
                <a:lnTo>
                  <a:pt x="590707" y="1268463"/>
                </a:lnTo>
                <a:lnTo>
                  <a:pt x="634999" y="1270000"/>
                </a:lnTo>
                <a:lnTo>
                  <a:pt x="679292" y="1268463"/>
                </a:lnTo>
                <a:lnTo>
                  <a:pt x="723410" y="1263851"/>
                </a:lnTo>
                <a:lnTo>
                  <a:pt x="767181" y="1256166"/>
                </a:lnTo>
                <a:lnTo>
                  <a:pt x="810431" y="1245406"/>
                </a:lnTo>
                <a:lnTo>
                  <a:pt x="852987" y="1231573"/>
                </a:lnTo>
                <a:lnTo>
                  <a:pt x="894675" y="1214665"/>
                </a:lnTo>
                <a:lnTo>
                  <a:pt x="935320" y="1194683"/>
                </a:lnTo>
                <a:lnTo>
                  <a:pt x="974751" y="1171626"/>
                </a:lnTo>
                <a:lnTo>
                  <a:pt x="1012792" y="1145496"/>
                </a:lnTo>
                <a:lnTo>
                  <a:pt x="1049270" y="1116291"/>
                </a:lnTo>
                <a:lnTo>
                  <a:pt x="1084012" y="1084013"/>
                </a:lnTo>
                <a:lnTo>
                  <a:pt x="1116291" y="1049271"/>
                </a:lnTo>
                <a:lnTo>
                  <a:pt x="1145495" y="1012792"/>
                </a:lnTo>
                <a:lnTo>
                  <a:pt x="1171626" y="974751"/>
                </a:lnTo>
                <a:lnTo>
                  <a:pt x="1194682" y="935321"/>
                </a:lnTo>
                <a:lnTo>
                  <a:pt x="1214665" y="894675"/>
                </a:lnTo>
                <a:lnTo>
                  <a:pt x="1231573" y="852988"/>
                </a:lnTo>
                <a:lnTo>
                  <a:pt x="1245406" y="810432"/>
                </a:lnTo>
                <a:lnTo>
                  <a:pt x="1256166" y="767182"/>
                </a:lnTo>
                <a:lnTo>
                  <a:pt x="1263851" y="723410"/>
                </a:lnTo>
                <a:lnTo>
                  <a:pt x="1268463" y="679292"/>
                </a:lnTo>
                <a:lnTo>
                  <a:pt x="1270000" y="635000"/>
                </a:lnTo>
                <a:lnTo>
                  <a:pt x="1268463" y="590708"/>
                </a:lnTo>
                <a:lnTo>
                  <a:pt x="1263851" y="546589"/>
                </a:lnTo>
                <a:lnTo>
                  <a:pt x="1256166" y="502818"/>
                </a:lnTo>
                <a:lnTo>
                  <a:pt x="1245406" y="459568"/>
                </a:lnTo>
                <a:lnTo>
                  <a:pt x="1231573" y="417012"/>
                </a:lnTo>
                <a:lnTo>
                  <a:pt x="1214665" y="375325"/>
                </a:lnTo>
                <a:lnTo>
                  <a:pt x="1194682" y="334679"/>
                </a:lnTo>
                <a:lnTo>
                  <a:pt x="1171626" y="295249"/>
                </a:lnTo>
                <a:lnTo>
                  <a:pt x="1145495" y="257208"/>
                </a:lnTo>
                <a:lnTo>
                  <a:pt x="1116291" y="220729"/>
                </a:lnTo>
                <a:lnTo>
                  <a:pt x="1084012" y="185988"/>
                </a:lnTo>
                <a:lnTo>
                  <a:pt x="1049270" y="153709"/>
                </a:lnTo>
                <a:lnTo>
                  <a:pt x="1012792" y="124504"/>
                </a:lnTo>
                <a:lnTo>
                  <a:pt x="974751" y="98373"/>
                </a:lnTo>
                <a:lnTo>
                  <a:pt x="935320" y="75317"/>
                </a:lnTo>
                <a:lnTo>
                  <a:pt x="894675" y="55335"/>
                </a:lnTo>
                <a:lnTo>
                  <a:pt x="852987" y="38427"/>
                </a:lnTo>
                <a:lnTo>
                  <a:pt x="810431" y="24593"/>
                </a:lnTo>
                <a:lnTo>
                  <a:pt x="767181" y="13833"/>
                </a:lnTo>
                <a:lnTo>
                  <a:pt x="723410" y="6148"/>
                </a:lnTo>
                <a:lnTo>
                  <a:pt x="679292" y="1537"/>
                </a:lnTo>
                <a:lnTo>
                  <a:pt x="63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20800" y="8026400"/>
            <a:ext cx="59499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20" dirty="0">
                <a:latin typeface="Arial"/>
                <a:cs typeface="Arial"/>
              </a:rPr>
              <a:t>Plan</a:t>
            </a:r>
            <a:endParaRPr sz="2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85575" y="3039913"/>
            <a:ext cx="7179945" cy="4895215"/>
          </a:xfrm>
          <a:custGeom>
            <a:avLst/>
            <a:gdLst/>
            <a:ahLst/>
            <a:cxnLst/>
            <a:rect l="l" t="t" r="r" b="b"/>
            <a:pathLst>
              <a:path w="7179945" h="4895215">
                <a:moveTo>
                  <a:pt x="7179781" y="0"/>
                </a:moveTo>
                <a:lnTo>
                  <a:pt x="6303858" y="154914"/>
                </a:lnTo>
                <a:lnTo>
                  <a:pt x="6441272" y="358641"/>
                </a:lnTo>
                <a:lnTo>
                  <a:pt x="0" y="4703334"/>
                </a:lnTo>
                <a:lnTo>
                  <a:pt x="129331" y="4895076"/>
                </a:lnTo>
                <a:lnTo>
                  <a:pt x="6570605" y="550383"/>
                </a:lnTo>
                <a:lnTo>
                  <a:pt x="6835467" y="550383"/>
                </a:lnTo>
                <a:lnTo>
                  <a:pt x="7179781" y="0"/>
                </a:lnTo>
                <a:close/>
              </a:path>
              <a:path w="7179945" h="4895215">
                <a:moveTo>
                  <a:pt x="6835467" y="550383"/>
                </a:moveTo>
                <a:lnTo>
                  <a:pt x="6570605" y="550383"/>
                </a:lnTo>
                <a:lnTo>
                  <a:pt x="6708019" y="754109"/>
                </a:lnTo>
                <a:lnTo>
                  <a:pt x="6835467" y="550383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 rot="19620000">
            <a:off x="4516232" y="5243499"/>
            <a:ext cx="1532393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b="1" spc="15" dirty="0">
                <a:latin typeface="Arial"/>
                <a:cs typeface="Arial"/>
              </a:rPr>
              <a:t>Realizacja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366212" y="1466813"/>
            <a:ext cx="1905000" cy="1904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683712" y="178431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5000" y="0"/>
                </a:moveTo>
                <a:lnTo>
                  <a:pt x="590707" y="1537"/>
                </a:lnTo>
                <a:lnTo>
                  <a:pt x="546589" y="6148"/>
                </a:lnTo>
                <a:lnTo>
                  <a:pt x="502818" y="13833"/>
                </a:lnTo>
                <a:lnTo>
                  <a:pt x="459567" y="24593"/>
                </a:lnTo>
                <a:lnTo>
                  <a:pt x="417011" y="38427"/>
                </a:lnTo>
                <a:lnTo>
                  <a:pt x="375324" y="55334"/>
                </a:lnTo>
                <a:lnTo>
                  <a:pt x="334678" y="75317"/>
                </a:lnTo>
                <a:lnTo>
                  <a:pt x="295248" y="98373"/>
                </a:lnTo>
                <a:lnTo>
                  <a:pt x="257207" y="124503"/>
                </a:lnTo>
                <a:lnTo>
                  <a:pt x="220728" y="153708"/>
                </a:lnTo>
                <a:lnTo>
                  <a:pt x="185987" y="185987"/>
                </a:lnTo>
                <a:lnTo>
                  <a:pt x="153708" y="220728"/>
                </a:lnTo>
                <a:lnTo>
                  <a:pt x="124503" y="257207"/>
                </a:lnTo>
                <a:lnTo>
                  <a:pt x="98373" y="295248"/>
                </a:lnTo>
                <a:lnTo>
                  <a:pt x="75317" y="334678"/>
                </a:lnTo>
                <a:lnTo>
                  <a:pt x="55334" y="375324"/>
                </a:lnTo>
                <a:lnTo>
                  <a:pt x="38427" y="417011"/>
                </a:lnTo>
                <a:lnTo>
                  <a:pt x="24593" y="459567"/>
                </a:lnTo>
                <a:lnTo>
                  <a:pt x="13833" y="502818"/>
                </a:lnTo>
                <a:lnTo>
                  <a:pt x="6148" y="546589"/>
                </a:lnTo>
                <a:lnTo>
                  <a:pt x="1537" y="590707"/>
                </a:lnTo>
                <a:lnTo>
                  <a:pt x="0" y="635000"/>
                </a:lnTo>
                <a:lnTo>
                  <a:pt x="1537" y="679292"/>
                </a:lnTo>
                <a:lnTo>
                  <a:pt x="6148" y="723410"/>
                </a:lnTo>
                <a:lnTo>
                  <a:pt x="13833" y="767181"/>
                </a:lnTo>
                <a:lnTo>
                  <a:pt x="24593" y="810432"/>
                </a:lnTo>
                <a:lnTo>
                  <a:pt x="38427" y="852988"/>
                </a:lnTo>
                <a:lnTo>
                  <a:pt x="55334" y="894675"/>
                </a:lnTo>
                <a:lnTo>
                  <a:pt x="75317" y="935321"/>
                </a:lnTo>
                <a:lnTo>
                  <a:pt x="98373" y="974751"/>
                </a:lnTo>
                <a:lnTo>
                  <a:pt x="124503" y="1012792"/>
                </a:lnTo>
                <a:lnTo>
                  <a:pt x="153708" y="1049271"/>
                </a:lnTo>
                <a:lnTo>
                  <a:pt x="185987" y="1084012"/>
                </a:lnTo>
                <a:lnTo>
                  <a:pt x="220728" y="1116291"/>
                </a:lnTo>
                <a:lnTo>
                  <a:pt x="257207" y="1145496"/>
                </a:lnTo>
                <a:lnTo>
                  <a:pt x="295248" y="1171626"/>
                </a:lnTo>
                <a:lnTo>
                  <a:pt x="334678" y="1194682"/>
                </a:lnTo>
                <a:lnTo>
                  <a:pt x="375324" y="1214665"/>
                </a:lnTo>
                <a:lnTo>
                  <a:pt x="417011" y="1231572"/>
                </a:lnTo>
                <a:lnTo>
                  <a:pt x="459567" y="1245406"/>
                </a:lnTo>
                <a:lnTo>
                  <a:pt x="502818" y="1256166"/>
                </a:lnTo>
                <a:lnTo>
                  <a:pt x="546589" y="1263851"/>
                </a:lnTo>
                <a:lnTo>
                  <a:pt x="590707" y="1268462"/>
                </a:lnTo>
                <a:lnTo>
                  <a:pt x="635000" y="1270000"/>
                </a:lnTo>
                <a:lnTo>
                  <a:pt x="679292" y="1268462"/>
                </a:lnTo>
                <a:lnTo>
                  <a:pt x="723410" y="1263851"/>
                </a:lnTo>
                <a:lnTo>
                  <a:pt x="767181" y="1256166"/>
                </a:lnTo>
                <a:lnTo>
                  <a:pt x="810432" y="1245406"/>
                </a:lnTo>
                <a:lnTo>
                  <a:pt x="852988" y="1231572"/>
                </a:lnTo>
                <a:lnTo>
                  <a:pt x="894675" y="1214665"/>
                </a:lnTo>
                <a:lnTo>
                  <a:pt x="935321" y="1194682"/>
                </a:lnTo>
                <a:lnTo>
                  <a:pt x="974751" y="1171626"/>
                </a:lnTo>
                <a:lnTo>
                  <a:pt x="1012792" y="1145496"/>
                </a:lnTo>
                <a:lnTo>
                  <a:pt x="1049271" y="1116291"/>
                </a:lnTo>
                <a:lnTo>
                  <a:pt x="1084012" y="1084012"/>
                </a:lnTo>
                <a:lnTo>
                  <a:pt x="1116291" y="1049271"/>
                </a:lnTo>
                <a:lnTo>
                  <a:pt x="1145496" y="1012792"/>
                </a:lnTo>
                <a:lnTo>
                  <a:pt x="1171626" y="974751"/>
                </a:lnTo>
                <a:lnTo>
                  <a:pt x="1194682" y="935321"/>
                </a:lnTo>
                <a:lnTo>
                  <a:pt x="1214665" y="894675"/>
                </a:lnTo>
                <a:lnTo>
                  <a:pt x="1231572" y="852988"/>
                </a:lnTo>
                <a:lnTo>
                  <a:pt x="1245406" y="810432"/>
                </a:lnTo>
                <a:lnTo>
                  <a:pt x="1256166" y="767181"/>
                </a:lnTo>
                <a:lnTo>
                  <a:pt x="1263851" y="723410"/>
                </a:lnTo>
                <a:lnTo>
                  <a:pt x="1268462" y="679292"/>
                </a:lnTo>
                <a:lnTo>
                  <a:pt x="1270000" y="635000"/>
                </a:lnTo>
                <a:lnTo>
                  <a:pt x="1268462" y="590707"/>
                </a:lnTo>
                <a:lnTo>
                  <a:pt x="1263851" y="546589"/>
                </a:lnTo>
                <a:lnTo>
                  <a:pt x="1256166" y="502818"/>
                </a:lnTo>
                <a:lnTo>
                  <a:pt x="1245406" y="459567"/>
                </a:lnTo>
                <a:lnTo>
                  <a:pt x="1231572" y="417011"/>
                </a:lnTo>
                <a:lnTo>
                  <a:pt x="1214665" y="375324"/>
                </a:lnTo>
                <a:lnTo>
                  <a:pt x="1194682" y="334678"/>
                </a:lnTo>
                <a:lnTo>
                  <a:pt x="1171626" y="295248"/>
                </a:lnTo>
                <a:lnTo>
                  <a:pt x="1145496" y="257207"/>
                </a:lnTo>
                <a:lnTo>
                  <a:pt x="1116291" y="220728"/>
                </a:lnTo>
                <a:lnTo>
                  <a:pt x="1084012" y="185987"/>
                </a:lnTo>
                <a:lnTo>
                  <a:pt x="1049271" y="153708"/>
                </a:lnTo>
                <a:lnTo>
                  <a:pt x="1012792" y="124503"/>
                </a:lnTo>
                <a:lnTo>
                  <a:pt x="974751" y="98373"/>
                </a:lnTo>
                <a:lnTo>
                  <a:pt x="935321" y="75317"/>
                </a:lnTo>
                <a:lnTo>
                  <a:pt x="894675" y="55334"/>
                </a:lnTo>
                <a:lnTo>
                  <a:pt x="852988" y="38427"/>
                </a:lnTo>
                <a:lnTo>
                  <a:pt x="810432" y="24593"/>
                </a:lnTo>
                <a:lnTo>
                  <a:pt x="767181" y="13833"/>
                </a:lnTo>
                <a:lnTo>
                  <a:pt x="723410" y="6148"/>
                </a:lnTo>
                <a:lnTo>
                  <a:pt x="679292" y="1537"/>
                </a:lnTo>
                <a:lnTo>
                  <a:pt x="635000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867900" y="2260600"/>
            <a:ext cx="906144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Produkt</a:t>
            </a:r>
            <a:endParaRPr sz="19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10</a:t>
            </a:fld>
            <a:endParaRPr spc="-5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100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73300" y="660400"/>
            <a:ext cx="844994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Scrum </a:t>
            </a:r>
            <a:r>
              <a:rPr spc="80" dirty="0"/>
              <a:t>Master </a:t>
            </a:r>
            <a:r>
              <a:rPr spc="-90" dirty="0"/>
              <a:t>i </a:t>
            </a:r>
            <a:r>
              <a:rPr dirty="0"/>
              <a:t>Product</a:t>
            </a:r>
            <a:r>
              <a:rPr spc="-40" dirty="0"/>
              <a:t> </a:t>
            </a:r>
            <a:r>
              <a:rPr spc="30" dirty="0"/>
              <a:t>Owner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08100" y="1850263"/>
            <a:ext cx="10276205" cy="67818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300" spc="35" dirty="0">
                <a:latin typeface="Arial"/>
                <a:cs typeface="Arial"/>
              </a:rPr>
              <a:t>Scrum </a:t>
            </a:r>
            <a:r>
              <a:rPr sz="2300" spc="30" dirty="0">
                <a:latin typeface="Arial"/>
                <a:cs typeface="Arial"/>
              </a:rPr>
              <a:t>Master </a:t>
            </a:r>
            <a:r>
              <a:rPr sz="2300" spc="35" dirty="0">
                <a:latin typeface="Arial"/>
                <a:cs typeface="Arial"/>
              </a:rPr>
              <a:t>pomaga </a:t>
            </a:r>
            <a:r>
              <a:rPr sz="2300" spc="45" dirty="0">
                <a:latin typeface="Arial"/>
                <a:cs typeface="Arial"/>
              </a:rPr>
              <a:t>Product </a:t>
            </a:r>
            <a:r>
              <a:rPr sz="2300" spc="40" dirty="0">
                <a:latin typeface="Arial"/>
                <a:cs typeface="Arial"/>
              </a:rPr>
              <a:t>Owner’owi </a:t>
            </a:r>
            <a:r>
              <a:rPr sz="2300" spc="105" dirty="0">
                <a:latin typeface="Arial"/>
                <a:cs typeface="Arial"/>
              </a:rPr>
              <a:t>w </a:t>
            </a:r>
            <a:r>
              <a:rPr sz="2300" spc="20" dirty="0">
                <a:latin typeface="Arial"/>
                <a:cs typeface="Arial"/>
              </a:rPr>
              <a:t>wielu </a:t>
            </a:r>
            <a:r>
              <a:rPr sz="2300" spc="30" dirty="0">
                <a:latin typeface="Arial"/>
                <a:cs typeface="Arial"/>
              </a:rPr>
              <a:t>aspektach,</a:t>
            </a:r>
            <a:r>
              <a:rPr sz="2300" spc="-270" dirty="0">
                <a:latin typeface="Arial"/>
                <a:cs typeface="Arial"/>
              </a:rPr>
              <a:t> </a:t>
            </a:r>
            <a:r>
              <a:rPr sz="2300" spc="20" dirty="0">
                <a:latin typeface="Arial"/>
                <a:cs typeface="Arial"/>
              </a:rPr>
              <a:t>m.in.:</a:t>
            </a:r>
            <a:endParaRPr sz="2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400">
              <a:latin typeface="Times New Roman"/>
              <a:cs typeface="Times New Roman"/>
            </a:endParaRPr>
          </a:p>
          <a:p>
            <a:pPr marL="12700" marR="985519">
              <a:lnSpc>
                <a:spcPct val="101400"/>
              </a:lnSpc>
              <a:buChar char="•"/>
              <a:tabLst>
                <a:tab pos="198755" algn="l"/>
              </a:tabLst>
            </a:pPr>
            <a:r>
              <a:rPr sz="2300" spc="15" dirty="0">
                <a:latin typeface="Arial"/>
                <a:cs typeface="Arial"/>
              </a:rPr>
              <a:t>zapewniając, </a:t>
            </a:r>
            <a:r>
              <a:rPr sz="2300" spc="-30" dirty="0">
                <a:latin typeface="Arial"/>
                <a:cs typeface="Arial"/>
              </a:rPr>
              <a:t>że </a:t>
            </a:r>
            <a:r>
              <a:rPr sz="2300" spc="10" dirty="0">
                <a:latin typeface="Arial"/>
                <a:cs typeface="Arial"/>
              </a:rPr>
              <a:t>cele, </a:t>
            </a:r>
            <a:r>
              <a:rPr sz="2300" spc="-10" dirty="0">
                <a:latin typeface="Arial"/>
                <a:cs typeface="Arial"/>
              </a:rPr>
              <a:t>zakres </a:t>
            </a:r>
            <a:r>
              <a:rPr sz="2300" spc="5" dirty="0">
                <a:latin typeface="Arial"/>
                <a:cs typeface="Arial"/>
              </a:rPr>
              <a:t>i </a:t>
            </a:r>
            <a:r>
              <a:rPr sz="2300" spc="30" dirty="0">
                <a:latin typeface="Arial"/>
                <a:cs typeface="Arial"/>
              </a:rPr>
              <a:t>domena </a:t>
            </a:r>
            <a:r>
              <a:rPr sz="2300" spc="50" dirty="0">
                <a:latin typeface="Arial"/>
                <a:cs typeface="Arial"/>
              </a:rPr>
              <a:t>produktowa </a:t>
            </a:r>
            <a:r>
              <a:rPr sz="2300" spc="-10" dirty="0">
                <a:latin typeface="Arial"/>
                <a:cs typeface="Arial"/>
              </a:rPr>
              <a:t>są </a:t>
            </a:r>
            <a:r>
              <a:rPr sz="2300" dirty="0">
                <a:latin typeface="Arial"/>
                <a:cs typeface="Arial"/>
              </a:rPr>
              <a:t>zrozumiałe </a:t>
            </a:r>
            <a:r>
              <a:rPr sz="2300" spc="25" dirty="0">
                <a:latin typeface="Arial"/>
                <a:cs typeface="Arial"/>
              </a:rPr>
              <a:t>dla  </a:t>
            </a:r>
            <a:r>
              <a:rPr sz="2300" spc="40" dirty="0">
                <a:latin typeface="Arial"/>
                <a:cs typeface="Arial"/>
              </a:rPr>
              <a:t>wszystkich </a:t>
            </a:r>
            <a:r>
              <a:rPr sz="2300" spc="105" dirty="0">
                <a:latin typeface="Arial"/>
                <a:cs typeface="Arial"/>
              </a:rPr>
              <a:t>w </a:t>
            </a:r>
            <a:r>
              <a:rPr sz="2300" spc="35" dirty="0">
                <a:latin typeface="Arial"/>
                <a:cs typeface="Arial"/>
              </a:rPr>
              <a:t>Scrum </a:t>
            </a:r>
            <a:r>
              <a:rPr sz="2300" spc="-25" dirty="0">
                <a:latin typeface="Arial"/>
                <a:cs typeface="Arial"/>
              </a:rPr>
              <a:t>Team’ie, </a:t>
            </a:r>
            <a:r>
              <a:rPr sz="2300" spc="40" dirty="0">
                <a:latin typeface="Arial"/>
                <a:cs typeface="Arial"/>
              </a:rPr>
              <a:t>tak </a:t>
            </a:r>
            <a:r>
              <a:rPr sz="2300" spc="35" dirty="0">
                <a:latin typeface="Arial"/>
                <a:cs typeface="Arial"/>
              </a:rPr>
              <a:t>dobrze </a:t>
            </a:r>
            <a:r>
              <a:rPr sz="2300" spc="10" dirty="0">
                <a:latin typeface="Arial"/>
                <a:cs typeface="Arial"/>
              </a:rPr>
              <a:t>jak </a:t>
            </a:r>
            <a:r>
              <a:rPr sz="2300" spc="75" dirty="0">
                <a:latin typeface="Arial"/>
                <a:cs typeface="Arial"/>
              </a:rPr>
              <a:t>to </a:t>
            </a:r>
            <a:r>
              <a:rPr sz="2300" spc="45" dirty="0">
                <a:latin typeface="Arial"/>
                <a:cs typeface="Arial"/>
              </a:rPr>
              <a:t>tylko</a:t>
            </a:r>
            <a:r>
              <a:rPr sz="2300" spc="-290" dirty="0">
                <a:latin typeface="Arial"/>
                <a:cs typeface="Arial"/>
              </a:rPr>
              <a:t> </a:t>
            </a:r>
            <a:r>
              <a:rPr sz="2300" spc="25" dirty="0">
                <a:latin typeface="Arial"/>
                <a:cs typeface="Arial"/>
              </a:rPr>
              <a:t>możliwe,</a:t>
            </a:r>
            <a:endParaRPr sz="2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2450">
              <a:latin typeface="Times New Roman"/>
              <a:cs typeface="Times New Roman"/>
            </a:endParaRPr>
          </a:p>
          <a:p>
            <a:pPr marL="198120" indent="-185420">
              <a:lnSpc>
                <a:spcPct val="100000"/>
              </a:lnSpc>
              <a:buChar char="•"/>
              <a:tabLst>
                <a:tab pos="198755" algn="l"/>
              </a:tabLst>
            </a:pPr>
            <a:r>
              <a:rPr sz="2300" spc="15" dirty="0">
                <a:latin typeface="Arial"/>
                <a:cs typeface="Arial"/>
              </a:rPr>
              <a:t>znajdując </a:t>
            </a:r>
            <a:r>
              <a:rPr sz="2300" spc="30" dirty="0">
                <a:latin typeface="Arial"/>
                <a:cs typeface="Arial"/>
              </a:rPr>
              <a:t>techniki efektywnego </a:t>
            </a:r>
            <a:r>
              <a:rPr sz="2300" spc="-10" dirty="0">
                <a:latin typeface="Arial"/>
                <a:cs typeface="Arial"/>
              </a:rPr>
              <a:t>zarządzania </a:t>
            </a:r>
            <a:r>
              <a:rPr sz="2300" spc="45" dirty="0">
                <a:latin typeface="Arial"/>
                <a:cs typeface="Arial"/>
              </a:rPr>
              <a:t>Product</a:t>
            </a:r>
            <a:r>
              <a:rPr sz="2300" spc="-20" dirty="0">
                <a:latin typeface="Arial"/>
                <a:cs typeface="Arial"/>
              </a:rPr>
              <a:t> </a:t>
            </a:r>
            <a:r>
              <a:rPr sz="2300" spc="40" dirty="0">
                <a:latin typeface="Arial"/>
                <a:cs typeface="Arial"/>
              </a:rPr>
              <a:t>Backlog’iem,</a:t>
            </a:r>
            <a:endParaRPr sz="2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400">
              <a:latin typeface="Times New Roman"/>
              <a:cs typeface="Times New Roman"/>
            </a:endParaRPr>
          </a:p>
          <a:p>
            <a:pPr marL="12700" marR="530225">
              <a:lnSpc>
                <a:spcPct val="101400"/>
              </a:lnSpc>
              <a:buChar char="•"/>
              <a:tabLst>
                <a:tab pos="198755" algn="l"/>
              </a:tabLst>
            </a:pPr>
            <a:r>
              <a:rPr sz="2300" spc="35" dirty="0">
                <a:latin typeface="Arial"/>
                <a:cs typeface="Arial"/>
              </a:rPr>
              <a:t>pomagając Scrum </a:t>
            </a:r>
            <a:r>
              <a:rPr sz="2300" spc="-5" dirty="0">
                <a:latin typeface="Arial"/>
                <a:cs typeface="Arial"/>
              </a:rPr>
              <a:t>Team’owi </a:t>
            </a:r>
            <a:r>
              <a:rPr sz="2300" spc="10" dirty="0">
                <a:latin typeface="Arial"/>
                <a:cs typeface="Arial"/>
              </a:rPr>
              <a:t>zrozumieć </a:t>
            </a:r>
            <a:r>
              <a:rPr sz="2300" spc="35" dirty="0">
                <a:latin typeface="Arial"/>
                <a:cs typeface="Arial"/>
              </a:rPr>
              <a:t>potrzebę </a:t>
            </a:r>
            <a:r>
              <a:rPr sz="2300" spc="25" dirty="0">
                <a:latin typeface="Arial"/>
                <a:cs typeface="Arial"/>
              </a:rPr>
              <a:t>formułowania </a:t>
            </a:r>
            <a:r>
              <a:rPr sz="2300" spc="20" dirty="0">
                <a:latin typeface="Arial"/>
                <a:cs typeface="Arial"/>
              </a:rPr>
              <a:t>jasnych</a:t>
            </a:r>
            <a:r>
              <a:rPr sz="2300" spc="-55" dirty="0">
                <a:latin typeface="Arial"/>
                <a:cs typeface="Arial"/>
              </a:rPr>
              <a:t> </a:t>
            </a:r>
            <a:r>
              <a:rPr sz="2300" spc="5" dirty="0">
                <a:latin typeface="Arial"/>
                <a:cs typeface="Arial"/>
              </a:rPr>
              <a:t>i  </a:t>
            </a:r>
            <a:r>
              <a:rPr sz="2300" spc="15" dirty="0">
                <a:latin typeface="Arial"/>
                <a:cs typeface="Arial"/>
              </a:rPr>
              <a:t>zwięzłych </a:t>
            </a:r>
            <a:r>
              <a:rPr sz="2300" spc="30" dirty="0">
                <a:latin typeface="Arial"/>
                <a:cs typeface="Arial"/>
              </a:rPr>
              <a:t>elementów </a:t>
            </a:r>
            <a:r>
              <a:rPr sz="2300" spc="45" dirty="0">
                <a:latin typeface="Arial"/>
                <a:cs typeface="Arial"/>
              </a:rPr>
              <a:t>Product</a:t>
            </a:r>
            <a:r>
              <a:rPr sz="2300" spc="-35" dirty="0">
                <a:latin typeface="Arial"/>
                <a:cs typeface="Arial"/>
              </a:rPr>
              <a:t> </a:t>
            </a:r>
            <a:r>
              <a:rPr sz="2300" spc="45" dirty="0">
                <a:latin typeface="Arial"/>
                <a:cs typeface="Arial"/>
              </a:rPr>
              <a:t>Backlog’u,</a:t>
            </a:r>
            <a:endParaRPr sz="2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450">
              <a:latin typeface="Times New Roman"/>
              <a:cs typeface="Times New Roman"/>
            </a:endParaRPr>
          </a:p>
          <a:p>
            <a:pPr marL="198120" indent="-185420">
              <a:lnSpc>
                <a:spcPct val="100000"/>
              </a:lnSpc>
              <a:spcBef>
                <a:spcPts val="5"/>
              </a:spcBef>
              <a:buChar char="•"/>
              <a:tabLst>
                <a:tab pos="198755" algn="l"/>
              </a:tabLst>
            </a:pPr>
            <a:r>
              <a:rPr sz="2300" spc="105" dirty="0">
                <a:latin typeface="Arial"/>
                <a:cs typeface="Arial"/>
              </a:rPr>
              <a:t>w </a:t>
            </a:r>
            <a:r>
              <a:rPr sz="2300" spc="10" dirty="0">
                <a:latin typeface="Arial"/>
                <a:cs typeface="Arial"/>
              </a:rPr>
              <a:t>rozumieniu </a:t>
            </a:r>
            <a:r>
              <a:rPr sz="2300" spc="5" dirty="0">
                <a:latin typeface="Arial"/>
                <a:cs typeface="Arial"/>
              </a:rPr>
              <a:t>zasad </a:t>
            </a:r>
            <a:r>
              <a:rPr sz="2300" spc="20" dirty="0">
                <a:latin typeface="Arial"/>
                <a:cs typeface="Arial"/>
              </a:rPr>
              <a:t>planowania </a:t>
            </a:r>
            <a:r>
              <a:rPr sz="2300" spc="50" dirty="0">
                <a:latin typeface="Arial"/>
                <a:cs typeface="Arial"/>
              </a:rPr>
              <a:t>produktu </a:t>
            </a:r>
            <a:r>
              <a:rPr sz="2300" spc="105" dirty="0">
                <a:latin typeface="Arial"/>
                <a:cs typeface="Arial"/>
              </a:rPr>
              <a:t>w </a:t>
            </a:r>
            <a:r>
              <a:rPr sz="2300" spc="40" dirty="0">
                <a:latin typeface="Arial"/>
                <a:cs typeface="Arial"/>
              </a:rPr>
              <a:t>środowisku</a:t>
            </a:r>
            <a:r>
              <a:rPr sz="2300" spc="-275" dirty="0">
                <a:latin typeface="Arial"/>
                <a:cs typeface="Arial"/>
              </a:rPr>
              <a:t> </a:t>
            </a:r>
            <a:r>
              <a:rPr sz="2300" spc="30" dirty="0">
                <a:latin typeface="Arial"/>
                <a:cs typeface="Arial"/>
              </a:rPr>
              <a:t>empirycznym,</a:t>
            </a:r>
            <a:endParaRPr sz="2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01400"/>
              </a:lnSpc>
              <a:buChar char="•"/>
              <a:tabLst>
                <a:tab pos="198755" algn="l"/>
              </a:tabLst>
            </a:pPr>
            <a:r>
              <a:rPr sz="2300" spc="15" dirty="0">
                <a:latin typeface="Arial"/>
                <a:cs typeface="Arial"/>
              </a:rPr>
              <a:t>zapewniając, </a:t>
            </a:r>
            <a:r>
              <a:rPr sz="2300" spc="-30" dirty="0">
                <a:latin typeface="Arial"/>
                <a:cs typeface="Arial"/>
              </a:rPr>
              <a:t>że </a:t>
            </a:r>
            <a:r>
              <a:rPr sz="2300" spc="45" dirty="0">
                <a:latin typeface="Arial"/>
                <a:cs typeface="Arial"/>
              </a:rPr>
              <a:t>Product </a:t>
            </a:r>
            <a:r>
              <a:rPr sz="2300" spc="15" dirty="0">
                <a:latin typeface="Arial"/>
                <a:cs typeface="Arial"/>
              </a:rPr>
              <a:t>Owner </a:t>
            </a:r>
            <a:r>
              <a:rPr sz="2300" spc="20" dirty="0">
                <a:latin typeface="Arial"/>
                <a:cs typeface="Arial"/>
              </a:rPr>
              <a:t>wie, </a:t>
            </a:r>
            <a:r>
              <a:rPr sz="2300" spc="10" dirty="0">
                <a:latin typeface="Arial"/>
                <a:cs typeface="Arial"/>
              </a:rPr>
              <a:t>jak </a:t>
            </a:r>
            <a:r>
              <a:rPr sz="2300" spc="45" dirty="0">
                <a:latin typeface="Arial"/>
                <a:cs typeface="Arial"/>
              </a:rPr>
              <a:t>porządkować Product </a:t>
            </a:r>
            <a:r>
              <a:rPr sz="2300" spc="40" dirty="0">
                <a:latin typeface="Arial"/>
                <a:cs typeface="Arial"/>
              </a:rPr>
              <a:t>Backlog,</a:t>
            </a:r>
            <a:r>
              <a:rPr sz="2300" spc="-120" dirty="0">
                <a:latin typeface="Arial"/>
                <a:cs typeface="Arial"/>
              </a:rPr>
              <a:t> </a:t>
            </a:r>
            <a:r>
              <a:rPr sz="2300" spc="30" dirty="0">
                <a:latin typeface="Arial"/>
                <a:cs typeface="Arial"/>
              </a:rPr>
              <a:t>aby  </a:t>
            </a:r>
            <a:r>
              <a:rPr sz="2300" spc="25" dirty="0">
                <a:latin typeface="Arial"/>
                <a:cs typeface="Arial"/>
              </a:rPr>
              <a:t>maksymalizować</a:t>
            </a:r>
            <a:r>
              <a:rPr sz="2300" dirty="0">
                <a:latin typeface="Arial"/>
                <a:cs typeface="Arial"/>
              </a:rPr>
              <a:t> </a:t>
            </a:r>
            <a:r>
              <a:rPr sz="2300" spc="45" dirty="0">
                <a:latin typeface="Arial"/>
                <a:cs typeface="Arial"/>
              </a:rPr>
              <a:t>wartość,</a:t>
            </a:r>
            <a:endParaRPr sz="2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450">
              <a:latin typeface="Times New Roman"/>
              <a:cs typeface="Times New Roman"/>
            </a:endParaRPr>
          </a:p>
          <a:p>
            <a:pPr marL="198120" indent="-185420">
              <a:lnSpc>
                <a:spcPct val="100000"/>
              </a:lnSpc>
              <a:spcBef>
                <a:spcPts val="5"/>
              </a:spcBef>
              <a:buChar char="•"/>
              <a:tabLst>
                <a:tab pos="198755" algn="l"/>
              </a:tabLst>
            </a:pPr>
            <a:r>
              <a:rPr sz="2300" spc="105" dirty="0">
                <a:latin typeface="Arial"/>
                <a:cs typeface="Arial"/>
              </a:rPr>
              <a:t>w </a:t>
            </a:r>
            <a:r>
              <a:rPr sz="2300" spc="10" dirty="0">
                <a:latin typeface="Arial"/>
                <a:cs typeface="Arial"/>
              </a:rPr>
              <a:t>rozumieniu </a:t>
            </a:r>
            <a:r>
              <a:rPr sz="2300" spc="5" dirty="0">
                <a:latin typeface="Arial"/>
                <a:cs typeface="Arial"/>
              </a:rPr>
              <a:t>i </a:t>
            </a:r>
            <a:r>
              <a:rPr sz="2300" spc="35" dirty="0">
                <a:latin typeface="Arial"/>
                <a:cs typeface="Arial"/>
              </a:rPr>
              <a:t>praktykowaniu </a:t>
            </a:r>
            <a:r>
              <a:rPr sz="2300" spc="30" dirty="0">
                <a:latin typeface="Arial"/>
                <a:cs typeface="Arial"/>
              </a:rPr>
              <a:t>zwinności </a:t>
            </a:r>
            <a:r>
              <a:rPr sz="2300" spc="-25" dirty="0">
                <a:latin typeface="Arial"/>
                <a:cs typeface="Arial"/>
              </a:rPr>
              <a:t>(ang.</a:t>
            </a:r>
            <a:r>
              <a:rPr sz="2300" spc="-16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agility),</a:t>
            </a:r>
            <a:endParaRPr sz="2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400">
              <a:latin typeface="Times New Roman"/>
              <a:cs typeface="Times New Roman"/>
            </a:endParaRPr>
          </a:p>
          <a:p>
            <a:pPr marL="12700" marR="207010">
              <a:lnSpc>
                <a:spcPct val="101400"/>
              </a:lnSpc>
              <a:buChar char="•"/>
              <a:tabLst>
                <a:tab pos="198755" algn="l"/>
              </a:tabLst>
            </a:pPr>
            <a:r>
              <a:rPr sz="2300" spc="40" dirty="0">
                <a:latin typeface="Arial"/>
                <a:cs typeface="Arial"/>
              </a:rPr>
              <a:t>wspomagając </a:t>
            </a:r>
            <a:r>
              <a:rPr sz="2300" spc="20" dirty="0">
                <a:latin typeface="Arial"/>
                <a:cs typeface="Arial"/>
              </a:rPr>
              <a:t>przebieg wydarzeń </a:t>
            </a:r>
            <a:r>
              <a:rPr sz="2300" spc="45" dirty="0">
                <a:latin typeface="Arial"/>
                <a:cs typeface="Arial"/>
              </a:rPr>
              <a:t>scrumowych, </a:t>
            </a:r>
            <a:r>
              <a:rPr sz="2300" spc="30" dirty="0">
                <a:latin typeface="Arial"/>
                <a:cs typeface="Arial"/>
              </a:rPr>
              <a:t>kiedy </a:t>
            </a:r>
            <a:r>
              <a:rPr sz="2300" spc="20" dirty="0">
                <a:latin typeface="Arial"/>
                <a:cs typeface="Arial"/>
              </a:rPr>
              <a:t>jest </a:t>
            </a:r>
            <a:r>
              <a:rPr sz="2300" spc="75" dirty="0">
                <a:latin typeface="Arial"/>
                <a:cs typeface="Arial"/>
              </a:rPr>
              <a:t>to </a:t>
            </a:r>
            <a:r>
              <a:rPr sz="2300" spc="15" dirty="0">
                <a:latin typeface="Arial"/>
                <a:cs typeface="Arial"/>
              </a:rPr>
              <a:t>konieczne</a:t>
            </a:r>
            <a:r>
              <a:rPr sz="2300" spc="-175" dirty="0">
                <a:latin typeface="Arial"/>
                <a:cs typeface="Arial"/>
              </a:rPr>
              <a:t> </a:t>
            </a:r>
            <a:r>
              <a:rPr sz="2300" spc="40" dirty="0">
                <a:latin typeface="Arial"/>
                <a:cs typeface="Arial"/>
              </a:rPr>
              <a:t>lub  </a:t>
            </a:r>
            <a:r>
              <a:rPr sz="2300" spc="30" dirty="0">
                <a:latin typeface="Arial"/>
                <a:cs typeface="Arial"/>
              </a:rPr>
              <a:t>kiedy </a:t>
            </a:r>
            <a:r>
              <a:rPr sz="2300" spc="20" dirty="0">
                <a:latin typeface="Arial"/>
                <a:cs typeface="Arial"/>
              </a:rPr>
              <a:t>jest </a:t>
            </a:r>
            <a:r>
              <a:rPr sz="2300" spc="55" dirty="0">
                <a:latin typeface="Arial"/>
                <a:cs typeface="Arial"/>
              </a:rPr>
              <a:t>o </a:t>
            </a:r>
            <a:r>
              <a:rPr sz="2300" spc="75" dirty="0">
                <a:latin typeface="Arial"/>
                <a:cs typeface="Arial"/>
              </a:rPr>
              <a:t>to</a:t>
            </a:r>
            <a:r>
              <a:rPr sz="2300" spc="-9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proszony.</a:t>
            </a:r>
            <a:endParaRPr sz="2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101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27200" y="660400"/>
            <a:ext cx="955929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Scrum </a:t>
            </a:r>
            <a:r>
              <a:rPr spc="80" dirty="0"/>
              <a:t>Master </a:t>
            </a:r>
            <a:r>
              <a:rPr spc="-90" dirty="0"/>
              <a:t>i </a:t>
            </a:r>
            <a:r>
              <a:rPr spc="10" dirty="0"/>
              <a:t>Development </a:t>
            </a:r>
            <a:r>
              <a:rPr spc="-70" dirty="0"/>
              <a:t>Team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08100" y="1834769"/>
            <a:ext cx="10202545" cy="651065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23875">
              <a:lnSpc>
                <a:spcPts val="3000"/>
              </a:lnSpc>
              <a:spcBef>
                <a:spcPts val="250"/>
              </a:spcBef>
            </a:pPr>
            <a:r>
              <a:rPr sz="2550" spc="20" dirty="0">
                <a:latin typeface="Arial"/>
                <a:cs typeface="Arial"/>
              </a:rPr>
              <a:t>Scrum </a:t>
            </a:r>
            <a:r>
              <a:rPr sz="2550" spc="15" dirty="0">
                <a:latin typeface="Arial"/>
                <a:cs typeface="Arial"/>
              </a:rPr>
              <a:t>Master </a:t>
            </a:r>
            <a:r>
              <a:rPr sz="2550" spc="20" dirty="0">
                <a:latin typeface="Arial"/>
                <a:cs typeface="Arial"/>
              </a:rPr>
              <a:t>pomaga </a:t>
            </a:r>
            <a:r>
              <a:rPr sz="2550" spc="5" dirty="0">
                <a:latin typeface="Arial"/>
                <a:cs typeface="Arial"/>
              </a:rPr>
              <a:t>Development </a:t>
            </a:r>
            <a:r>
              <a:rPr sz="2550" spc="-20" dirty="0">
                <a:latin typeface="Arial"/>
                <a:cs typeface="Arial"/>
              </a:rPr>
              <a:t>Team’owi </a:t>
            </a:r>
            <a:r>
              <a:rPr sz="2550" spc="-25" dirty="0">
                <a:latin typeface="Arial"/>
                <a:cs typeface="Arial"/>
              </a:rPr>
              <a:t>na </a:t>
            </a:r>
            <a:r>
              <a:rPr sz="2550" spc="10" dirty="0">
                <a:latin typeface="Arial"/>
                <a:cs typeface="Arial"/>
              </a:rPr>
              <a:t>kilka </a:t>
            </a:r>
            <a:r>
              <a:rPr sz="2550" spc="30" dirty="0">
                <a:latin typeface="Arial"/>
                <a:cs typeface="Arial"/>
              </a:rPr>
              <a:t>sposobów,  </a:t>
            </a:r>
            <a:r>
              <a:rPr sz="2550" spc="5" dirty="0">
                <a:latin typeface="Arial"/>
                <a:cs typeface="Arial"/>
              </a:rPr>
              <a:t>m.in.:</a:t>
            </a:r>
            <a:endParaRPr sz="2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>
              <a:latin typeface="Times New Roman"/>
              <a:cs typeface="Times New Roman"/>
            </a:endParaRPr>
          </a:p>
          <a:p>
            <a:pPr marL="12700" marR="1542415">
              <a:lnSpc>
                <a:spcPts val="3000"/>
              </a:lnSpc>
              <a:buChar char="•"/>
              <a:tabLst>
                <a:tab pos="216535" algn="l"/>
              </a:tabLst>
            </a:pPr>
            <a:r>
              <a:rPr sz="2550" spc="15" dirty="0">
                <a:latin typeface="Arial"/>
                <a:cs typeface="Arial"/>
              </a:rPr>
              <a:t>ucząc </a:t>
            </a:r>
            <a:r>
              <a:rPr sz="2550" spc="5" dirty="0">
                <a:latin typeface="Arial"/>
                <a:cs typeface="Arial"/>
              </a:rPr>
              <a:t>Development </a:t>
            </a:r>
            <a:r>
              <a:rPr sz="2550" spc="-105" dirty="0">
                <a:latin typeface="Arial"/>
                <a:cs typeface="Arial"/>
              </a:rPr>
              <a:t>Team </a:t>
            </a:r>
            <a:r>
              <a:rPr sz="2550" spc="90" dirty="0">
                <a:latin typeface="Arial"/>
                <a:cs typeface="Arial"/>
              </a:rPr>
              <a:t>w </a:t>
            </a:r>
            <a:r>
              <a:rPr sz="2550" spc="-25" dirty="0">
                <a:latin typeface="Arial"/>
                <a:cs typeface="Arial"/>
              </a:rPr>
              <a:t>zakresie </a:t>
            </a:r>
            <a:r>
              <a:rPr sz="2550" spc="10" dirty="0">
                <a:latin typeface="Arial"/>
                <a:cs typeface="Arial"/>
              </a:rPr>
              <a:t>wykorzystania </a:t>
            </a:r>
            <a:r>
              <a:rPr sz="2550" spc="-10" dirty="0">
                <a:latin typeface="Arial"/>
                <a:cs typeface="Arial"/>
              </a:rPr>
              <a:t>zasad  </a:t>
            </a:r>
            <a:r>
              <a:rPr sz="2550" dirty="0">
                <a:latin typeface="Arial"/>
                <a:cs typeface="Arial"/>
              </a:rPr>
              <a:t>samoorganizacji i</a:t>
            </a:r>
            <a:r>
              <a:rPr sz="2550" spc="-5" dirty="0">
                <a:latin typeface="Arial"/>
                <a:cs typeface="Arial"/>
              </a:rPr>
              <a:t> </a:t>
            </a:r>
            <a:r>
              <a:rPr sz="2550" spc="20" dirty="0">
                <a:latin typeface="Arial"/>
                <a:cs typeface="Arial"/>
              </a:rPr>
              <a:t>międzyfunkcyjności,</a:t>
            </a:r>
            <a:endParaRPr sz="2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600">
              <a:latin typeface="Times New Roman"/>
              <a:cs typeface="Times New Roman"/>
            </a:endParaRPr>
          </a:p>
          <a:p>
            <a:pPr marL="12700" marR="964565">
              <a:lnSpc>
                <a:spcPts val="3000"/>
              </a:lnSpc>
              <a:buChar char="•"/>
              <a:tabLst>
                <a:tab pos="216535" algn="l"/>
              </a:tabLst>
            </a:pPr>
            <a:r>
              <a:rPr sz="2550" spc="20" dirty="0">
                <a:latin typeface="Arial"/>
                <a:cs typeface="Arial"/>
              </a:rPr>
              <a:t>pomagając </a:t>
            </a:r>
            <a:r>
              <a:rPr sz="2550" spc="5" dirty="0">
                <a:latin typeface="Arial"/>
                <a:cs typeface="Arial"/>
              </a:rPr>
              <a:t>Development </a:t>
            </a:r>
            <a:r>
              <a:rPr sz="2550" spc="-20" dirty="0">
                <a:latin typeface="Arial"/>
                <a:cs typeface="Arial"/>
              </a:rPr>
              <a:t>Team’owi </a:t>
            </a:r>
            <a:r>
              <a:rPr sz="2550" spc="40" dirty="0">
                <a:latin typeface="Arial"/>
                <a:cs typeface="Arial"/>
              </a:rPr>
              <a:t>tworzyć produkty</a:t>
            </a:r>
            <a:r>
              <a:rPr sz="2550" dirty="0">
                <a:latin typeface="Arial"/>
                <a:cs typeface="Arial"/>
              </a:rPr>
              <a:t> </a:t>
            </a:r>
            <a:r>
              <a:rPr sz="2550" spc="15" dirty="0">
                <a:latin typeface="Arial"/>
                <a:cs typeface="Arial"/>
              </a:rPr>
              <a:t>wysokiej  </a:t>
            </a:r>
            <a:r>
              <a:rPr sz="2550" spc="30" dirty="0">
                <a:latin typeface="Arial"/>
                <a:cs typeface="Arial"/>
              </a:rPr>
              <a:t>wartości,</a:t>
            </a:r>
            <a:endParaRPr sz="2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2450">
              <a:latin typeface="Times New Roman"/>
              <a:cs typeface="Times New Roman"/>
            </a:endParaRPr>
          </a:p>
          <a:p>
            <a:pPr marL="215900" indent="-203200">
              <a:lnSpc>
                <a:spcPct val="100000"/>
              </a:lnSpc>
              <a:buChar char="•"/>
              <a:tabLst>
                <a:tab pos="216535" algn="l"/>
              </a:tabLst>
            </a:pPr>
            <a:r>
              <a:rPr sz="2550" spc="10" dirty="0">
                <a:latin typeface="Arial"/>
                <a:cs typeface="Arial"/>
              </a:rPr>
              <a:t>usuwając przeszkody </a:t>
            </a:r>
            <a:r>
              <a:rPr sz="2550" dirty="0">
                <a:latin typeface="Arial"/>
                <a:cs typeface="Arial"/>
              </a:rPr>
              <a:t>ograniczające </a:t>
            </a:r>
            <a:r>
              <a:rPr sz="2550" spc="40" dirty="0">
                <a:latin typeface="Arial"/>
                <a:cs typeface="Arial"/>
              </a:rPr>
              <a:t>postępy </a:t>
            </a:r>
            <a:r>
              <a:rPr sz="2550" spc="5" dirty="0">
                <a:latin typeface="Arial"/>
                <a:cs typeface="Arial"/>
              </a:rPr>
              <a:t>Development</a:t>
            </a:r>
            <a:r>
              <a:rPr sz="2550" spc="-10" dirty="0">
                <a:latin typeface="Arial"/>
                <a:cs typeface="Arial"/>
              </a:rPr>
              <a:t> </a:t>
            </a:r>
            <a:r>
              <a:rPr sz="2550" spc="-40" dirty="0">
                <a:latin typeface="Arial"/>
                <a:cs typeface="Arial"/>
              </a:rPr>
              <a:t>Team’u,</a:t>
            </a:r>
            <a:endParaRPr sz="2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650">
              <a:latin typeface="Times New Roman"/>
              <a:cs typeface="Times New Roman"/>
            </a:endParaRPr>
          </a:p>
          <a:p>
            <a:pPr marL="12700" marR="1266190">
              <a:lnSpc>
                <a:spcPts val="3000"/>
              </a:lnSpc>
              <a:spcBef>
                <a:spcPts val="5"/>
              </a:spcBef>
              <a:buChar char="•"/>
              <a:tabLst>
                <a:tab pos="216535" algn="l"/>
              </a:tabLst>
            </a:pPr>
            <a:r>
              <a:rPr sz="2550" spc="25" dirty="0">
                <a:latin typeface="Arial"/>
                <a:cs typeface="Arial"/>
              </a:rPr>
              <a:t>wspomagając </a:t>
            </a:r>
            <a:r>
              <a:rPr sz="2550" spc="10" dirty="0">
                <a:latin typeface="Arial"/>
                <a:cs typeface="Arial"/>
              </a:rPr>
              <a:t>przebieg </a:t>
            </a:r>
            <a:r>
              <a:rPr sz="2550" spc="5" dirty="0">
                <a:latin typeface="Arial"/>
                <a:cs typeface="Arial"/>
              </a:rPr>
              <a:t>wydarzeń </a:t>
            </a:r>
            <a:r>
              <a:rPr sz="2550" spc="35" dirty="0">
                <a:latin typeface="Arial"/>
                <a:cs typeface="Arial"/>
              </a:rPr>
              <a:t>scrumowych, </a:t>
            </a:r>
            <a:r>
              <a:rPr sz="2550" spc="20" dirty="0">
                <a:latin typeface="Arial"/>
                <a:cs typeface="Arial"/>
              </a:rPr>
              <a:t>kiedy </a:t>
            </a:r>
            <a:r>
              <a:rPr sz="2550" spc="10" dirty="0">
                <a:latin typeface="Arial"/>
                <a:cs typeface="Arial"/>
              </a:rPr>
              <a:t>jest</a:t>
            </a:r>
            <a:r>
              <a:rPr sz="2550" spc="-130" dirty="0">
                <a:latin typeface="Arial"/>
                <a:cs typeface="Arial"/>
              </a:rPr>
              <a:t> </a:t>
            </a:r>
            <a:r>
              <a:rPr sz="2550" spc="70" dirty="0">
                <a:latin typeface="Arial"/>
                <a:cs typeface="Arial"/>
              </a:rPr>
              <a:t>to  </a:t>
            </a:r>
            <a:r>
              <a:rPr sz="2550" spc="5" dirty="0">
                <a:latin typeface="Arial"/>
                <a:cs typeface="Arial"/>
              </a:rPr>
              <a:t>konieczne </a:t>
            </a:r>
            <a:r>
              <a:rPr sz="2550" spc="30" dirty="0">
                <a:latin typeface="Arial"/>
                <a:cs typeface="Arial"/>
              </a:rPr>
              <a:t>lub </a:t>
            </a:r>
            <a:r>
              <a:rPr sz="2550" spc="20" dirty="0">
                <a:latin typeface="Arial"/>
                <a:cs typeface="Arial"/>
              </a:rPr>
              <a:t>kiedy </a:t>
            </a:r>
            <a:r>
              <a:rPr sz="2550" spc="10" dirty="0">
                <a:latin typeface="Arial"/>
                <a:cs typeface="Arial"/>
              </a:rPr>
              <a:t>jest </a:t>
            </a:r>
            <a:r>
              <a:rPr sz="2550" spc="45" dirty="0">
                <a:latin typeface="Arial"/>
                <a:cs typeface="Arial"/>
              </a:rPr>
              <a:t>o </a:t>
            </a:r>
            <a:r>
              <a:rPr sz="2550" spc="70" dirty="0">
                <a:latin typeface="Arial"/>
                <a:cs typeface="Arial"/>
              </a:rPr>
              <a:t>to</a:t>
            </a:r>
            <a:r>
              <a:rPr sz="2550" spc="-114" dirty="0">
                <a:latin typeface="Arial"/>
                <a:cs typeface="Arial"/>
              </a:rPr>
              <a:t> </a:t>
            </a:r>
            <a:r>
              <a:rPr sz="2550" spc="-15" dirty="0">
                <a:latin typeface="Arial"/>
                <a:cs typeface="Arial"/>
              </a:rPr>
              <a:t>proszony,</a:t>
            </a:r>
            <a:endParaRPr sz="2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600">
              <a:latin typeface="Times New Roman"/>
              <a:cs typeface="Times New Roman"/>
            </a:endParaRPr>
          </a:p>
          <a:p>
            <a:pPr marL="12700" marR="5080">
              <a:lnSpc>
                <a:spcPts val="3000"/>
              </a:lnSpc>
              <a:spcBef>
                <a:spcPts val="5"/>
              </a:spcBef>
              <a:buChar char="•"/>
              <a:tabLst>
                <a:tab pos="216535" algn="l"/>
              </a:tabLst>
            </a:pPr>
            <a:r>
              <a:rPr sz="2550" spc="15" dirty="0">
                <a:latin typeface="Arial"/>
                <a:cs typeface="Arial"/>
              </a:rPr>
              <a:t>ucząc </a:t>
            </a:r>
            <a:r>
              <a:rPr sz="2550" spc="5" dirty="0">
                <a:latin typeface="Arial"/>
                <a:cs typeface="Arial"/>
              </a:rPr>
              <a:t>Development </a:t>
            </a:r>
            <a:r>
              <a:rPr sz="2550" spc="-105" dirty="0">
                <a:latin typeface="Arial"/>
                <a:cs typeface="Arial"/>
              </a:rPr>
              <a:t>Team </a:t>
            </a:r>
            <a:r>
              <a:rPr sz="2550" spc="90" dirty="0">
                <a:latin typeface="Arial"/>
                <a:cs typeface="Arial"/>
              </a:rPr>
              <a:t>w </a:t>
            </a:r>
            <a:r>
              <a:rPr sz="2550" spc="-25" dirty="0">
                <a:latin typeface="Arial"/>
                <a:cs typeface="Arial"/>
              </a:rPr>
              <a:t>zakresie </a:t>
            </a:r>
            <a:r>
              <a:rPr sz="2550" spc="40" dirty="0">
                <a:latin typeface="Arial"/>
                <a:cs typeface="Arial"/>
              </a:rPr>
              <a:t>sposobu </a:t>
            </a:r>
            <a:r>
              <a:rPr sz="2550" spc="15" dirty="0">
                <a:latin typeface="Arial"/>
                <a:cs typeface="Arial"/>
              </a:rPr>
              <a:t>wykonywania </a:t>
            </a:r>
            <a:r>
              <a:rPr sz="2550" spc="25" dirty="0">
                <a:latin typeface="Arial"/>
                <a:cs typeface="Arial"/>
              </a:rPr>
              <a:t>pracy </a:t>
            </a:r>
            <a:r>
              <a:rPr sz="2550" spc="90" dirty="0">
                <a:latin typeface="Arial"/>
                <a:cs typeface="Arial"/>
              </a:rPr>
              <a:t>w  </a:t>
            </a:r>
            <a:r>
              <a:rPr sz="2550" dirty="0">
                <a:latin typeface="Arial"/>
                <a:cs typeface="Arial"/>
              </a:rPr>
              <a:t>organizacjach, </a:t>
            </a:r>
            <a:r>
              <a:rPr sz="2550" spc="90" dirty="0">
                <a:latin typeface="Arial"/>
                <a:cs typeface="Arial"/>
              </a:rPr>
              <a:t>w </a:t>
            </a:r>
            <a:r>
              <a:rPr sz="2550" spc="40" dirty="0">
                <a:latin typeface="Arial"/>
                <a:cs typeface="Arial"/>
              </a:rPr>
              <a:t>których </a:t>
            </a:r>
            <a:r>
              <a:rPr sz="2550" spc="20" dirty="0">
                <a:latin typeface="Arial"/>
                <a:cs typeface="Arial"/>
              </a:rPr>
              <a:t>Scrum </a:t>
            </a:r>
            <a:r>
              <a:rPr sz="2550" spc="-20" dirty="0">
                <a:latin typeface="Arial"/>
                <a:cs typeface="Arial"/>
              </a:rPr>
              <a:t>nie </a:t>
            </a:r>
            <a:r>
              <a:rPr sz="2550" spc="10" dirty="0">
                <a:latin typeface="Arial"/>
                <a:cs typeface="Arial"/>
              </a:rPr>
              <a:t>jest </a:t>
            </a:r>
            <a:r>
              <a:rPr sz="2550" spc="-15" dirty="0">
                <a:latin typeface="Arial"/>
                <a:cs typeface="Arial"/>
              </a:rPr>
              <a:t>jeszcze </a:t>
            </a:r>
            <a:r>
              <a:rPr sz="2550" spc="90" dirty="0">
                <a:latin typeface="Arial"/>
                <a:cs typeface="Arial"/>
              </a:rPr>
              <a:t>w </a:t>
            </a:r>
            <a:r>
              <a:rPr sz="2550" spc="10" dirty="0">
                <a:latin typeface="Arial"/>
                <a:cs typeface="Arial"/>
              </a:rPr>
              <a:t>pełni przyjęty </a:t>
            </a:r>
            <a:r>
              <a:rPr sz="2550" dirty="0">
                <a:latin typeface="Arial"/>
                <a:cs typeface="Arial"/>
              </a:rPr>
              <a:t>i  </a:t>
            </a:r>
            <a:r>
              <a:rPr sz="2550" spc="-25" dirty="0">
                <a:latin typeface="Arial"/>
                <a:cs typeface="Arial"/>
              </a:rPr>
              <a:t>rozumiany.</a:t>
            </a:r>
            <a:endParaRPr sz="2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102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05100" y="660400"/>
            <a:ext cx="758634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Scrum </a:t>
            </a:r>
            <a:r>
              <a:rPr spc="80" dirty="0"/>
              <a:t>Master </a:t>
            </a:r>
            <a:r>
              <a:rPr spc="-90" dirty="0"/>
              <a:t>i </a:t>
            </a:r>
            <a:r>
              <a:rPr spc="5" dirty="0"/>
              <a:t>Organizacja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08100" y="2009775"/>
            <a:ext cx="10316210" cy="686405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750" spc="35" dirty="0">
                <a:latin typeface="Arial"/>
                <a:cs typeface="Arial"/>
              </a:rPr>
              <a:t>Scrum </a:t>
            </a:r>
            <a:r>
              <a:rPr sz="2750" spc="25" dirty="0">
                <a:latin typeface="Arial"/>
                <a:cs typeface="Arial"/>
              </a:rPr>
              <a:t>Master </a:t>
            </a:r>
            <a:r>
              <a:rPr sz="2750" spc="40" dirty="0">
                <a:latin typeface="Arial"/>
                <a:cs typeface="Arial"/>
              </a:rPr>
              <a:t>pomaga </a:t>
            </a:r>
            <a:r>
              <a:rPr sz="2750" spc="5" dirty="0">
                <a:latin typeface="Arial"/>
                <a:cs typeface="Arial"/>
              </a:rPr>
              <a:t>całej organizacji </a:t>
            </a:r>
            <a:r>
              <a:rPr sz="2750" spc="-15" dirty="0">
                <a:latin typeface="Arial"/>
                <a:cs typeface="Arial"/>
              </a:rPr>
              <a:t>na </a:t>
            </a:r>
            <a:r>
              <a:rPr sz="2750" spc="20" dirty="0">
                <a:latin typeface="Arial"/>
                <a:cs typeface="Arial"/>
              </a:rPr>
              <a:t>kilka </a:t>
            </a:r>
            <a:r>
              <a:rPr sz="2750" spc="45" dirty="0">
                <a:latin typeface="Arial"/>
                <a:cs typeface="Arial"/>
              </a:rPr>
              <a:t>sposobów,</a:t>
            </a:r>
            <a:r>
              <a:rPr sz="2750" spc="-55" dirty="0">
                <a:latin typeface="Arial"/>
                <a:cs typeface="Arial"/>
              </a:rPr>
              <a:t> </a:t>
            </a:r>
            <a:r>
              <a:rPr sz="2750" spc="15" dirty="0">
                <a:latin typeface="Arial"/>
                <a:cs typeface="Arial"/>
              </a:rPr>
              <a:t>m.in.:</a:t>
            </a:r>
            <a:endParaRPr sz="27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50" dirty="0">
              <a:latin typeface="Times New Roman"/>
              <a:cs typeface="Times New Roman"/>
            </a:endParaRPr>
          </a:p>
          <a:p>
            <a:pPr marL="12700" marR="854710">
              <a:lnSpc>
                <a:spcPct val="100000"/>
              </a:lnSpc>
              <a:buChar char="•"/>
              <a:tabLst>
                <a:tab pos="234315" algn="l"/>
              </a:tabLst>
            </a:pPr>
            <a:r>
              <a:rPr sz="2750" spc="35" dirty="0">
                <a:latin typeface="Arial"/>
                <a:cs typeface="Arial"/>
              </a:rPr>
              <a:t>przewodząc </a:t>
            </a:r>
            <a:r>
              <a:rPr sz="2750" spc="45" dirty="0">
                <a:latin typeface="Arial"/>
                <a:cs typeface="Arial"/>
              </a:rPr>
              <a:t>procesom </a:t>
            </a:r>
            <a:r>
              <a:rPr sz="2750" spc="10" dirty="0">
                <a:latin typeface="Arial"/>
                <a:cs typeface="Arial"/>
              </a:rPr>
              <a:t>wdrażania </a:t>
            </a:r>
            <a:r>
              <a:rPr sz="2750" spc="20" dirty="0">
                <a:latin typeface="Arial"/>
                <a:cs typeface="Arial"/>
              </a:rPr>
              <a:t>Scruma </a:t>
            </a:r>
            <a:r>
              <a:rPr sz="2750" spc="-5" dirty="0">
                <a:latin typeface="Arial"/>
                <a:cs typeface="Arial"/>
              </a:rPr>
              <a:t>oraz</a:t>
            </a:r>
            <a:r>
              <a:rPr sz="2750" spc="-114" dirty="0">
                <a:latin typeface="Arial"/>
                <a:cs typeface="Arial"/>
              </a:rPr>
              <a:t> </a:t>
            </a:r>
            <a:r>
              <a:rPr sz="2750" spc="40" dirty="0">
                <a:latin typeface="Arial"/>
                <a:cs typeface="Arial"/>
              </a:rPr>
              <a:t>prowadząc  </a:t>
            </a:r>
            <a:r>
              <a:rPr sz="2750" dirty="0">
                <a:latin typeface="Arial"/>
                <a:cs typeface="Arial"/>
              </a:rPr>
              <a:t>szkolenia </a:t>
            </a:r>
            <a:r>
              <a:rPr sz="2750" spc="60" dirty="0">
                <a:latin typeface="Arial"/>
                <a:cs typeface="Arial"/>
              </a:rPr>
              <a:t>osób </a:t>
            </a:r>
            <a:r>
              <a:rPr sz="2750" spc="114" dirty="0">
                <a:latin typeface="Arial"/>
                <a:cs typeface="Arial"/>
              </a:rPr>
              <a:t>w </a:t>
            </a:r>
            <a:r>
              <a:rPr sz="2750" spc="25" dirty="0">
                <a:latin typeface="Arial"/>
                <a:cs typeface="Arial"/>
              </a:rPr>
              <a:t>ten </a:t>
            </a:r>
            <a:r>
              <a:rPr sz="2750" spc="35" dirty="0">
                <a:latin typeface="Arial"/>
                <a:cs typeface="Arial"/>
              </a:rPr>
              <a:t>proces</a:t>
            </a:r>
            <a:r>
              <a:rPr sz="2750" spc="-175" dirty="0">
                <a:latin typeface="Arial"/>
                <a:cs typeface="Arial"/>
              </a:rPr>
              <a:t> </a:t>
            </a:r>
            <a:r>
              <a:rPr sz="2750" spc="10" dirty="0">
                <a:latin typeface="Arial"/>
                <a:cs typeface="Arial"/>
              </a:rPr>
              <a:t>zaangażowanych,</a:t>
            </a:r>
            <a:endParaRPr sz="27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2850" dirty="0">
              <a:latin typeface="Times New Roman"/>
              <a:cs typeface="Times New Roman"/>
            </a:endParaRPr>
          </a:p>
          <a:p>
            <a:pPr marL="233679" indent="-220979">
              <a:lnSpc>
                <a:spcPct val="100000"/>
              </a:lnSpc>
              <a:buChar char="•"/>
              <a:tabLst>
                <a:tab pos="234315" algn="l"/>
              </a:tabLst>
            </a:pPr>
            <a:r>
              <a:rPr sz="2750" spc="20" dirty="0">
                <a:latin typeface="Arial"/>
                <a:cs typeface="Arial"/>
              </a:rPr>
              <a:t>planując wykorzystanie Scruma </a:t>
            </a:r>
            <a:r>
              <a:rPr sz="2750" spc="30" dirty="0">
                <a:latin typeface="Arial"/>
                <a:cs typeface="Arial"/>
              </a:rPr>
              <a:t>wewnątrz</a:t>
            </a:r>
            <a:r>
              <a:rPr sz="2750" spc="-40" dirty="0">
                <a:latin typeface="Arial"/>
                <a:cs typeface="Arial"/>
              </a:rPr>
              <a:t> </a:t>
            </a:r>
            <a:r>
              <a:rPr sz="2750" spc="5" dirty="0">
                <a:latin typeface="Arial"/>
                <a:cs typeface="Arial"/>
              </a:rPr>
              <a:t>organizacji,</a:t>
            </a:r>
            <a:endParaRPr sz="2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50">
              <a:latin typeface="Times New Roman"/>
              <a:cs typeface="Times New Roman"/>
            </a:endParaRPr>
          </a:p>
          <a:p>
            <a:pPr marL="12700" marR="636905">
              <a:lnSpc>
                <a:spcPct val="100000"/>
              </a:lnSpc>
              <a:buChar char="•"/>
              <a:tabLst>
                <a:tab pos="234315" algn="l"/>
              </a:tabLst>
            </a:pPr>
            <a:r>
              <a:rPr sz="2750" spc="25" dirty="0">
                <a:latin typeface="Arial"/>
                <a:cs typeface="Arial"/>
              </a:rPr>
              <a:t>wspierając </a:t>
            </a:r>
            <a:r>
              <a:rPr sz="2750" spc="55" dirty="0">
                <a:latin typeface="Arial"/>
                <a:cs typeface="Arial"/>
              </a:rPr>
              <a:t>pracowników </a:t>
            </a:r>
            <a:r>
              <a:rPr sz="2750" spc="5" dirty="0">
                <a:latin typeface="Arial"/>
                <a:cs typeface="Arial"/>
              </a:rPr>
              <a:t>i </a:t>
            </a:r>
            <a:r>
              <a:rPr sz="2750" spc="-5" dirty="0">
                <a:latin typeface="Arial"/>
                <a:cs typeface="Arial"/>
              </a:rPr>
              <a:t>interesariuszy </a:t>
            </a:r>
            <a:r>
              <a:rPr sz="2750" spc="114" dirty="0">
                <a:latin typeface="Arial"/>
                <a:cs typeface="Arial"/>
              </a:rPr>
              <a:t>w </a:t>
            </a:r>
            <a:r>
              <a:rPr sz="2750" dirty="0">
                <a:latin typeface="Arial"/>
                <a:cs typeface="Arial"/>
              </a:rPr>
              <a:t>zrozumieniu </a:t>
            </a:r>
            <a:r>
              <a:rPr sz="2750" spc="5" dirty="0">
                <a:latin typeface="Arial"/>
                <a:cs typeface="Arial"/>
              </a:rPr>
              <a:t>i  </a:t>
            </a:r>
            <a:r>
              <a:rPr sz="2750" spc="35" dirty="0">
                <a:latin typeface="Arial"/>
                <a:cs typeface="Arial"/>
              </a:rPr>
              <a:t>stosowaniu </a:t>
            </a:r>
            <a:r>
              <a:rPr sz="2750" spc="20" dirty="0">
                <a:latin typeface="Arial"/>
                <a:cs typeface="Arial"/>
              </a:rPr>
              <a:t>Scruma </a:t>
            </a:r>
            <a:r>
              <a:rPr sz="2750" spc="-5" dirty="0">
                <a:latin typeface="Arial"/>
                <a:cs typeface="Arial"/>
              </a:rPr>
              <a:t>oraz </a:t>
            </a:r>
            <a:r>
              <a:rPr sz="2750" spc="25" dirty="0">
                <a:latin typeface="Arial"/>
                <a:cs typeface="Arial"/>
              </a:rPr>
              <a:t>empirycznego </a:t>
            </a:r>
            <a:r>
              <a:rPr sz="2750" spc="35" dirty="0">
                <a:latin typeface="Arial"/>
                <a:cs typeface="Arial"/>
              </a:rPr>
              <a:t>podejścia </a:t>
            </a:r>
            <a:r>
              <a:rPr sz="2750" spc="85" dirty="0">
                <a:latin typeface="Arial"/>
                <a:cs typeface="Arial"/>
              </a:rPr>
              <a:t>do</a:t>
            </a:r>
            <a:r>
              <a:rPr sz="2750" spc="-30" dirty="0">
                <a:latin typeface="Arial"/>
                <a:cs typeface="Arial"/>
              </a:rPr>
              <a:t> </a:t>
            </a:r>
            <a:r>
              <a:rPr sz="2750" spc="25" dirty="0">
                <a:latin typeface="Arial"/>
                <a:cs typeface="Arial"/>
              </a:rPr>
              <a:t>rozwoju  </a:t>
            </a:r>
            <a:r>
              <a:rPr sz="2750" spc="50" dirty="0">
                <a:latin typeface="Arial"/>
                <a:cs typeface="Arial"/>
              </a:rPr>
              <a:t>produktu,</a:t>
            </a:r>
            <a:endParaRPr sz="27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2850" dirty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buChar char="•"/>
              <a:tabLst>
                <a:tab pos="234315" algn="l"/>
              </a:tabLst>
            </a:pPr>
            <a:r>
              <a:rPr sz="2750" spc="60" dirty="0">
                <a:latin typeface="Arial"/>
                <a:cs typeface="Arial"/>
              </a:rPr>
              <a:t>powodując </a:t>
            </a:r>
            <a:r>
              <a:rPr sz="2750" dirty="0">
                <a:latin typeface="Arial"/>
                <a:cs typeface="Arial"/>
              </a:rPr>
              <a:t>zmiany </a:t>
            </a:r>
            <a:r>
              <a:rPr sz="2750" spc="30" dirty="0">
                <a:latin typeface="Arial"/>
                <a:cs typeface="Arial"/>
              </a:rPr>
              <a:t>prowadzące </a:t>
            </a:r>
            <a:r>
              <a:rPr sz="2750" spc="85" dirty="0">
                <a:latin typeface="Arial"/>
                <a:cs typeface="Arial"/>
              </a:rPr>
              <a:t>do </a:t>
            </a:r>
            <a:r>
              <a:rPr sz="2750" dirty="0">
                <a:latin typeface="Arial"/>
                <a:cs typeface="Arial"/>
              </a:rPr>
              <a:t>zwiększania</a:t>
            </a:r>
            <a:r>
              <a:rPr sz="2750" spc="-135" dirty="0">
                <a:latin typeface="Arial"/>
                <a:cs typeface="Arial"/>
              </a:rPr>
              <a:t> </a:t>
            </a:r>
            <a:r>
              <a:rPr sz="2750" spc="55" dirty="0">
                <a:latin typeface="Arial"/>
                <a:cs typeface="Arial"/>
              </a:rPr>
              <a:t>produktywności  </a:t>
            </a:r>
            <a:r>
              <a:rPr sz="2750" spc="35" dirty="0">
                <a:latin typeface="Arial"/>
                <a:cs typeface="Arial"/>
              </a:rPr>
              <a:t>Scrum</a:t>
            </a:r>
            <a:r>
              <a:rPr sz="2750" dirty="0">
                <a:latin typeface="Arial"/>
                <a:cs typeface="Arial"/>
              </a:rPr>
              <a:t> </a:t>
            </a:r>
            <a:r>
              <a:rPr sz="2750" spc="-35" dirty="0">
                <a:latin typeface="Arial"/>
                <a:cs typeface="Arial"/>
              </a:rPr>
              <a:t>Team’u,</a:t>
            </a:r>
            <a:endParaRPr sz="27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850" dirty="0">
              <a:latin typeface="Times New Roman"/>
              <a:cs typeface="Times New Roman"/>
            </a:endParaRPr>
          </a:p>
          <a:p>
            <a:pPr marL="12700" marR="408940">
              <a:lnSpc>
                <a:spcPct val="100000"/>
              </a:lnSpc>
              <a:buChar char="•"/>
              <a:tabLst>
                <a:tab pos="234315" algn="l"/>
              </a:tabLst>
            </a:pPr>
            <a:r>
              <a:rPr sz="2750" spc="45" dirty="0">
                <a:latin typeface="Arial"/>
                <a:cs typeface="Arial"/>
              </a:rPr>
              <a:t>współpracując </a:t>
            </a:r>
            <a:r>
              <a:rPr sz="2750" spc="-45" dirty="0">
                <a:latin typeface="Arial"/>
                <a:cs typeface="Arial"/>
              </a:rPr>
              <a:t>z </a:t>
            </a:r>
            <a:r>
              <a:rPr sz="2750" spc="20" dirty="0">
                <a:latin typeface="Arial"/>
                <a:cs typeface="Arial"/>
              </a:rPr>
              <a:t>innymi </a:t>
            </a:r>
            <a:r>
              <a:rPr sz="2750" spc="35" dirty="0">
                <a:latin typeface="Arial"/>
                <a:cs typeface="Arial"/>
              </a:rPr>
              <a:t>Scrum </a:t>
            </a:r>
            <a:r>
              <a:rPr sz="2750" spc="20" dirty="0">
                <a:latin typeface="Arial"/>
                <a:cs typeface="Arial"/>
              </a:rPr>
              <a:t>Masterami </a:t>
            </a:r>
            <a:r>
              <a:rPr sz="2750" spc="114" dirty="0">
                <a:latin typeface="Arial"/>
                <a:cs typeface="Arial"/>
              </a:rPr>
              <a:t>w </a:t>
            </a:r>
            <a:r>
              <a:rPr sz="2750" spc="20" dirty="0">
                <a:latin typeface="Arial"/>
                <a:cs typeface="Arial"/>
              </a:rPr>
              <a:t>celu</a:t>
            </a:r>
            <a:r>
              <a:rPr sz="2750" spc="-150" dirty="0">
                <a:latin typeface="Arial"/>
                <a:cs typeface="Arial"/>
              </a:rPr>
              <a:t> </a:t>
            </a:r>
            <a:r>
              <a:rPr sz="2750" dirty="0">
                <a:latin typeface="Arial"/>
                <a:cs typeface="Arial"/>
              </a:rPr>
              <a:t>zwiększenia  </a:t>
            </a:r>
            <a:r>
              <a:rPr sz="2750" spc="40" dirty="0">
                <a:latin typeface="Arial"/>
                <a:cs typeface="Arial"/>
              </a:rPr>
              <a:t>efektywności </a:t>
            </a:r>
            <a:r>
              <a:rPr sz="2750" spc="20" dirty="0">
                <a:latin typeface="Arial"/>
                <a:cs typeface="Arial"/>
              </a:rPr>
              <a:t>wykorzystania Scruma </a:t>
            </a:r>
            <a:r>
              <a:rPr sz="2750" spc="114" dirty="0">
                <a:latin typeface="Arial"/>
                <a:cs typeface="Arial"/>
              </a:rPr>
              <a:t>w</a:t>
            </a:r>
            <a:r>
              <a:rPr sz="2750" spc="-65" dirty="0">
                <a:latin typeface="Arial"/>
                <a:cs typeface="Arial"/>
              </a:rPr>
              <a:t> </a:t>
            </a:r>
            <a:r>
              <a:rPr sz="2750" spc="5" dirty="0">
                <a:latin typeface="Arial"/>
                <a:cs typeface="Arial"/>
              </a:rPr>
              <a:t>organizacji.</a:t>
            </a:r>
            <a:endParaRPr sz="27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2500630" cy="2500630"/>
          </a:xfrm>
          <a:custGeom>
            <a:avLst/>
            <a:gdLst/>
            <a:ahLst/>
            <a:cxnLst/>
            <a:rect l="l" t="t" r="r" b="b"/>
            <a:pathLst>
              <a:path w="2500630" h="2500630">
                <a:moveTo>
                  <a:pt x="2500008" y="0"/>
                </a:moveTo>
                <a:lnTo>
                  <a:pt x="0" y="0"/>
                </a:lnTo>
                <a:lnTo>
                  <a:pt x="0" y="2500008"/>
                </a:lnTo>
                <a:lnTo>
                  <a:pt x="2500008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2752933" cy="1296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98800" y="94615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888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888888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888888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888888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888888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888888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727200" y="4394200"/>
            <a:ext cx="954024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0" spc="3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6000" spc="30" dirty="0">
                <a:solidFill>
                  <a:srgbClr val="FFFFFF"/>
                </a:solidFill>
              </a:rPr>
              <a:t>x</a:t>
            </a:r>
            <a:r>
              <a:rPr sz="6000" b="0" spc="30" dirty="0">
                <a:solidFill>
                  <a:srgbClr val="FFFFFF"/>
                </a:solidFill>
                <a:latin typeface="Arial"/>
                <a:cs typeface="Arial"/>
              </a:rPr>
              <a:t>treme </a:t>
            </a:r>
            <a:r>
              <a:rPr sz="6000" spc="130" dirty="0">
                <a:solidFill>
                  <a:srgbClr val="FFFFFF"/>
                </a:solidFill>
              </a:rPr>
              <a:t>P</a:t>
            </a:r>
            <a:r>
              <a:rPr sz="6000" b="0" spc="130" dirty="0">
                <a:solidFill>
                  <a:srgbClr val="FFFFFF"/>
                </a:solidFill>
                <a:latin typeface="Arial"/>
                <a:cs typeface="Arial"/>
              </a:rPr>
              <a:t>rogramming</a:t>
            </a:r>
            <a:r>
              <a:rPr sz="6000" b="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0" b="0" spc="-195" dirty="0">
                <a:solidFill>
                  <a:srgbClr val="FFFFFF"/>
                </a:solidFill>
                <a:latin typeface="Arial"/>
                <a:cs typeface="Arial"/>
              </a:rPr>
              <a:t>(XP)</a:t>
            </a:r>
            <a:endParaRPr sz="6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400" y="9423400"/>
            <a:ext cx="3644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100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100" y="9417405"/>
            <a:ext cx="41529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104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4000" y="3401567"/>
            <a:ext cx="9947910" cy="7899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sz="2500" b="0" spc="30" dirty="0">
                <a:latin typeface="Arial"/>
                <a:cs typeface="Arial"/>
              </a:rPr>
              <a:t>Koncepcję </a:t>
            </a:r>
            <a:r>
              <a:rPr sz="2500" b="0" spc="-85" dirty="0">
                <a:latin typeface="Arial"/>
                <a:cs typeface="Arial"/>
              </a:rPr>
              <a:t>XP </a:t>
            </a:r>
            <a:r>
              <a:rPr sz="2500" b="0" spc="100" dirty="0">
                <a:latin typeface="Arial"/>
                <a:cs typeface="Arial"/>
              </a:rPr>
              <a:t>w </a:t>
            </a:r>
            <a:r>
              <a:rPr sz="2500" b="0" spc="35" dirty="0">
                <a:latin typeface="Arial"/>
                <a:cs typeface="Arial"/>
              </a:rPr>
              <a:t>połowie </a:t>
            </a:r>
            <a:r>
              <a:rPr sz="2500" b="0" spc="20" dirty="0">
                <a:latin typeface="Arial"/>
                <a:cs typeface="Arial"/>
              </a:rPr>
              <a:t>lat </a:t>
            </a:r>
            <a:r>
              <a:rPr sz="2500" b="0" spc="5" dirty="0">
                <a:latin typeface="Arial"/>
                <a:cs typeface="Arial"/>
              </a:rPr>
              <a:t>90. </a:t>
            </a:r>
            <a:r>
              <a:rPr sz="2500" b="0" spc="-135" dirty="0">
                <a:latin typeface="Arial"/>
                <a:cs typeface="Arial"/>
              </a:rPr>
              <a:t>XX </a:t>
            </a:r>
            <a:r>
              <a:rPr sz="2500" b="0" spc="25" dirty="0">
                <a:latin typeface="Arial"/>
                <a:cs typeface="Arial"/>
              </a:rPr>
              <a:t>wieku wymyśliło </a:t>
            </a:r>
            <a:r>
              <a:rPr sz="2500" b="0" spc="70" dirty="0">
                <a:latin typeface="Arial"/>
                <a:cs typeface="Arial"/>
              </a:rPr>
              <a:t>dwóch</a:t>
            </a:r>
            <a:r>
              <a:rPr sz="2500" b="0" spc="35" dirty="0">
                <a:latin typeface="Arial"/>
                <a:cs typeface="Arial"/>
              </a:rPr>
              <a:t> </a:t>
            </a:r>
            <a:r>
              <a:rPr sz="2500" b="0" spc="30" dirty="0">
                <a:latin typeface="Arial"/>
                <a:cs typeface="Arial"/>
              </a:rPr>
              <a:t>pionierów</a:t>
            </a:r>
            <a:endParaRPr sz="2500">
              <a:latin typeface="Arial"/>
              <a:cs typeface="Arial"/>
            </a:endParaRPr>
          </a:p>
          <a:p>
            <a:pPr marL="12700" algn="ctr">
              <a:lnSpc>
                <a:spcPct val="100000"/>
              </a:lnSpc>
            </a:pPr>
            <a:r>
              <a:rPr sz="2500" b="0" spc="65" dirty="0">
                <a:latin typeface="Arial"/>
                <a:cs typeface="Arial"/>
              </a:rPr>
              <a:t>„zwinności” </a:t>
            </a:r>
            <a:r>
              <a:rPr sz="2500" b="0" spc="15" dirty="0">
                <a:latin typeface="Arial"/>
                <a:cs typeface="Arial"/>
              </a:rPr>
              <a:t>— Kent </a:t>
            </a:r>
            <a:r>
              <a:rPr sz="2500" b="0" spc="40" dirty="0">
                <a:latin typeface="Arial"/>
                <a:cs typeface="Arial"/>
              </a:rPr>
              <a:t>Beck </a:t>
            </a:r>
            <a:r>
              <a:rPr sz="2500" b="0" dirty="0">
                <a:latin typeface="Arial"/>
                <a:cs typeface="Arial"/>
              </a:rPr>
              <a:t>i </a:t>
            </a:r>
            <a:r>
              <a:rPr sz="2500" b="0" spc="-10" dirty="0">
                <a:latin typeface="Arial"/>
                <a:cs typeface="Arial"/>
              </a:rPr>
              <a:t>Ron</a:t>
            </a:r>
            <a:r>
              <a:rPr sz="2500" b="0" spc="-140" dirty="0">
                <a:latin typeface="Arial"/>
                <a:cs typeface="Arial"/>
              </a:rPr>
              <a:t> </a:t>
            </a:r>
            <a:r>
              <a:rPr sz="2500" b="0" spc="10" dirty="0">
                <a:latin typeface="Arial"/>
                <a:cs typeface="Arial"/>
              </a:rPr>
              <a:t>Jeﬀries.</a:t>
            </a:r>
            <a:endParaRPr sz="2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8100" y="4557267"/>
            <a:ext cx="10387330" cy="156464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080" indent="-5080" algn="ctr">
              <a:lnSpc>
                <a:spcPct val="103299"/>
              </a:lnSpc>
              <a:spcBef>
                <a:spcPts val="15"/>
              </a:spcBef>
            </a:pPr>
            <a:r>
              <a:rPr sz="2500" b="1" i="1" spc="25" dirty="0">
                <a:latin typeface="Arial"/>
                <a:cs typeface="Arial"/>
              </a:rPr>
              <a:t>„Zawsze </a:t>
            </a:r>
            <a:r>
              <a:rPr sz="2500" b="1" i="1" spc="20" dirty="0">
                <a:latin typeface="Arial"/>
                <a:cs typeface="Arial"/>
              </a:rPr>
              <a:t>implementuj </a:t>
            </a:r>
            <a:r>
              <a:rPr sz="2500" b="1" i="1" spc="25" dirty="0">
                <a:latin typeface="Arial"/>
                <a:cs typeface="Arial"/>
              </a:rPr>
              <a:t>elementy </a:t>
            </a:r>
            <a:r>
              <a:rPr sz="2500" b="1" i="1" spc="-5" dirty="0">
                <a:latin typeface="Arial"/>
                <a:cs typeface="Arial"/>
              </a:rPr>
              <a:t>wtedy, </a:t>
            </a:r>
            <a:r>
              <a:rPr sz="2500" b="1" i="1" spc="-15" dirty="0">
                <a:latin typeface="Arial"/>
                <a:cs typeface="Arial"/>
              </a:rPr>
              <a:t>kiedy </a:t>
            </a:r>
            <a:r>
              <a:rPr sz="2500" b="1" i="1" spc="-10" dirty="0">
                <a:latin typeface="Arial"/>
                <a:cs typeface="Arial"/>
              </a:rPr>
              <a:t>ich </a:t>
            </a:r>
            <a:r>
              <a:rPr sz="2500" b="1" i="1" spc="5" dirty="0">
                <a:latin typeface="Arial"/>
                <a:cs typeface="Arial"/>
              </a:rPr>
              <a:t>potrzebujesz, </a:t>
            </a:r>
            <a:r>
              <a:rPr sz="2500" b="1" i="1" spc="20" dirty="0">
                <a:latin typeface="Arial"/>
                <a:cs typeface="Arial"/>
              </a:rPr>
              <a:t>ale  </a:t>
            </a:r>
            <a:r>
              <a:rPr sz="2500" b="1" i="1" spc="-20" dirty="0">
                <a:latin typeface="Arial"/>
                <a:cs typeface="Arial"/>
              </a:rPr>
              <a:t>nigdy </a:t>
            </a:r>
            <a:r>
              <a:rPr sz="2500" b="1" i="1" spc="-5" dirty="0">
                <a:latin typeface="Arial"/>
                <a:cs typeface="Arial"/>
              </a:rPr>
              <a:t>wtedy, </a:t>
            </a:r>
            <a:r>
              <a:rPr sz="2500" b="1" i="1" spc="-15" dirty="0">
                <a:latin typeface="Arial"/>
                <a:cs typeface="Arial"/>
              </a:rPr>
              <a:t>kiedy </a:t>
            </a:r>
            <a:r>
              <a:rPr sz="2500" b="1" i="1" spc="-10" dirty="0">
                <a:latin typeface="Arial"/>
                <a:cs typeface="Arial"/>
              </a:rPr>
              <a:t>jedynie </a:t>
            </a:r>
            <a:r>
              <a:rPr sz="2500" b="1" i="1" spc="5" dirty="0">
                <a:latin typeface="Arial"/>
                <a:cs typeface="Arial"/>
              </a:rPr>
              <a:t>przewidujesz, </a:t>
            </a:r>
            <a:r>
              <a:rPr sz="2500" b="1" i="1" spc="30" dirty="0">
                <a:latin typeface="Arial"/>
                <a:cs typeface="Arial"/>
              </a:rPr>
              <a:t>że </a:t>
            </a:r>
            <a:r>
              <a:rPr sz="2500" b="1" i="1" spc="-25" dirty="0">
                <a:latin typeface="Arial"/>
                <a:cs typeface="Arial"/>
              </a:rPr>
              <a:t>kiedyś </a:t>
            </a:r>
            <a:r>
              <a:rPr sz="2500" b="1" i="1" spc="30" dirty="0">
                <a:latin typeface="Arial"/>
                <a:cs typeface="Arial"/>
              </a:rPr>
              <a:t>będą</a:t>
            </a:r>
            <a:r>
              <a:rPr sz="2500" b="1" i="1" spc="85" dirty="0">
                <a:latin typeface="Arial"/>
                <a:cs typeface="Arial"/>
              </a:rPr>
              <a:t> </a:t>
            </a:r>
            <a:r>
              <a:rPr sz="2500" b="1" i="1" spc="15" dirty="0">
                <a:latin typeface="Arial"/>
                <a:cs typeface="Arial"/>
              </a:rPr>
              <a:t>potrzebne”</a:t>
            </a:r>
            <a:r>
              <a:rPr sz="2500" spc="15" dirty="0">
                <a:latin typeface="Arial"/>
                <a:cs typeface="Arial"/>
              </a:rPr>
              <a:t>.</a:t>
            </a: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500" i="1" spc="-10" dirty="0">
                <a:latin typeface="Arial"/>
                <a:cs typeface="Arial"/>
              </a:rPr>
              <a:t>Ron</a:t>
            </a:r>
            <a:r>
              <a:rPr sz="2500" i="1" spc="-5" dirty="0">
                <a:latin typeface="Arial"/>
                <a:cs typeface="Arial"/>
              </a:rPr>
              <a:t> </a:t>
            </a:r>
            <a:r>
              <a:rPr sz="2500" i="1" spc="10" dirty="0">
                <a:latin typeface="Arial"/>
                <a:cs typeface="Arial"/>
              </a:rPr>
              <a:t>Jeﬀries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100" y="9417405"/>
            <a:ext cx="41529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105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08700" y="660400"/>
            <a:ext cx="78803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XP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08100" y="2854276"/>
            <a:ext cx="10381615" cy="395668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68300" indent="-355600">
              <a:lnSpc>
                <a:spcPct val="100000"/>
              </a:lnSpc>
              <a:spcBef>
                <a:spcPts val="425"/>
              </a:spcBef>
              <a:buSzPct val="146000"/>
              <a:buChar char="•"/>
              <a:tabLst>
                <a:tab pos="367665" algn="l"/>
                <a:tab pos="368300" algn="l"/>
              </a:tabLst>
            </a:pPr>
            <a:r>
              <a:rPr sz="2500" spc="-85" dirty="0">
                <a:latin typeface="Arial"/>
                <a:cs typeface="Arial"/>
              </a:rPr>
              <a:t>XP </a:t>
            </a:r>
            <a:r>
              <a:rPr sz="2500" spc="15" dirty="0">
                <a:latin typeface="Arial"/>
                <a:cs typeface="Arial"/>
              </a:rPr>
              <a:t>jest </a:t>
            </a:r>
            <a:r>
              <a:rPr sz="2500" spc="35" dirty="0">
                <a:latin typeface="Arial"/>
                <a:cs typeface="Arial"/>
              </a:rPr>
              <a:t>metodyką </a:t>
            </a:r>
            <a:r>
              <a:rPr sz="2500" b="1" spc="10" dirty="0">
                <a:latin typeface="Arial"/>
                <a:cs typeface="Arial"/>
              </a:rPr>
              <a:t>iteracyjną </a:t>
            </a:r>
            <a:r>
              <a:rPr sz="2500" dirty="0">
                <a:latin typeface="Arial"/>
                <a:cs typeface="Arial"/>
              </a:rPr>
              <a:t>i</a:t>
            </a:r>
            <a:r>
              <a:rPr sz="2500" spc="20" dirty="0">
                <a:latin typeface="Arial"/>
                <a:cs typeface="Arial"/>
              </a:rPr>
              <a:t> </a:t>
            </a:r>
            <a:r>
              <a:rPr sz="2500" b="1" spc="10" dirty="0">
                <a:latin typeface="Arial"/>
                <a:cs typeface="Arial"/>
              </a:rPr>
              <a:t>przyrostową</a:t>
            </a:r>
            <a:r>
              <a:rPr sz="2500" spc="10" dirty="0">
                <a:latin typeface="Arial"/>
                <a:cs typeface="Arial"/>
              </a:rPr>
              <a:t>.</a:t>
            </a:r>
            <a:endParaRPr sz="2500">
              <a:latin typeface="Arial"/>
              <a:cs typeface="Arial"/>
            </a:endParaRPr>
          </a:p>
          <a:p>
            <a:pPr marL="368300" indent="-355600">
              <a:lnSpc>
                <a:spcPct val="100000"/>
              </a:lnSpc>
              <a:spcBef>
                <a:spcPts val="1600"/>
              </a:spcBef>
              <a:buSzPct val="146000"/>
              <a:buChar char="•"/>
              <a:tabLst>
                <a:tab pos="367665" algn="l"/>
                <a:tab pos="368300" algn="l"/>
              </a:tabLst>
            </a:pPr>
            <a:r>
              <a:rPr sz="2500" spc="-85" dirty="0">
                <a:latin typeface="Arial"/>
                <a:cs typeface="Arial"/>
              </a:rPr>
              <a:t>XP </a:t>
            </a:r>
            <a:r>
              <a:rPr sz="2500" spc="20" dirty="0">
                <a:latin typeface="Arial"/>
                <a:cs typeface="Arial"/>
              </a:rPr>
              <a:t>wykorzystuje </a:t>
            </a:r>
            <a:r>
              <a:rPr sz="2500" spc="5" dirty="0">
                <a:latin typeface="Arial"/>
                <a:cs typeface="Arial"/>
              </a:rPr>
              <a:t>elementy </a:t>
            </a:r>
            <a:r>
              <a:rPr sz="2500" spc="20" dirty="0">
                <a:latin typeface="Arial"/>
                <a:cs typeface="Arial"/>
              </a:rPr>
              <a:t>przypominające </a:t>
            </a:r>
            <a:r>
              <a:rPr sz="2500" spc="25" dirty="0">
                <a:latin typeface="Arial"/>
                <a:cs typeface="Arial"/>
              </a:rPr>
              <a:t>te występujące </a:t>
            </a:r>
            <a:r>
              <a:rPr sz="2500" spc="100" dirty="0">
                <a:latin typeface="Arial"/>
                <a:cs typeface="Arial"/>
              </a:rPr>
              <a:t>w</a:t>
            </a:r>
            <a:r>
              <a:rPr sz="2500" spc="30" dirty="0">
                <a:latin typeface="Arial"/>
                <a:cs typeface="Arial"/>
              </a:rPr>
              <a:t> </a:t>
            </a:r>
            <a:r>
              <a:rPr sz="2500" spc="10" dirty="0">
                <a:latin typeface="Arial"/>
                <a:cs typeface="Arial"/>
              </a:rPr>
              <a:t>Scrumie.</a:t>
            </a:r>
            <a:endParaRPr sz="2500">
              <a:latin typeface="Arial"/>
              <a:cs typeface="Arial"/>
            </a:endParaRPr>
          </a:p>
          <a:p>
            <a:pPr marL="368300" marR="217170" indent="-355600">
              <a:lnSpc>
                <a:spcPct val="150000"/>
              </a:lnSpc>
              <a:buSzPct val="146000"/>
              <a:buChar char="•"/>
              <a:tabLst>
                <a:tab pos="367665" algn="l"/>
                <a:tab pos="368300" algn="l"/>
              </a:tabLst>
            </a:pPr>
            <a:r>
              <a:rPr sz="2500" spc="20" dirty="0">
                <a:latin typeface="Arial"/>
                <a:cs typeface="Arial"/>
              </a:rPr>
              <a:t>Zespoły </a:t>
            </a:r>
            <a:r>
              <a:rPr sz="2500" spc="-85" dirty="0">
                <a:latin typeface="Arial"/>
                <a:cs typeface="Arial"/>
              </a:rPr>
              <a:t>XP </a:t>
            </a:r>
            <a:r>
              <a:rPr sz="2500" spc="20" dirty="0">
                <a:latin typeface="Arial"/>
                <a:cs typeface="Arial"/>
              </a:rPr>
              <a:t>stosują </a:t>
            </a:r>
            <a:r>
              <a:rPr sz="2500" b="1" spc="-15" dirty="0">
                <a:latin typeface="Arial"/>
                <a:cs typeface="Arial"/>
              </a:rPr>
              <a:t>historyjki </a:t>
            </a:r>
            <a:r>
              <a:rPr sz="2500" spc="145" dirty="0">
                <a:latin typeface="Arial"/>
                <a:cs typeface="Arial"/>
              </a:rPr>
              <a:t>- </a:t>
            </a:r>
            <a:r>
              <a:rPr sz="2500" spc="10" dirty="0">
                <a:latin typeface="Arial"/>
                <a:cs typeface="Arial"/>
              </a:rPr>
              <a:t>zespoły </a:t>
            </a:r>
            <a:r>
              <a:rPr sz="2500" spc="35" dirty="0">
                <a:latin typeface="Arial"/>
                <a:cs typeface="Arial"/>
              </a:rPr>
              <a:t>scrumowe </a:t>
            </a:r>
            <a:r>
              <a:rPr sz="2500" spc="5" dirty="0">
                <a:latin typeface="Arial"/>
                <a:cs typeface="Arial"/>
              </a:rPr>
              <a:t>elementy</a:t>
            </a:r>
            <a:r>
              <a:rPr sz="2500" spc="-125" dirty="0">
                <a:latin typeface="Arial"/>
                <a:cs typeface="Arial"/>
              </a:rPr>
              <a:t> </a:t>
            </a:r>
            <a:r>
              <a:rPr sz="2500" spc="40" dirty="0">
                <a:latin typeface="Arial"/>
                <a:cs typeface="Arial"/>
              </a:rPr>
              <a:t>Product  </a:t>
            </a:r>
            <a:r>
              <a:rPr sz="2500" spc="30" dirty="0">
                <a:latin typeface="Arial"/>
                <a:cs typeface="Arial"/>
              </a:rPr>
              <a:t>Backlogu.</a:t>
            </a:r>
            <a:endParaRPr sz="2500">
              <a:latin typeface="Arial"/>
              <a:cs typeface="Arial"/>
            </a:endParaRPr>
          </a:p>
          <a:p>
            <a:pPr marL="368300" marR="798830" indent="-355600">
              <a:lnSpc>
                <a:spcPct val="153300"/>
              </a:lnSpc>
              <a:buSzPct val="146000"/>
              <a:buChar char="•"/>
              <a:tabLst>
                <a:tab pos="367665" algn="l"/>
                <a:tab pos="368300" algn="l"/>
              </a:tabLst>
            </a:pPr>
            <a:r>
              <a:rPr sz="2500" spc="20" dirty="0">
                <a:latin typeface="Arial"/>
                <a:cs typeface="Arial"/>
              </a:rPr>
              <a:t>Zespoły </a:t>
            </a:r>
            <a:r>
              <a:rPr sz="2500" spc="-85" dirty="0">
                <a:latin typeface="Arial"/>
                <a:cs typeface="Arial"/>
              </a:rPr>
              <a:t>XP </a:t>
            </a:r>
            <a:r>
              <a:rPr sz="2500" spc="25" dirty="0">
                <a:latin typeface="Arial"/>
                <a:cs typeface="Arial"/>
              </a:rPr>
              <a:t>tworzą </a:t>
            </a:r>
            <a:r>
              <a:rPr sz="2500" b="1" spc="-5" dirty="0">
                <a:latin typeface="Arial"/>
                <a:cs typeface="Arial"/>
              </a:rPr>
              <a:t>plan </a:t>
            </a:r>
            <a:r>
              <a:rPr sz="2500" b="1" spc="5" dirty="0">
                <a:latin typeface="Arial"/>
                <a:cs typeface="Arial"/>
              </a:rPr>
              <a:t>wydań</a:t>
            </a:r>
            <a:r>
              <a:rPr sz="2500" spc="5" dirty="0">
                <a:latin typeface="Arial"/>
                <a:cs typeface="Arial"/>
              </a:rPr>
              <a:t>, </a:t>
            </a:r>
            <a:r>
              <a:rPr sz="2500" spc="40" dirty="0">
                <a:latin typeface="Arial"/>
                <a:cs typeface="Arial"/>
              </a:rPr>
              <a:t>który </a:t>
            </a:r>
            <a:r>
              <a:rPr sz="2500" spc="15" dirty="0">
                <a:latin typeface="Arial"/>
                <a:cs typeface="Arial"/>
              </a:rPr>
              <a:t>jest </a:t>
            </a:r>
            <a:r>
              <a:rPr sz="2500" spc="25" dirty="0">
                <a:latin typeface="Arial"/>
                <a:cs typeface="Arial"/>
              </a:rPr>
              <a:t>podzielony </a:t>
            </a:r>
            <a:r>
              <a:rPr sz="2500" spc="-20" dirty="0">
                <a:latin typeface="Arial"/>
                <a:cs typeface="Arial"/>
              </a:rPr>
              <a:t>na </a:t>
            </a:r>
            <a:r>
              <a:rPr sz="2500" b="1" spc="25" dirty="0">
                <a:latin typeface="Arial"/>
                <a:cs typeface="Arial"/>
              </a:rPr>
              <a:t>krótkie  iteracje</a:t>
            </a:r>
            <a:r>
              <a:rPr sz="2500" spc="25" dirty="0">
                <a:latin typeface="Arial"/>
                <a:cs typeface="Arial"/>
              </a:rPr>
              <a:t>.</a:t>
            </a:r>
            <a:endParaRPr sz="2500">
              <a:latin typeface="Arial"/>
              <a:cs typeface="Arial"/>
            </a:endParaRPr>
          </a:p>
          <a:p>
            <a:pPr marL="368300" indent="-355600">
              <a:lnSpc>
                <a:spcPct val="100000"/>
              </a:lnSpc>
              <a:spcBef>
                <a:spcPts val="1600"/>
              </a:spcBef>
              <a:buSzPct val="146000"/>
              <a:buChar char="•"/>
              <a:tabLst>
                <a:tab pos="367665" algn="l"/>
                <a:tab pos="368300" algn="l"/>
              </a:tabLst>
            </a:pPr>
            <a:r>
              <a:rPr sz="2500" spc="45" dirty="0">
                <a:latin typeface="Arial"/>
                <a:cs typeface="Arial"/>
              </a:rPr>
              <a:t>Nowym </a:t>
            </a:r>
            <a:r>
              <a:rPr sz="2500" spc="5" dirty="0">
                <a:latin typeface="Arial"/>
                <a:cs typeface="Arial"/>
              </a:rPr>
              <a:t>elementem </a:t>
            </a:r>
            <a:r>
              <a:rPr sz="2500" spc="20" dirty="0">
                <a:latin typeface="Arial"/>
                <a:cs typeface="Arial"/>
              </a:rPr>
              <a:t>procesu, </a:t>
            </a:r>
            <a:r>
              <a:rPr sz="2500" spc="15" dirty="0">
                <a:latin typeface="Arial"/>
                <a:cs typeface="Arial"/>
              </a:rPr>
              <a:t>jest</a:t>
            </a:r>
            <a:r>
              <a:rPr sz="2500" spc="-70" dirty="0">
                <a:latin typeface="Arial"/>
                <a:cs typeface="Arial"/>
              </a:rPr>
              <a:t> </a:t>
            </a:r>
            <a:r>
              <a:rPr sz="2500" b="1" spc="10" dirty="0">
                <a:latin typeface="Arial"/>
                <a:cs typeface="Arial"/>
              </a:rPr>
              <a:t>slack.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60500" y="756919"/>
            <a:ext cx="10090785" cy="519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50" dirty="0"/>
              <a:t>Ewidencjonowanie </a:t>
            </a:r>
            <a:r>
              <a:rPr sz="3250" spc="5" dirty="0"/>
              <a:t>wymagań </a:t>
            </a:r>
            <a:r>
              <a:rPr sz="3250" spc="-20" dirty="0"/>
              <a:t>przy </a:t>
            </a:r>
            <a:r>
              <a:rPr sz="3250" spc="-40" dirty="0"/>
              <a:t>użyciu</a:t>
            </a:r>
            <a:r>
              <a:rPr sz="3250" spc="-10" dirty="0"/>
              <a:t> </a:t>
            </a:r>
            <a:r>
              <a:rPr sz="3250" spc="-20" dirty="0"/>
              <a:t>historyjek</a:t>
            </a:r>
            <a:endParaRPr sz="3250"/>
          </a:p>
        </p:txBody>
      </p:sp>
      <p:sp>
        <p:nvSpPr>
          <p:cNvPr id="4" name="object 4"/>
          <p:cNvSpPr/>
          <p:nvPr/>
        </p:nvSpPr>
        <p:spPr>
          <a:xfrm>
            <a:off x="3717599" y="711749"/>
            <a:ext cx="5569600" cy="8035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25599" y="2535838"/>
            <a:ext cx="4554220" cy="4387215"/>
          </a:xfrm>
          <a:custGeom>
            <a:avLst/>
            <a:gdLst/>
            <a:ahLst/>
            <a:cxnLst/>
            <a:rect l="l" t="t" r="r" b="b"/>
            <a:pathLst>
              <a:path w="4554220" h="4387215">
                <a:moveTo>
                  <a:pt x="0" y="0"/>
                </a:moveTo>
                <a:lnTo>
                  <a:pt x="4553600" y="0"/>
                </a:lnTo>
                <a:lnTo>
                  <a:pt x="4553600" y="4386959"/>
                </a:lnTo>
                <a:lnTo>
                  <a:pt x="0" y="4386959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11700" y="4533900"/>
            <a:ext cx="359219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60" dirty="0">
                <a:latin typeface="Arial"/>
                <a:cs typeface="Arial"/>
              </a:rPr>
              <a:t>„Jako... </a:t>
            </a:r>
            <a:r>
              <a:rPr sz="2200" spc="45" dirty="0">
                <a:latin typeface="Arial"/>
                <a:cs typeface="Arial"/>
              </a:rPr>
              <a:t>chciałbym...,</a:t>
            </a:r>
            <a:r>
              <a:rPr sz="2200" spc="-95" dirty="0">
                <a:latin typeface="Arial"/>
                <a:cs typeface="Arial"/>
              </a:rPr>
              <a:t> </a:t>
            </a:r>
            <a:r>
              <a:rPr sz="2200" spc="25" dirty="0">
                <a:latin typeface="Arial"/>
                <a:cs typeface="Arial"/>
              </a:rPr>
              <a:t>aby...”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21306" y="6578734"/>
            <a:ext cx="638810" cy="638810"/>
          </a:xfrm>
          <a:custGeom>
            <a:avLst/>
            <a:gdLst/>
            <a:ahLst/>
            <a:cxnLst/>
            <a:rect l="l" t="t" r="r" b="b"/>
            <a:pathLst>
              <a:path w="638809" h="638809">
                <a:moveTo>
                  <a:pt x="341439" y="0"/>
                </a:moveTo>
                <a:lnTo>
                  <a:pt x="296812" y="0"/>
                </a:lnTo>
                <a:lnTo>
                  <a:pt x="252535" y="6194"/>
                </a:lnTo>
                <a:lnTo>
                  <a:pt x="209307" y="18584"/>
                </a:lnTo>
                <a:lnTo>
                  <a:pt x="167829" y="37168"/>
                </a:lnTo>
                <a:lnTo>
                  <a:pt x="128801" y="61948"/>
                </a:lnTo>
                <a:lnTo>
                  <a:pt x="92922" y="92922"/>
                </a:lnTo>
                <a:lnTo>
                  <a:pt x="61948" y="128801"/>
                </a:lnTo>
                <a:lnTo>
                  <a:pt x="37168" y="167830"/>
                </a:lnTo>
                <a:lnTo>
                  <a:pt x="18584" y="209308"/>
                </a:lnTo>
                <a:lnTo>
                  <a:pt x="6194" y="252536"/>
                </a:lnTo>
                <a:lnTo>
                  <a:pt x="0" y="296813"/>
                </a:lnTo>
                <a:lnTo>
                  <a:pt x="0" y="341440"/>
                </a:lnTo>
                <a:lnTo>
                  <a:pt x="6194" y="385717"/>
                </a:lnTo>
                <a:lnTo>
                  <a:pt x="18584" y="428944"/>
                </a:lnTo>
                <a:lnTo>
                  <a:pt x="37168" y="470422"/>
                </a:lnTo>
                <a:lnTo>
                  <a:pt x="61948" y="509451"/>
                </a:lnTo>
                <a:lnTo>
                  <a:pt x="92922" y="545330"/>
                </a:lnTo>
                <a:lnTo>
                  <a:pt x="128801" y="576304"/>
                </a:lnTo>
                <a:lnTo>
                  <a:pt x="167829" y="601084"/>
                </a:lnTo>
                <a:lnTo>
                  <a:pt x="209307" y="619668"/>
                </a:lnTo>
                <a:lnTo>
                  <a:pt x="252535" y="632058"/>
                </a:lnTo>
                <a:lnTo>
                  <a:pt x="296812" y="638253"/>
                </a:lnTo>
                <a:lnTo>
                  <a:pt x="341439" y="638253"/>
                </a:lnTo>
                <a:lnTo>
                  <a:pt x="385717" y="632058"/>
                </a:lnTo>
                <a:lnTo>
                  <a:pt x="428944" y="619668"/>
                </a:lnTo>
                <a:lnTo>
                  <a:pt x="470422" y="601084"/>
                </a:lnTo>
                <a:lnTo>
                  <a:pt x="509451" y="576304"/>
                </a:lnTo>
                <a:lnTo>
                  <a:pt x="545330" y="545330"/>
                </a:lnTo>
                <a:lnTo>
                  <a:pt x="576304" y="509451"/>
                </a:lnTo>
                <a:lnTo>
                  <a:pt x="601083" y="470422"/>
                </a:lnTo>
                <a:lnTo>
                  <a:pt x="619668" y="428944"/>
                </a:lnTo>
                <a:lnTo>
                  <a:pt x="632057" y="385717"/>
                </a:lnTo>
                <a:lnTo>
                  <a:pt x="638252" y="341440"/>
                </a:lnTo>
                <a:lnTo>
                  <a:pt x="638252" y="296813"/>
                </a:lnTo>
                <a:lnTo>
                  <a:pt x="632057" y="252536"/>
                </a:lnTo>
                <a:lnTo>
                  <a:pt x="619668" y="209308"/>
                </a:lnTo>
                <a:lnTo>
                  <a:pt x="601083" y="167830"/>
                </a:lnTo>
                <a:lnTo>
                  <a:pt x="576304" y="128801"/>
                </a:lnTo>
                <a:lnTo>
                  <a:pt x="545330" y="92922"/>
                </a:lnTo>
                <a:lnTo>
                  <a:pt x="509451" y="61948"/>
                </a:lnTo>
                <a:lnTo>
                  <a:pt x="470422" y="37168"/>
                </a:lnTo>
                <a:lnTo>
                  <a:pt x="428944" y="18584"/>
                </a:lnTo>
                <a:lnTo>
                  <a:pt x="385717" y="6194"/>
                </a:lnTo>
                <a:lnTo>
                  <a:pt x="3414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84663" y="6578734"/>
            <a:ext cx="638810" cy="638810"/>
          </a:xfrm>
          <a:custGeom>
            <a:avLst/>
            <a:gdLst/>
            <a:ahLst/>
            <a:cxnLst/>
            <a:rect l="l" t="t" r="r" b="b"/>
            <a:pathLst>
              <a:path w="638809" h="638809">
                <a:moveTo>
                  <a:pt x="341439" y="0"/>
                </a:moveTo>
                <a:lnTo>
                  <a:pt x="296812" y="0"/>
                </a:lnTo>
                <a:lnTo>
                  <a:pt x="252535" y="6194"/>
                </a:lnTo>
                <a:lnTo>
                  <a:pt x="209307" y="18584"/>
                </a:lnTo>
                <a:lnTo>
                  <a:pt x="167829" y="37168"/>
                </a:lnTo>
                <a:lnTo>
                  <a:pt x="128801" y="61948"/>
                </a:lnTo>
                <a:lnTo>
                  <a:pt x="92922" y="92922"/>
                </a:lnTo>
                <a:lnTo>
                  <a:pt x="61948" y="128801"/>
                </a:lnTo>
                <a:lnTo>
                  <a:pt x="37168" y="167830"/>
                </a:lnTo>
                <a:lnTo>
                  <a:pt x="18584" y="209308"/>
                </a:lnTo>
                <a:lnTo>
                  <a:pt x="6194" y="252536"/>
                </a:lnTo>
                <a:lnTo>
                  <a:pt x="0" y="296813"/>
                </a:lnTo>
                <a:lnTo>
                  <a:pt x="0" y="341440"/>
                </a:lnTo>
                <a:lnTo>
                  <a:pt x="6194" y="385717"/>
                </a:lnTo>
                <a:lnTo>
                  <a:pt x="18584" y="428944"/>
                </a:lnTo>
                <a:lnTo>
                  <a:pt x="37168" y="470422"/>
                </a:lnTo>
                <a:lnTo>
                  <a:pt x="61948" y="509451"/>
                </a:lnTo>
                <a:lnTo>
                  <a:pt x="92922" y="545330"/>
                </a:lnTo>
                <a:lnTo>
                  <a:pt x="128801" y="576304"/>
                </a:lnTo>
                <a:lnTo>
                  <a:pt x="167829" y="601084"/>
                </a:lnTo>
                <a:lnTo>
                  <a:pt x="209307" y="619668"/>
                </a:lnTo>
                <a:lnTo>
                  <a:pt x="252535" y="632058"/>
                </a:lnTo>
                <a:lnTo>
                  <a:pt x="296812" y="638253"/>
                </a:lnTo>
                <a:lnTo>
                  <a:pt x="341439" y="638253"/>
                </a:lnTo>
                <a:lnTo>
                  <a:pt x="385717" y="632058"/>
                </a:lnTo>
                <a:lnTo>
                  <a:pt x="428944" y="619668"/>
                </a:lnTo>
                <a:lnTo>
                  <a:pt x="470422" y="601084"/>
                </a:lnTo>
                <a:lnTo>
                  <a:pt x="509451" y="576304"/>
                </a:lnTo>
                <a:lnTo>
                  <a:pt x="545330" y="545330"/>
                </a:lnTo>
                <a:lnTo>
                  <a:pt x="576304" y="509451"/>
                </a:lnTo>
                <a:lnTo>
                  <a:pt x="601083" y="470422"/>
                </a:lnTo>
                <a:lnTo>
                  <a:pt x="619668" y="428944"/>
                </a:lnTo>
                <a:lnTo>
                  <a:pt x="632057" y="385717"/>
                </a:lnTo>
                <a:lnTo>
                  <a:pt x="638252" y="341440"/>
                </a:lnTo>
                <a:lnTo>
                  <a:pt x="638252" y="296813"/>
                </a:lnTo>
                <a:lnTo>
                  <a:pt x="632057" y="252536"/>
                </a:lnTo>
                <a:lnTo>
                  <a:pt x="619668" y="209308"/>
                </a:lnTo>
                <a:lnTo>
                  <a:pt x="601083" y="167830"/>
                </a:lnTo>
                <a:lnTo>
                  <a:pt x="576304" y="128801"/>
                </a:lnTo>
                <a:lnTo>
                  <a:pt x="545330" y="92922"/>
                </a:lnTo>
                <a:lnTo>
                  <a:pt x="509451" y="61948"/>
                </a:lnTo>
                <a:lnTo>
                  <a:pt x="470422" y="37168"/>
                </a:lnTo>
                <a:lnTo>
                  <a:pt x="428944" y="18584"/>
                </a:lnTo>
                <a:lnTo>
                  <a:pt x="385717" y="6194"/>
                </a:lnTo>
                <a:lnTo>
                  <a:pt x="3414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48018" y="6578734"/>
            <a:ext cx="638810" cy="638810"/>
          </a:xfrm>
          <a:custGeom>
            <a:avLst/>
            <a:gdLst/>
            <a:ahLst/>
            <a:cxnLst/>
            <a:rect l="l" t="t" r="r" b="b"/>
            <a:pathLst>
              <a:path w="638809" h="638809">
                <a:moveTo>
                  <a:pt x="341439" y="0"/>
                </a:moveTo>
                <a:lnTo>
                  <a:pt x="296812" y="0"/>
                </a:lnTo>
                <a:lnTo>
                  <a:pt x="252535" y="6194"/>
                </a:lnTo>
                <a:lnTo>
                  <a:pt x="209307" y="18584"/>
                </a:lnTo>
                <a:lnTo>
                  <a:pt x="167829" y="37168"/>
                </a:lnTo>
                <a:lnTo>
                  <a:pt x="128801" y="61948"/>
                </a:lnTo>
                <a:lnTo>
                  <a:pt x="92922" y="92922"/>
                </a:lnTo>
                <a:lnTo>
                  <a:pt x="61948" y="128801"/>
                </a:lnTo>
                <a:lnTo>
                  <a:pt x="37168" y="167830"/>
                </a:lnTo>
                <a:lnTo>
                  <a:pt x="18584" y="209308"/>
                </a:lnTo>
                <a:lnTo>
                  <a:pt x="6194" y="252536"/>
                </a:lnTo>
                <a:lnTo>
                  <a:pt x="0" y="296813"/>
                </a:lnTo>
                <a:lnTo>
                  <a:pt x="0" y="341440"/>
                </a:lnTo>
                <a:lnTo>
                  <a:pt x="6194" y="385717"/>
                </a:lnTo>
                <a:lnTo>
                  <a:pt x="18584" y="428944"/>
                </a:lnTo>
                <a:lnTo>
                  <a:pt x="37168" y="470422"/>
                </a:lnTo>
                <a:lnTo>
                  <a:pt x="61948" y="509451"/>
                </a:lnTo>
                <a:lnTo>
                  <a:pt x="92922" y="545330"/>
                </a:lnTo>
                <a:lnTo>
                  <a:pt x="128801" y="576304"/>
                </a:lnTo>
                <a:lnTo>
                  <a:pt x="167829" y="601084"/>
                </a:lnTo>
                <a:lnTo>
                  <a:pt x="209307" y="619668"/>
                </a:lnTo>
                <a:lnTo>
                  <a:pt x="252535" y="632058"/>
                </a:lnTo>
                <a:lnTo>
                  <a:pt x="296812" y="638253"/>
                </a:lnTo>
                <a:lnTo>
                  <a:pt x="341439" y="638253"/>
                </a:lnTo>
                <a:lnTo>
                  <a:pt x="385717" y="632058"/>
                </a:lnTo>
                <a:lnTo>
                  <a:pt x="428944" y="619668"/>
                </a:lnTo>
                <a:lnTo>
                  <a:pt x="470422" y="601084"/>
                </a:lnTo>
                <a:lnTo>
                  <a:pt x="509451" y="576304"/>
                </a:lnTo>
                <a:lnTo>
                  <a:pt x="545330" y="545330"/>
                </a:lnTo>
                <a:lnTo>
                  <a:pt x="576304" y="509451"/>
                </a:lnTo>
                <a:lnTo>
                  <a:pt x="601084" y="470422"/>
                </a:lnTo>
                <a:lnTo>
                  <a:pt x="619668" y="428944"/>
                </a:lnTo>
                <a:lnTo>
                  <a:pt x="632058" y="385717"/>
                </a:lnTo>
                <a:lnTo>
                  <a:pt x="638253" y="341440"/>
                </a:lnTo>
                <a:lnTo>
                  <a:pt x="638253" y="296813"/>
                </a:lnTo>
                <a:lnTo>
                  <a:pt x="632058" y="252536"/>
                </a:lnTo>
                <a:lnTo>
                  <a:pt x="619668" y="209308"/>
                </a:lnTo>
                <a:lnTo>
                  <a:pt x="601084" y="167830"/>
                </a:lnTo>
                <a:lnTo>
                  <a:pt x="576304" y="128801"/>
                </a:lnTo>
                <a:lnTo>
                  <a:pt x="545330" y="92922"/>
                </a:lnTo>
                <a:lnTo>
                  <a:pt x="509451" y="61948"/>
                </a:lnTo>
                <a:lnTo>
                  <a:pt x="470422" y="37168"/>
                </a:lnTo>
                <a:lnTo>
                  <a:pt x="428944" y="18584"/>
                </a:lnTo>
                <a:lnTo>
                  <a:pt x="385717" y="6194"/>
                </a:lnTo>
                <a:lnTo>
                  <a:pt x="3414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464300" y="6705600"/>
            <a:ext cx="203962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24865" algn="l"/>
                <a:tab pos="1777364" algn="l"/>
              </a:tabLst>
            </a:pPr>
            <a:r>
              <a:rPr sz="2200" spc="15" dirty="0">
                <a:solidFill>
                  <a:srgbClr val="FFFFFF"/>
                </a:solidFill>
                <a:latin typeface="Arial"/>
                <a:cs typeface="Arial"/>
              </a:rPr>
              <a:t>4h	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4SP	</a:t>
            </a:r>
            <a:r>
              <a:rPr sz="2200" spc="12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2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100" y="9417405"/>
            <a:ext cx="41529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106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11400" y="7793355"/>
            <a:ext cx="7611745" cy="9455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00" spc="-10" dirty="0">
                <a:latin typeface="Arial"/>
                <a:cs typeface="Arial"/>
              </a:rPr>
              <a:t>Wiele </a:t>
            </a:r>
            <a:r>
              <a:rPr sz="2000" spc="35" dirty="0">
                <a:latin typeface="Arial"/>
                <a:cs typeface="Arial"/>
              </a:rPr>
              <a:t>zespołów </a:t>
            </a:r>
            <a:r>
              <a:rPr sz="2000" spc="-55" dirty="0">
                <a:latin typeface="Arial"/>
                <a:cs typeface="Arial"/>
              </a:rPr>
              <a:t>XP </a:t>
            </a:r>
            <a:r>
              <a:rPr sz="2000" spc="25" dirty="0">
                <a:latin typeface="Arial"/>
                <a:cs typeface="Arial"/>
              </a:rPr>
              <a:t>stosuje </a:t>
            </a:r>
            <a:r>
              <a:rPr sz="2000" spc="40" dirty="0">
                <a:latin typeface="Arial"/>
                <a:cs typeface="Arial"/>
              </a:rPr>
              <a:t>format „jako... </a:t>
            </a:r>
            <a:r>
              <a:rPr sz="2000" spc="30" dirty="0">
                <a:latin typeface="Arial"/>
                <a:cs typeface="Arial"/>
              </a:rPr>
              <a:t>chciałbym...,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20" dirty="0">
                <a:latin typeface="Arial"/>
                <a:cs typeface="Arial"/>
              </a:rPr>
              <a:t>aby...”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000" spc="5" dirty="0">
                <a:latin typeface="Arial"/>
                <a:cs typeface="Arial"/>
              </a:rPr>
              <a:t>i </a:t>
            </a:r>
            <a:r>
              <a:rPr sz="2000" spc="10" dirty="0">
                <a:latin typeface="Arial"/>
                <a:cs typeface="Arial"/>
              </a:rPr>
              <a:t>zapisuje </a:t>
            </a:r>
            <a:r>
              <a:rPr sz="2000" spc="25" dirty="0">
                <a:latin typeface="Arial"/>
                <a:cs typeface="Arial"/>
              </a:rPr>
              <a:t>historyjki </a:t>
            </a:r>
            <a:r>
              <a:rPr sz="2000" spc="40" dirty="0">
                <a:latin typeface="Arial"/>
                <a:cs typeface="Arial"/>
              </a:rPr>
              <a:t>np. </a:t>
            </a:r>
            <a:r>
              <a:rPr sz="2000" spc="-5" dirty="0">
                <a:latin typeface="Arial"/>
                <a:cs typeface="Arial"/>
              </a:rPr>
              <a:t>na </a:t>
            </a:r>
            <a:r>
              <a:rPr sz="2000" spc="30" dirty="0">
                <a:latin typeface="Arial"/>
                <a:cs typeface="Arial"/>
              </a:rPr>
              <a:t>karteczkach </a:t>
            </a:r>
            <a:r>
              <a:rPr sz="2000" spc="25" dirty="0">
                <a:latin typeface="Arial"/>
                <a:cs typeface="Arial"/>
              </a:rPr>
              <a:t>samoprzylepnych, </a:t>
            </a:r>
            <a:r>
              <a:rPr sz="2000" dirty="0">
                <a:latin typeface="Arial"/>
                <a:cs typeface="Arial"/>
              </a:rPr>
              <a:t>razem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z  </a:t>
            </a:r>
            <a:r>
              <a:rPr sz="2000" spc="25" dirty="0">
                <a:latin typeface="Arial"/>
                <a:cs typeface="Arial"/>
              </a:rPr>
              <a:t>estymacją </a:t>
            </a:r>
            <a:r>
              <a:rPr sz="2000" spc="15" dirty="0">
                <a:latin typeface="Arial"/>
                <a:cs typeface="Arial"/>
              </a:rPr>
              <a:t>czasu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realizacji.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27600" y="660400"/>
            <a:ext cx="315785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Plan</a:t>
            </a:r>
            <a:r>
              <a:rPr spc="-65" dirty="0"/>
              <a:t> </a:t>
            </a:r>
            <a:r>
              <a:rPr spc="-5" dirty="0"/>
              <a:t>wydań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08100" y="4214469"/>
            <a:ext cx="10174605" cy="4368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3975">
              <a:lnSpc>
                <a:spcPct val="149100"/>
              </a:lnSpc>
              <a:spcBef>
                <a:spcPts val="95"/>
              </a:spcBef>
            </a:pPr>
            <a:r>
              <a:rPr sz="1900" spc="20" dirty="0">
                <a:latin typeface="Arial"/>
                <a:cs typeface="Arial"/>
              </a:rPr>
              <a:t>Zespoły </a:t>
            </a:r>
            <a:r>
              <a:rPr sz="1900" spc="-60" dirty="0">
                <a:latin typeface="Arial"/>
                <a:cs typeface="Arial"/>
              </a:rPr>
              <a:t>XP </a:t>
            </a:r>
            <a:r>
              <a:rPr sz="1900" dirty="0">
                <a:latin typeface="Arial"/>
                <a:cs typeface="Arial"/>
              </a:rPr>
              <a:t>mają </a:t>
            </a:r>
            <a:r>
              <a:rPr sz="1900" spc="15" dirty="0">
                <a:latin typeface="Arial"/>
                <a:cs typeface="Arial"/>
              </a:rPr>
              <a:t>plany </a:t>
            </a:r>
            <a:r>
              <a:rPr sz="1900" spc="25" dirty="0">
                <a:latin typeface="Arial"/>
                <a:cs typeface="Arial"/>
              </a:rPr>
              <a:t>wydań, </a:t>
            </a:r>
            <a:r>
              <a:rPr sz="1900" spc="20" dirty="0">
                <a:latin typeface="Arial"/>
                <a:cs typeface="Arial"/>
              </a:rPr>
              <a:t>które </a:t>
            </a:r>
            <a:r>
              <a:rPr sz="1900" spc="25" dirty="0">
                <a:latin typeface="Arial"/>
                <a:cs typeface="Arial"/>
              </a:rPr>
              <a:t>często </a:t>
            </a:r>
            <a:r>
              <a:rPr sz="1900" spc="15" dirty="0">
                <a:latin typeface="Arial"/>
                <a:cs typeface="Arial"/>
              </a:rPr>
              <a:t>przyjmują </a:t>
            </a:r>
            <a:r>
              <a:rPr sz="1900" spc="45" dirty="0">
                <a:latin typeface="Arial"/>
                <a:cs typeface="Arial"/>
              </a:rPr>
              <a:t>postać </a:t>
            </a:r>
            <a:r>
              <a:rPr sz="1900" spc="35" dirty="0">
                <a:latin typeface="Arial"/>
                <a:cs typeface="Arial"/>
              </a:rPr>
              <a:t>planów </a:t>
            </a:r>
            <a:r>
              <a:rPr sz="1900" spc="25" dirty="0">
                <a:latin typeface="Arial"/>
                <a:cs typeface="Arial"/>
              </a:rPr>
              <a:t>kwartalnych,</a:t>
            </a:r>
            <a:r>
              <a:rPr sz="1900" spc="-35" dirty="0">
                <a:latin typeface="Arial"/>
                <a:cs typeface="Arial"/>
              </a:rPr>
              <a:t> </a:t>
            </a:r>
            <a:r>
              <a:rPr sz="1900" spc="20" dirty="0">
                <a:latin typeface="Arial"/>
                <a:cs typeface="Arial"/>
              </a:rPr>
              <a:t>ponieważ  </a:t>
            </a:r>
            <a:r>
              <a:rPr sz="1900" spc="5" dirty="0">
                <a:latin typeface="Arial"/>
                <a:cs typeface="Arial"/>
              </a:rPr>
              <a:t>wiele </a:t>
            </a:r>
            <a:r>
              <a:rPr sz="1900" spc="25" dirty="0">
                <a:latin typeface="Arial"/>
                <a:cs typeface="Arial"/>
              </a:rPr>
              <a:t>firm </a:t>
            </a:r>
            <a:r>
              <a:rPr sz="1900" spc="30" dirty="0">
                <a:latin typeface="Arial"/>
                <a:cs typeface="Arial"/>
              </a:rPr>
              <a:t>standardowo </a:t>
            </a:r>
            <a:r>
              <a:rPr sz="1900" spc="20" dirty="0">
                <a:latin typeface="Arial"/>
                <a:cs typeface="Arial"/>
              </a:rPr>
              <a:t>pracuje </a:t>
            </a:r>
            <a:r>
              <a:rPr sz="1900" spc="85" dirty="0">
                <a:latin typeface="Arial"/>
                <a:cs typeface="Arial"/>
              </a:rPr>
              <a:t>w </a:t>
            </a:r>
            <a:r>
              <a:rPr sz="1900" spc="25" dirty="0">
                <a:latin typeface="Arial"/>
                <a:cs typeface="Arial"/>
              </a:rPr>
              <a:t>trybie </a:t>
            </a:r>
            <a:r>
              <a:rPr sz="1900" spc="20" dirty="0">
                <a:latin typeface="Arial"/>
                <a:cs typeface="Arial"/>
              </a:rPr>
              <a:t>kwartalnym, </a:t>
            </a:r>
            <a:r>
              <a:rPr sz="1900" spc="35" dirty="0">
                <a:latin typeface="Arial"/>
                <a:cs typeface="Arial"/>
              </a:rPr>
              <a:t>który </a:t>
            </a:r>
            <a:r>
              <a:rPr sz="1900" spc="30" dirty="0">
                <a:latin typeface="Arial"/>
                <a:cs typeface="Arial"/>
              </a:rPr>
              <a:t>np. </a:t>
            </a:r>
            <a:r>
              <a:rPr sz="1900" spc="25" dirty="0">
                <a:latin typeface="Arial"/>
                <a:cs typeface="Arial"/>
              </a:rPr>
              <a:t>wygląda</a:t>
            </a:r>
            <a:r>
              <a:rPr sz="1900" spc="-170" dirty="0">
                <a:latin typeface="Arial"/>
                <a:cs typeface="Arial"/>
              </a:rPr>
              <a:t> </a:t>
            </a:r>
            <a:r>
              <a:rPr sz="1900" spc="20" dirty="0">
                <a:latin typeface="Arial"/>
                <a:cs typeface="Arial"/>
              </a:rPr>
              <a:t>następująco: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00">
              <a:latin typeface="Times New Roman"/>
              <a:cs typeface="Times New Roman"/>
            </a:endParaRPr>
          </a:p>
          <a:p>
            <a:pPr marL="279400" indent="-266700">
              <a:lnSpc>
                <a:spcPct val="100000"/>
              </a:lnSpc>
              <a:buSzPct val="144736"/>
              <a:buChar char="•"/>
              <a:tabLst>
                <a:tab pos="279400" algn="l"/>
              </a:tabLst>
            </a:pPr>
            <a:r>
              <a:rPr sz="1900" spc="20" dirty="0">
                <a:latin typeface="Arial"/>
                <a:cs typeface="Arial"/>
              </a:rPr>
              <a:t>Spotkanie </a:t>
            </a:r>
            <a:r>
              <a:rPr sz="1900" spc="5" dirty="0">
                <a:latin typeface="Arial"/>
                <a:cs typeface="Arial"/>
              </a:rPr>
              <a:t>i </a:t>
            </a:r>
            <a:r>
              <a:rPr sz="1900" spc="20" dirty="0">
                <a:latin typeface="Arial"/>
                <a:cs typeface="Arial"/>
              </a:rPr>
              <a:t>omówienie </a:t>
            </a:r>
            <a:r>
              <a:rPr sz="1900" dirty="0">
                <a:latin typeface="Arial"/>
                <a:cs typeface="Arial"/>
              </a:rPr>
              <a:t>zdarzeń </a:t>
            </a:r>
            <a:r>
              <a:rPr sz="1900" spc="-30" dirty="0">
                <a:latin typeface="Arial"/>
                <a:cs typeface="Arial"/>
              </a:rPr>
              <a:t>z </a:t>
            </a:r>
            <a:r>
              <a:rPr sz="1900" spc="25" dirty="0">
                <a:latin typeface="Arial"/>
                <a:cs typeface="Arial"/>
              </a:rPr>
              <a:t>poprzedniego</a:t>
            </a:r>
            <a:r>
              <a:rPr sz="1900" spc="15" dirty="0">
                <a:latin typeface="Arial"/>
                <a:cs typeface="Arial"/>
              </a:rPr>
              <a:t> </a:t>
            </a:r>
            <a:r>
              <a:rPr sz="1900" spc="20" dirty="0">
                <a:latin typeface="Arial"/>
                <a:cs typeface="Arial"/>
              </a:rPr>
              <a:t>kwartału.</a:t>
            </a:r>
            <a:endParaRPr sz="1900">
              <a:latin typeface="Arial"/>
              <a:cs typeface="Arial"/>
            </a:endParaRPr>
          </a:p>
          <a:p>
            <a:pPr marL="279400" indent="-266700">
              <a:lnSpc>
                <a:spcPct val="100000"/>
              </a:lnSpc>
              <a:spcBef>
                <a:spcPts val="1120"/>
              </a:spcBef>
              <a:buSzPct val="144736"/>
              <a:buChar char="•"/>
              <a:tabLst>
                <a:tab pos="279400" algn="l"/>
              </a:tabLst>
            </a:pPr>
            <a:r>
              <a:rPr sz="1900" spc="15" dirty="0">
                <a:latin typeface="Arial"/>
                <a:cs typeface="Arial"/>
              </a:rPr>
              <a:t>Rozmowa </a:t>
            </a:r>
            <a:r>
              <a:rPr sz="1900" spc="45" dirty="0">
                <a:latin typeface="Arial"/>
                <a:cs typeface="Arial"/>
              </a:rPr>
              <a:t>o </a:t>
            </a:r>
            <a:r>
              <a:rPr sz="1900" spc="20" dirty="0">
                <a:latin typeface="Arial"/>
                <a:cs typeface="Arial"/>
              </a:rPr>
              <a:t>ogólnej</a:t>
            </a:r>
            <a:r>
              <a:rPr sz="1900" spc="-50" dirty="0">
                <a:latin typeface="Arial"/>
                <a:cs typeface="Arial"/>
              </a:rPr>
              <a:t> </a:t>
            </a:r>
            <a:r>
              <a:rPr sz="1900" spc="20" dirty="0">
                <a:latin typeface="Arial"/>
                <a:cs typeface="Arial"/>
              </a:rPr>
              <a:t>sytuacji:</a:t>
            </a:r>
            <a:endParaRPr sz="1900">
              <a:latin typeface="Arial"/>
              <a:cs typeface="Arial"/>
            </a:endParaRPr>
          </a:p>
          <a:p>
            <a:pPr marL="723900" lvl="1" indent="-266700">
              <a:lnSpc>
                <a:spcPct val="100000"/>
              </a:lnSpc>
              <a:spcBef>
                <a:spcPts val="1120"/>
              </a:spcBef>
              <a:buSzPct val="144736"/>
              <a:buChar char="•"/>
              <a:tabLst>
                <a:tab pos="723900" algn="l"/>
              </a:tabLst>
            </a:pPr>
            <a:r>
              <a:rPr sz="1900" spc="65" dirty="0">
                <a:latin typeface="Arial"/>
                <a:cs typeface="Arial"/>
              </a:rPr>
              <a:t>co </a:t>
            </a:r>
            <a:r>
              <a:rPr sz="1900" spc="15" dirty="0">
                <a:latin typeface="Arial"/>
                <a:cs typeface="Arial"/>
              </a:rPr>
              <a:t>jest </a:t>
            </a:r>
            <a:r>
              <a:rPr sz="1900" spc="20" dirty="0">
                <a:latin typeface="Arial"/>
                <a:cs typeface="Arial"/>
              </a:rPr>
              <a:t>dla </a:t>
            </a:r>
            <a:r>
              <a:rPr sz="1900" spc="25" dirty="0">
                <a:latin typeface="Arial"/>
                <a:cs typeface="Arial"/>
              </a:rPr>
              <a:t>firmy </a:t>
            </a:r>
            <a:r>
              <a:rPr sz="1900" spc="-5" dirty="0">
                <a:latin typeface="Arial"/>
                <a:cs typeface="Arial"/>
              </a:rPr>
              <a:t>najważniejsze </a:t>
            </a:r>
            <a:r>
              <a:rPr sz="1900" spc="5" dirty="0">
                <a:latin typeface="Arial"/>
                <a:cs typeface="Arial"/>
              </a:rPr>
              <a:t>i </a:t>
            </a:r>
            <a:r>
              <a:rPr sz="1900" dirty="0">
                <a:latin typeface="Arial"/>
                <a:cs typeface="Arial"/>
              </a:rPr>
              <a:t>jakie </a:t>
            </a:r>
            <a:r>
              <a:rPr sz="1900" spc="15" dirty="0">
                <a:latin typeface="Arial"/>
                <a:cs typeface="Arial"/>
              </a:rPr>
              <a:t>zespół </a:t>
            </a:r>
            <a:r>
              <a:rPr sz="1900" dirty="0">
                <a:latin typeface="Arial"/>
                <a:cs typeface="Arial"/>
              </a:rPr>
              <a:t>zajmuje </a:t>
            </a:r>
            <a:r>
              <a:rPr sz="1900" spc="85" dirty="0">
                <a:latin typeface="Arial"/>
                <a:cs typeface="Arial"/>
              </a:rPr>
              <a:t>w </a:t>
            </a:r>
            <a:r>
              <a:rPr sz="1900" spc="-5" dirty="0">
                <a:latin typeface="Arial"/>
                <a:cs typeface="Arial"/>
              </a:rPr>
              <a:t>niej</a:t>
            </a:r>
            <a:r>
              <a:rPr sz="1900" spc="-165" dirty="0">
                <a:latin typeface="Arial"/>
                <a:cs typeface="Arial"/>
              </a:rPr>
              <a:t> </a:t>
            </a:r>
            <a:r>
              <a:rPr sz="1900" spc="15" dirty="0">
                <a:latin typeface="Arial"/>
                <a:cs typeface="Arial"/>
              </a:rPr>
              <a:t>miejsce?</a:t>
            </a:r>
            <a:endParaRPr sz="1900">
              <a:latin typeface="Arial"/>
              <a:cs typeface="Arial"/>
            </a:endParaRPr>
          </a:p>
          <a:p>
            <a:pPr marL="279400" marR="521334" indent="-266700">
              <a:lnSpc>
                <a:spcPct val="149100"/>
              </a:lnSpc>
              <a:spcBef>
                <a:spcPts val="100"/>
              </a:spcBef>
              <a:buSzPct val="144736"/>
              <a:buChar char="•"/>
              <a:tabLst>
                <a:tab pos="279400" algn="l"/>
              </a:tabLst>
            </a:pPr>
            <a:r>
              <a:rPr sz="1900" spc="10" dirty="0">
                <a:latin typeface="Arial"/>
                <a:cs typeface="Arial"/>
              </a:rPr>
              <a:t>Rozplanowanie </a:t>
            </a:r>
            <a:r>
              <a:rPr sz="1900" spc="40" dirty="0">
                <a:latin typeface="Arial"/>
                <a:cs typeface="Arial"/>
              </a:rPr>
              <a:t>tematów </a:t>
            </a:r>
            <a:r>
              <a:rPr sz="1900" spc="-10" dirty="0">
                <a:latin typeface="Arial"/>
                <a:cs typeface="Arial"/>
              </a:rPr>
              <a:t>na </a:t>
            </a:r>
            <a:r>
              <a:rPr sz="1900" spc="20" dirty="0">
                <a:latin typeface="Arial"/>
                <a:cs typeface="Arial"/>
              </a:rPr>
              <a:t>kwartał, aby </a:t>
            </a:r>
            <a:r>
              <a:rPr sz="1900" spc="30" dirty="0">
                <a:latin typeface="Arial"/>
                <a:cs typeface="Arial"/>
              </a:rPr>
              <a:t>utrwalić długofalowe </a:t>
            </a:r>
            <a:r>
              <a:rPr sz="1900" spc="10" dirty="0">
                <a:latin typeface="Arial"/>
                <a:cs typeface="Arial"/>
              </a:rPr>
              <a:t>cele </a:t>
            </a:r>
            <a:r>
              <a:rPr sz="1900" spc="20" dirty="0">
                <a:latin typeface="Arial"/>
                <a:cs typeface="Arial"/>
              </a:rPr>
              <a:t>ogólne, </a:t>
            </a:r>
            <a:r>
              <a:rPr sz="1900" spc="5" dirty="0">
                <a:latin typeface="Arial"/>
                <a:cs typeface="Arial"/>
              </a:rPr>
              <a:t>służące</a:t>
            </a:r>
            <a:r>
              <a:rPr sz="1900" spc="-105" dirty="0">
                <a:latin typeface="Arial"/>
                <a:cs typeface="Arial"/>
              </a:rPr>
              <a:t> </a:t>
            </a:r>
            <a:r>
              <a:rPr sz="1900" spc="65" dirty="0">
                <a:latin typeface="Arial"/>
                <a:cs typeface="Arial"/>
              </a:rPr>
              <a:t>do  </a:t>
            </a:r>
            <a:r>
              <a:rPr sz="1900" spc="25" dirty="0">
                <a:latin typeface="Arial"/>
                <a:cs typeface="Arial"/>
              </a:rPr>
              <a:t>grupowania poszczególnych</a:t>
            </a:r>
            <a:r>
              <a:rPr sz="1900" spc="-20" dirty="0">
                <a:latin typeface="Arial"/>
                <a:cs typeface="Arial"/>
              </a:rPr>
              <a:t> </a:t>
            </a:r>
            <a:r>
              <a:rPr sz="1900" spc="15" dirty="0">
                <a:latin typeface="Arial"/>
                <a:cs typeface="Arial"/>
              </a:rPr>
              <a:t>historyjek.</a:t>
            </a:r>
            <a:endParaRPr sz="1900">
              <a:latin typeface="Arial"/>
              <a:cs typeface="Arial"/>
            </a:endParaRPr>
          </a:p>
          <a:p>
            <a:pPr marL="279400" marR="5080" indent="-266700">
              <a:lnSpc>
                <a:spcPct val="149100"/>
              </a:lnSpc>
              <a:buSzPct val="144736"/>
              <a:buChar char="•"/>
              <a:tabLst>
                <a:tab pos="279400" algn="l"/>
              </a:tabLst>
            </a:pPr>
            <a:r>
              <a:rPr sz="1900" spc="10" dirty="0">
                <a:latin typeface="Arial"/>
                <a:cs typeface="Arial"/>
              </a:rPr>
              <a:t>Zaplanowanie </a:t>
            </a:r>
            <a:r>
              <a:rPr sz="1900" spc="5" dirty="0">
                <a:latin typeface="Arial"/>
                <a:cs typeface="Arial"/>
              </a:rPr>
              <a:t>rejestru </a:t>
            </a:r>
            <a:r>
              <a:rPr sz="1900" spc="20" dirty="0">
                <a:latin typeface="Arial"/>
                <a:cs typeface="Arial"/>
              </a:rPr>
              <a:t>kwartalnego </a:t>
            </a:r>
            <a:r>
              <a:rPr sz="1900" spc="85" dirty="0">
                <a:latin typeface="Arial"/>
                <a:cs typeface="Arial"/>
              </a:rPr>
              <a:t>w </a:t>
            </a:r>
            <a:r>
              <a:rPr sz="1900" spc="25" dirty="0">
                <a:latin typeface="Arial"/>
                <a:cs typeface="Arial"/>
              </a:rPr>
              <a:t>trakcie spotkania </a:t>
            </a:r>
            <a:r>
              <a:rPr sz="1900" spc="-30" dirty="0">
                <a:latin typeface="Arial"/>
                <a:cs typeface="Arial"/>
              </a:rPr>
              <a:t>z </a:t>
            </a:r>
            <a:r>
              <a:rPr sz="1900" spc="25" dirty="0">
                <a:latin typeface="Arial"/>
                <a:cs typeface="Arial"/>
              </a:rPr>
              <a:t>użytkownikami </a:t>
            </a:r>
            <a:r>
              <a:rPr sz="1900" spc="5" dirty="0">
                <a:latin typeface="Arial"/>
                <a:cs typeface="Arial"/>
              </a:rPr>
              <a:t>i </a:t>
            </a:r>
            <a:r>
              <a:rPr sz="1900" dirty="0">
                <a:latin typeface="Arial"/>
                <a:cs typeface="Arial"/>
              </a:rPr>
              <a:t>interesariuszami,  </a:t>
            </a:r>
            <a:r>
              <a:rPr sz="1900" spc="25" dirty="0">
                <a:latin typeface="Arial"/>
                <a:cs typeface="Arial"/>
              </a:rPr>
              <a:t>którzy </a:t>
            </a:r>
            <a:r>
              <a:rPr sz="1900" spc="10" dirty="0">
                <a:latin typeface="Arial"/>
                <a:cs typeface="Arial"/>
              </a:rPr>
              <a:t>wybierają </a:t>
            </a:r>
            <a:r>
              <a:rPr sz="1900" spc="20" dirty="0">
                <a:latin typeface="Arial"/>
                <a:cs typeface="Arial"/>
              </a:rPr>
              <a:t>historyjki </a:t>
            </a:r>
            <a:r>
              <a:rPr sz="1900" spc="65" dirty="0">
                <a:latin typeface="Arial"/>
                <a:cs typeface="Arial"/>
              </a:rPr>
              <a:t>do</a:t>
            </a:r>
            <a:r>
              <a:rPr sz="1900" spc="-35" dirty="0">
                <a:latin typeface="Arial"/>
                <a:cs typeface="Arial"/>
              </a:rPr>
              <a:t> </a:t>
            </a:r>
            <a:r>
              <a:rPr sz="1900" spc="25" dirty="0">
                <a:latin typeface="Arial"/>
                <a:cs typeface="Arial"/>
              </a:rPr>
              <a:t>opracowania.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04032" y="2644729"/>
            <a:ext cx="2039703" cy="8683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54832" y="2670129"/>
            <a:ext cx="1938655" cy="767080"/>
          </a:xfrm>
          <a:prstGeom prst="rect">
            <a:avLst/>
          </a:prstGeom>
          <a:solidFill>
            <a:srgbClr val="D6D5D5"/>
          </a:solidFill>
        </p:spPr>
        <p:txBody>
          <a:bodyPr vert="horz" wrap="square" lIns="0" tIns="212725" rIns="0" bIns="0" rtlCol="0">
            <a:spAutoFit/>
          </a:bodyPr>
          <a:lstStyle/>
          <a:p>
            <a:pPr marL="8890" algn="ctr">
              <a:lnSpc>
                <a:spcPct val="100000"/>
              </a:lnSpc>
              <a:spcBef>
                <a:spcPts val="1675"/>
              </a:spcBef>
            </a:pPr>
            <a:r>
              <a:rPr sz="2200" spc="-20" dirty="0">
                <a:latin typeface="Arial"/>
                <a:cs typeface="Arial"/>
              </a:rPr>
              <a:t>Q1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126355" y="2644729"/>
            <a:ext cx="2039703" cy="8683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177155" y="2670129"/>
            <a:ext cx="1938655" cy="767080"/>
          </a:xfrm>
          <a:prstGeom prst="rect">
            <a:avLst/>
          </a:prstGeom>
          <a:solidFill>
            <a:srgbClr val="D6D5D5"/>
          </a:solidFill>
        </p:spPr>
        <p:txBody>
          <a:bodyPr vert="horz" wrap="square" lIns="0" tIns="212725" rIns="0" bIns="0" rtlCol="0">
            <a:spAutoFit/>
          </a:bodyPr>
          <a:lstStyle/>
          <a:p>
            <a:pPr marL="6350" algn="ctr">
              <a:lnSpc>
                <a:spcPct val="100000"/>
              </a:lnSpc>
              <a:spcBef>
                <a:spcPts val="1675"/>
              </a:spcBef>
            </a:pPr>
            <a:r>
              <a:rPr sz="2200" spc="-20" dirty="0">
                <a:latin typeface="Arial"/>
                <a:cs typeface="Arial"/>
              </a:rPr>
              <a:t>Q2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48680" y="2644729"/>
            <a:ext cx="2039703" cy="8683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099480" y="2670129"/>
            <a:ext cx="1938655" cy="767080"/>
          </a:xfrm>
          <a:prstGeom prst="rect">
            <a:avLst/>
          </a:prstGeom>
          <a:solidFill>
            <a:srgbClr val="D6D5D5"/>
          </a:solidFill>
        </p:spPr>
        <p:txBody>
          <a:bodyPr vert="horz" wrap="square" lIns="0" tIns="212725" rIns="0" bIns="0" rtlCol="0">
            <a:spAutoFit/>
          </a:bodyPr>
          <a:lstStyle/>
          <a:p>
            <a:pPr marL="3810" algn="ctr">
              <a:lnSpc>
                <a:spcPct val="100000"/>
              </a:lnSpc>
              <a:spcBef>
                <a:spcPts val="1675"/>
              </a:spcBef>
            </a:pPr>
            <a:r>
              <a:rPr sz="2200" spc="-20" dirty="0">
                <a:latin typeface="Arial"/>
                <a:cs typeface="Arial"/>
              </a:rPr>
              <a:t>Q3</a:t>
            </a:r>
            <a:endParaRPr sz="2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971005" y="2644729"/>
            <a:ext cx="2039703" cy="8683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21805" y="2670129"/>
            <a:ext cx="1938655" cy="767080"/>
          </a:xfrm>
          <a:prstGeom prst="rect">
            <a:avLst/>
          </a:prstGeom>
          <a:solidFill>
            <a:srgbClr val="D6D5D5"/>
          </a:solidFill>
        </p:spPr>
        <p:txBody>
          <a:bodyPr vert="horz" wrap="square" lIns="0" tIns="21272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675"/>
              </a:spcBef>
            </a:pPr>
            <a:r>
              <a:rPr sz="2200" spc="-20" dirty="0">
                <a:latin typeface="Arial"/>
                <a:cs typeface="Arial"/>
              </a:rPr>
              <a:t>Q4</a:t>
            </a:r>
            <a:endParaRPr sz="2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100" y="9417405"/>
            <a:ext cx="41529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107</a:t>
            </a:fld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558480" y="3553750"/>
            <a:ext cx="2314575" cy="1839595"/>
          </a:xfrm>
          <a:custGeom>
            <a:avLst/>
            <a:gdLst/>
            <a:ahLst/>
            <a:cxnLst/>
            <a:rect l="l" t="t" r="r" b="b"/>
            <a:pathLst>
              <a:path w="2314575" h="1839595">
                <a:moveTo>
                  <a:pt x="2022941" y="0"/>
                </a:moveTo>
                <a:lnTo>
                  <a:pt x="292506" y="0"/>
                </a:lnTo>
                <a:lnTo>
                  <a:pt x="236163" y="222"/>
                </a:lnTo>
                <a:lnTo>
                  <a:pt x="191495" y="1783"/>
                </a:lnTo>
                <a:lnTo>
                  <a:pt x="120300" y="14270"/>
                </a:lnTo>
                <a:lnTo>
                  <a:pt x="85466" y="31474"/>
                </a:lnTo>
                <a:lnTo>
                  <a:pt x="55532" y="55532"/>
                </a:lnTo>
                <a:lnTo>
                  <a:pt x="31474" y="85466"/>
                </a:lnTo>
                <a:lnTo>
                  <a:pt x="14270" y="120299"/>
                </a:lnTo>
                <a:lnTo>
                  <a:pt x="1778" y="191494"/>
                </a:lnTo>
                <a:lnTo>
                  <a:pt x="222" y="235616"/>
                </a:lnTo>
                <a:lnTo>
                  <a:pt x="0" y="291211"/>
                </a:lnTo>
                <a:lnTo>
                  <a:pt x="5" y="1548071"/>
                </a:lnTo>
                <a:lnTo>
                  <a:pt x="222" y="1603119"/>
                </a:lnTo>
                <a:lnTo>
                  <a:pt x="1783" y="1647787"/>
                </a:lnTo>
                <a:lnTo>
                  <a:pt x="14270" y="1718981"/>
                </a:lnTo>
                <a:lnTo>
                  <a:pt x="31474" y="1753815"/>
                </a:lnTo>
                <a:lnTo>
                  <a:pt x="55532" y="1783750"/>
                </a:lnTo>
                <a:lnTo>
                  <a:pt x="85466" y="1807807"/>
                </a:lnTo>
                <a:lnTo>
                  <a:pt x="120300" y="1825011"/>
                </a:lnTo>
                <a:lnTo>
                  <a:pt x="191333" y="1837497"/>
                </a:lnTo>
                <a:lnTo>
                  <a:pt x="235616" y="1839058"/>
                </a:lnTo>
                <a:lnTo>
                  <a:pt x="291210" y="1839281"/>
                </a:lnTo>
                <a:lnTo>
                  <a:pt x="2021646" y="1839281"/>
                </a:lnTo>
                <a:lnTo>
                  <a:pt x="2077990" y="1839058"/>
                </a:lnTo>
                <a:lnTo>
                  <a:pt x="2122657" y="1837497"/>
                </a:lnTo>
                <a:lnTo>
                  <a:pt x="2193852" y="1825011"/>
                </a:lnTo>
                <a:lnTo>
                  <a:pt x="2228686" y="1807807"/>
                </a:lnTo>
                <a:lnTo>
                  <a:pt x="2258620" y="1783750"/>
                </a:lnTo>
                <a:lnTo>
                  <a:pt x="2282677" y="1753815"/>
                </a:lnTo>
                <a:lnTo>
                  <a:pt x="2299882" y="1718981"/>
                </a:lnTo>
                <a:lnTo>
                  <a:pt x="2312374" y="1647787"/>
                </a:lnTo>
                <a:lnTo>
                  <a:pt x="2313929" y="1603665"/>
                </a:lnTo>
                <a:lnTo>
                  <a:pt x="2314152" y="1548071"/>
                </a:lnTo>
                <a:lnTo>
                  <a:pt x="2314146" y="291211"/>
                </a:lnTo>
                <a:lnTo>
                  <a:pt x="2313929" y="236162"/>
                </a:lnTo>
                <a:lnTo>
                  <a:pt x="2312368" y="191494"/>
                </a:lnTo>
                <a:lnTo>
                  <a:pt x="2299882" y="120299"/>
                </a:lnTo>
                <a:lnTo>
                  <a:pt x="2282677" y="85466"/>
                </a:lnTo>
                <a:lnTo>
                  <a:pt x="2258620" y="55532"/>
                </a:lnTo>
                <a:lnTo>
                  <a:pt x="2228686" y="31474"/>
                </a:lnTo>
                <a:lnTo>
                  <a:pt x="2193852" y="14270"/>
                </a:lnTo>
                <a:lnTo>
                  <a:pt x="2122819" y="1783"/>
                </a:lnTo>
                <a:lnTo>
                  <a:pt x="2078536" y="222"/>
                </a:lnTo>
                <a:lnTo>
                  <a:pt x="2022941" y="0"/>
                </a:lnTo>
                <a:close/>
              </a:path>
            </a:pathLst>
          </a:custGeom>
          <a:solidFill>
            <a:srgbClr val="EE220C">
              <a:alpha val="355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59248" y="3553750"/>
            <a:ext cx="3632200" cy="1839595"/>
          </a:xfrm>
          <a:custGeom>
            <a:avLst/>
            <a:gdLst/>
            <a:ahLst/>
            <a:cxnLst/>
            <a:rect l="l" t="t" r="r" b="b"/>
            <a:pathLst>
              <a:path w="3632200" h="1839595">
                <a:moveTo>
                  <a:pt x="3340821" y="0"/>
                </a:moveTo>
                <a:lnTo>
                  <a:pt x="292506" y="0"/>
                </a:lnTo>
                <a:lnTo>
                  <a:pt x="236163" y="222"/>
                </a:lnTo>
                <a:lnTo>
                  <a:pt x="191495" y="1783"/>
                </a:lnTo>
                <a:lnTo>
                  <a:pt x="120300" y="14270"/>
                </a:lnTo>
                <a:lnTo>
                  <a:pt x="85466" y="31474"/>
                </a:lnTo>
                <a:lnTo>
                  <a:pt x="55532" y="55532"/>
                </a:lnTo>
                <a:lnTo>
                  <a:pt x="31474" y="85466"/>
                </a:lnTo>
                <a:lnTo>
                  <a:pt x="14270" y="120299"/>
                </a:lnTo>
                <a:lnTo>
                  <a:pt x="1778" y="191494"/>
                </a:lnTo>
                <a:lnTo>
                  <a:pt x="222" y="235616"/>
                </a:lnTo>
                <a:lnTo>
                  <a:pt x="0" y="291211"/>
                </a:lnTo>
                <a:lnTo>
                  <a:pt x="5" y="1548071"/>
                </a:lnTo>
                <a:lnTo>
                  <a:pt x="222" y="1603119"/>
                </a:lnTo>
                <a:lnTo>
                  <a:pt x="1783" y="1647787"/>
                </a:lnTo>
                <a:lnTo>
                  <a:pt x="14270" y="1718981"/>
                </a:lnTo>
                <a:lnTo>
                  <a:pt x="31474" y="1753815"/>
                </a:lnTo>
                <a:lnTo>
                  <a:pt x="55532" y="1783750"/>
                </a:lnTo>
                <a:lnTo>
                  <a:pt x="85466" y="1807807"/>
                </a:lnTo>
                <a:lnTo>
                  <a:pt x="120300" y="1825011"/>
                </a:lnTo>
                <a:lnTo>
                  <a:pt x="191333" y="1837497"/>
                </a:lnTo>
                <a:lnTo>
                  <a:pt x="235616" y="1839058"/>
                </a:lnTo>
                <a:lnTo>
                  <a:pt x="291211" y="1839281"/>
                </a:lnTo>
                <a:lnTo>
                  <a:pt x="3339525" y="1839281"/>
                </a:lnTo>
                <a:lnTo>
                  <a:pt x="3395869" y="1839058"/>
                </a:lnTo>
                <a:lnTo>
                  <a:pt x="3440536" y="1837497"/>
                </a:lnTo>
                <a:lnTo>
                  <a:pt x="3511731" y="1825011"/>
                </a:lnTo>
                <a:lnTo>
                  <a:pt x="3546565" y="1807807"/>
                </a:lnTo>
                <a:lnTo>
                  <a:pt x="3576499" y="1783750"/>
                </a:lnTo>
                <a:lnTo>
                  <a:pt x="3600557" y="1753815"/>
                </a:lnTo>
                <a:lnTo>
                  <a:pt x="3617761" y="1718981"/>
                </a:lnTo>
                <a:lnTo>
                  <a:pt x="3630253" y="1647787"/>
                </a:lnTo>
                <a:lnTo>
                  <a:pt x="3631808" y="1603665"/>
                </a:lnTo>
                <a:lnTo>
                  <a:pt x="3632031" y="1548071"/>
                </a:lnTo>
                <a:lnTo>
                  <a:pt x="3632025" y="291211"/>
                </a:lnTo>
                <a:lnTo>
                  <a:pt x="3631808" y="236162"/>
                </a:lnTo>
                <a:lnTo>
                  <a:pt x="3630247" y="191494"/>
                </a:lnTo>
                <a:lnTo>
                  <a:pt x="3617761" y="120299"/>
                </a:lnTo>
                <a:lnTo>
                  <a:pt x="3600557" y="85466"/>
                </a:lnTo>
                <a:lnTo>
                  <a:pt x="3576499" y="55532"/>
                </a:lnTo>
                <a:lnTo>
                  <a:pt x="3546565" y="31474"/>
                </a:lnTo>
                <a:lnTo>
                  <a:pt x="3511731" y="14270"/>
                </a:lnTo>
                <a:lnTo>
                  <a:pt x="3440698" y="1783"/>
                </a:lnTo>
                <a:lnTo>
                  <a:pt x="3396415" y="222"/>
                </a:lnTo>
                <a:lnTo>
                  <a:pt x="3340821" y="0"/>
                </a:lnTo>
                <a:close/>
              </a:path>
            </a:pathLst>
          </a:custGeom>
          <a:solidFill>
            <a:srgbClr val="61D836">
              <a:alpha val="4585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93392" y="3553750"/>
            <a:ext cx="4399280" cy="1839595"/>
          </a:xfrm>
          <a:custGeom>
            <a:avLst/>
            <a:gdLst/>
            <a:ahLst/>
            <a:cxnLst/>
            <a:rect l="l" t="t" r="r" b="b"/>
            <a:pathLst>
              <a:path w="4399280" h="1839595">
                <a:moveTo>
                  <a:pt x="4107445" y="0"/>
                </a:moveTo>
                <a:lnTo>
                  <a:pt x="292505" y="0"/>
                </a:lnTo>
                <a:lnTo>
                  <a:pt x="236162" y="222"/>
                </a:lnTo>
                <a:lnTo>
                  <a:pt x="191494" y="1783"/>
                </a:lnTo>
                <a:lnTo>
                  <a:pt x="120299" y="14270"/>
                </a:lnTo>
                <a:lnTo>
                  <a:pt x="85466" y="31474"/>
                </a:lnTo>
                <a:lnTo>
                  <a:pt x="55532" y="55532"/>
                </a:lnTo>
                <a:lnTo>
                  <a:pt x="31474" y="85466"/>
                </a:lnTo>
                <a:lnTo>
                  <a:pt x="14270" y="120299"/>
                </a:lnTo>
                <a:lnTo>
                  <a:pt x="1778" y="191494"/>
                </a:lnTo>
                <a:lnTo>
                  <a:pt x="222" y="235616"/>
                </a:lnTo>
                <a:lnTo>
                  <a:pt x="0" y="291211"/>
                </a:lnTo>
                <a:lnTo>
                  <a:pt x="5" y="1548071"/>
                </a:lnTo>
                <a:lnTo>
                  <a:pt x="222" y="1603119"/>
                </a:lnTo>
                <a:lnTo>
                  <a:pt x="1783" y="1647787"/>
                </a:lnTo>
                <a:lnTo>
                  <a:pt x="14270" y="1718981"/>
                </a:lnTo>
                <a:lnTo>
                  <a:pt x="31474" y="1753815"/>
                </a:lnTo>
                <a:lnTo>
                  <a:pt x="55532" y="1783750"/>
                </a:lnTo>
                <a:lnTo>
                  <a:pt x="85466" y="1807807"/>
                </a:lnTo>
                <a:lnTo>
                  <a:pt x="120299" y="1825011"/>
                </a:lnTo>
                <a:lnTo>
                  <a:pt x="191332" y="1837497"/>
                </a:lnTo>
                <a:lnTo>
                  <a:pt x="235616" y="1839058"/>
                </a:lnTo>
                <a:lnTo>
                  <a:pt x="291210" y="1839281"/>
                </a:lnTo>
                <a:lnTo>
                  <a:pt x="4106149" y="1839281"/>
                </a:lnTo>
                <a:lnTo>
                  <a:pt x="4162493" y="1839058"/>
                </a:lnTo>
                <a:lnTo>
                  <a:pt x="4207160" y="1837497"/>
                </a:lnTo>
                <a:lnTo>
                  <a:pt x="4278355" y="1825011"/>
                </a:lnTo>
                <a:lnTo>
                  <a:pt x="4313189" y="1807807"/>
                </a:lnTo>
                <a:lnTo>
                  <a:pt x="4343123" y="1783750"/>
                </a:lnTo>
                <a:lnTo>
                  <a:pt x="4367181" y="1753815"/>
                </a:lnTo>
                <a:lnTo>
                  <a:pt x="4384385" y="1718981"/>
                </a:lnTo>
                <a:lnTo>
                  <a:pt x="4396877" y="1647787"/>
                </a:lnTo>
                <a:lnTo>
                  <a:pt x="4398432" y="1603665"/>
                </a:lnTo>
                <a:lnTo>
                  <a:pt x="4398655" y="1548071"/>
                </a:lnTo>
                <a:lnTo>
                  <a:pt x="4398649" y="291211"/>
                </a:lnTo>
                <a:lnTo>
                  <a:pt x="4398432" y="236162"/>
                </a:lnTo>
                <a:lnTo>
                  <a:pt x="4396871" y="191494"/>
                </a:lnTo>
                <a:lnTo>
                  <a:pt x="4384385" y="120299"/>
                </a:lnTo>
                <a:lnTo>
                  <a:pt x="4367181" y="85466"/>
                </a:lnTo>
                <a:lnTo>
                  <a:pt x="4343123" y="55532"/>
                </a:lnTo>
                <a:lnTo>
                  <a:pt x="4313189" y="31474"/>
                </a:lnTo>
                <a:lnTo>
                  <a:pt x="4278355" y="14270"/>
                </a:lnTo>
                <a:lnTo>
                  <a:pt x="4207322" y="1783"/>
                </a:lnTo>
                <a:lnTo>
                  <a:pt x="4163039" y="222"/>
                </a:lnTo>
                <a:lnTo>
                  <a:pt x="4107445" y="0"/>
                </a:lnTo>
                <a:close/>
              </a:path>
            </a:pathLst>
          </a:custGeom>
          <a:solidFill>
            <a:srgbClr val="00A2FF">
              <a:alpha val="391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81367" y="5808618"/>
            <a:ext cx="10795782" cy="8683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32167" y="5834019"/>
            <a:ext cx="10694670" cy="767080"/>
          </a:xfrm>
          <a:prstGeom prst="rect">
            <a:avLst/>
          </a:prstGeom>
          <a:solidFill>
            <a:srgbClr val="D6D5D5"/>
          </a:solidFill>
        </p:spPr>
        <p:txBody>
          <a:bodyPr vert="horz" wrap="square" lIns="0" tIns="210820" rIns="0" bIns="0" rtlCol="0">
            <a:spAutoFit/>
          </a:bodyPr>
          <a:lstStyle/>
          <a:p>
            <a:pPr marL="6985" algn="ctr">
              <a:lnSpc>
                <a:spcPct val="100000"/>
              </a:lnSpc>
              <a:spcBef>
                <a:spcPts val="1660"/>
              </a:spcBef>
            </a:pPr>
            <a:r>
              <a:rPr sz="2200" spc="-20" dirty="0">
                <a:latin typeface="Arial"/>
                <a:cs typeface="Arial"/>
              </a:rPr>
              <a:t>Q1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84285" y="3781911"/>
            <a:ext cx="1556462" cy="18490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92285" y="4446117"/>
            <a:ext cx="541020" cy="520700"/>
          </a:xfrm>
          <a:custGeom>
            <a:avLst/>
            <a:gdLst/>
            <a:ahLst/>
            <a:cxnLst/>
            <a:rect l="l" t="t" r="r" b="b"/>
            <a:pathLst>
              <a:path w="541019" h="520700">
                <a:moveTo>
                  <a:pt x="0" y="0"/>
                </a:moveTo>
                <a:lnTo>
                  <a:pt x="540462" y="0"/>
                </a:lnTo>
                <a:lnTo>
                  <a:pt x="540462" y="520683"/>
                </a:lnTo>
                <a:lnTo>
                  <a:pt x="0" y="52068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25769" y="4925872"/>
            <a:ext cx="75937" cy="759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12217" y="3215528"/>
            <a:ext cx="1556462" cy="18490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20217" y="3879733"/>
            <a:ext cx="541020" cy="520700"/>
          </a:xfrm>
          <a:custGeom>
            <a:avLst/>
            <a:gdLst/>
            <a:ahLst/>
            <a:cxnLst/>
            <a:rect l="l" t="t" r="r" b="b"/>
            <a:pathLst>
              <a:path w="541019" h="520700">
                <a:moveTo>
                  <a:pt x="0" y="0"/>
                </a:moveTo>
                <a:lnTo>
                  <a:pt x="540462" y="0"/>
                </a:lnTo>
                <a:lnTo>
                  <a:pt x="540462" y="520684"/>
                </a:lnTo>
                <a:lnTo>
                  <a:pt x="0" y="520684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53701" y="4359489"/>
            <a:ext cx="75937" cy="759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13460" y="3781911"/>
            <a:ext cx="1556462" cy="18490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021460" y="4446117"/>
            <a:ext cx="541020" cy="520700"/>
          </a:xfrm>
          <a:custGeom>
            <a:avLst/>
            <a:gdLst/>
            <a:ahLst/>
            <a:cxnLst/>
            <a:rect l="l" t="t" r="r" b="b"/>
            <a:pathLst>
              <a:path w="541020" h="520700">
                <a:moveTo>
                  <a:pt x="0" y="0"/>
                </a:moveTo>
                <a:lnTo>
                  <a:pt x="540463" y="0"/>
                </a:lnTo>
                <a:lnTo>
                  <a:pt x="540463" y="520683"/>
                </a:lnTo>
                <a:lnTo>
                  <a:pt x="0" y="52068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54944" y="4925872"/>
            <a:ext cx="75937" cy="759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484199" y="3470008"/>
            <a:ext cx="1556462" cy="18490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92199" y="4134213"/>
            <a:ext cx="541020" cy="520700"/>
          </a:xfrm>
          <a:custGeom>
            <a:avLst/>
            <a:gdLst/>
            <a:ahLst/>
            <a:cxnLst/>
            <a:rect l="l" t="t" r="r" b="b"/>
            <a:pathLst>
              <a:path w="541020" h="520700">
                <a:moveTo>
                  <a:pt x="0" y="0"/>
                </a:moveTo>
                <a:lnTo>
                  <a:pt x="540462" y="0"/>
                </a:lnTo>
                <a:lnTo>
                  <a:pt x="540462" y="520684"/>
                </a:lnTo>
                <a:lnTo>
                  <a:pt x="0" y="520684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425682" y="4613969"/>
            <a:ext cx="75937" cy="759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54625" y="3585333"/>
            <a:ext cx="1556462" cy="18490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762625" y="4249538"/>
            <a:ext cx="541020" cy="520700"/>
          </a:xfrm>
          <a:custGeom>
            <a:avLst/>
            <a:gdLst/>
            <a:ahLst/>
            <a:cxnLst/>
            <a:rect l="l" t="t" r="r" b="b"/>
            <a:pathLst>
              <a:path w="541020" h="520700">
                <a:moveTo>
                  <a:pt x="0" y="0"/>
                </a:moveTo>
                <a:lnTo>
                  <a:pt x="540462" y="0"/>
                </a:lnTo>
                <a:lnTo>
                  <a:pt x="540462" y="520683"/>
                </a:lnTo>
                <a:lnTo>
                  <a:pt x="0" y="52068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96109" y="4729293"/>
            <a:ext cx="75937" cy="759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71898" y="3215528"/>
            <a:ext cx="1556462" cy="18490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79898" y="3879733"/>
            <a:ext cx="541020" cy="520700"/>
          </a:xfrm>
          <a:custGeom>
            <a:avLst/>
            <a:gdLst/>
            <a:ahLst/>
            <a:cxnLst/>
            <a:rect l="l" t="t" r="r" b="b"/>
            <a:pathLst>
              <a:path w="541020" h="520700">
                <a:moveTo>
                  <a:pt x="0" y="0"/>
                </a:moveTo>
                <a:lnTo>
                  <a:pt x="540462" y="0"/>
                </a:lnTo>
                <a:lnTo>
                  <a:pt x="540462" y="520684"/>
                </a:lnTo>
                <a:lnTo>
                  <a:pt x="0" y="520684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13382" y="4359489"/>
            <a:ext cx="75937" cy="759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57113" y="3904537"/>
            <a:ext cx="1556462" cy="18490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365113" y="4568742"/>
            <a:ext cx="541020" cy="520700"/>
          </a:xfrm>
          <a:custGeom>
            <a:avLst/>
            <a:gdLst/>
            <a:ahLst/>
            <a:cxnLst/>
            <a:rect l="l" t="t" r="r" b="b"/>
            <a:pathLst>
              <a:path w="541020" h="520700">
                <a:moveTo>
                  <a:pt x="0" y="0"/>
                </a:moveTo>
                <a:lnTo>
                  <a:pt x="540462" y="0"/>
                </a:lnTo>
                <a:lnTo>
                  <a:pt x="540462" y="520684"/>
                </a:lnTo>
                <a:lnTo>
                  <a:pt x="0" y="520684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798596" y="5048498"/>
            <a:ext cx="75937" cy="759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97032" y="3585333"/>
            <a:ext cx="1556462" cy="18490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305032" y="4249538"/>
            <a:ext cx="541020" cy="520700"/>
          </a:xfrm>
          <a:custGeom>
            <a:avLst/>
            <a:gdLst/>
            <a:ahLst/>
            <a:cxnLst/>
            <a:rect l="l" t="t" r="r" b="b"/>
            <a:pathLst>
              <a:path w="541020" h="520700">
                <a:moveTo>
                  <a:pt x="0" y="0"/>
                </a:moveTo>
                <a:lnTo>
                  <a:pt x="540462" y="0"/>
                </a:lnTo>
                <a:lnTo>
                  <a:pt x="540462" y="520683"/>
                </a:lnTo>
                <a:lnTo>
                  <a:pt x="0" y="52068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38516" y="4729293"/>
            <a:ext cx="75937" cy="759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36953" y="3904537"/>
            <a:ext cx="1556462" cy="18490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244953" y="4568742"/>
            <a:ext cx="541020" cy="520700"/>
          </a:xfrm>
          <a:custGeom>
            <a:avLst/>
            <a:gdLst/>
            <a:ahLst/>
            <a:cxnLst/>
            <a:rect l="l" t="t" r="r" b="b"/>
            <a:pathLst>
              <a:path w="541020" h="520700">
                <a:moveTo>
                  <a:pt x="0" y="0"/>
                </a:moveTo>
                <a:lnTo>
                  <a:pt x="540463" y="0"/>
                </a:lnTo>
                <a:lnTo>
                  <a:pt x="540463" y="520684"/>
                </a:lnTo>
                <a:lnTo>
                  <a:pt x="0" y="520684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678436" y="5048498"/>
            <a:ext cx="75937" cy="759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230027" y="3163150"/>
            <a:ext cx="1556462" cy="18490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738027" y="3827357"/>
            <a:ext cx="541020" cy="520700"/>
          </a:xfrm>
          <a:custGeom>
            <a:avLst/>
            <a:gdLst/>
            <a:ahLst/>
            <a:cxnLst/>
            <a:rect l="l" t="t" r="r" b="b"/>
            <a:pathLst>
              <a:path w="541020" h="520700">
                <a:moveTo>
                  <a:pt x="0" y="0"/>
                </a:moveTo>
                <a:lnTo>
                  <a:pt x="540462" y="0"/>
                </a:lnTo>
                <a:lnTo>
                  <a:pt x="540462" y="520683"/>
                </a:lnTo>
                <a:lnTo>
                  <a:pt x="0" y="52068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171510" y="4307112"/>
            <a:ext cx="75937" cy="759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339440" y="3904537"/>
            <a:ext cx="1556462" cy="18490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847440" y="4568742"/>
            <a:ext cx="541020" cy="520700"/>
          </a:xfrm>
          <a:custGeom>
            <a:avLst/>
            <a:gdLst/>
            <a:ahLst/>
            <a:cxnLst/>
            <a:rect l="l" t="t" r="r" b="b"/>
            <a:pathLst>
              <a:path w="541020" h="520700">
                <a:moveTo>
                  <a:pt x="0" y="0"/>
                </a:moveTo>
                <a:lnTo>
                  <a:pt x="540462" y="0"/>
                </a:lnTo>
                <a:lnTo>
                  <a:pt x="540462" y="520684"/>
                </a:lnTo>
                <a:lnTo>
                  <a:pt x="0" y="520684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280923" y="5048498"/>
            <a:ext cx="75937" cy="759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937324" y="3279400"/>
            <a:ext cx="1556462" cy="18490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445324" y="3943605"/>
            <a:ext cx="541020" cy="520700"/>
          </a:xfrm>
          <a:custGeom>
            <a:avLst/>
            <a:gdLst/>
            <a:ahLst/>
            <a:cxnLst/>
            <a:rect l="l" t="t" r="r" b="b"/>
            <a:pathLst>
              <a:path w="541020" h="520700">
                <a:moveTo>
                  <a:pt x="0" y="0"/>
                </a:moveTo>
                <a:lnTo>
                  <a:pt x="540462" y="0"/>
                </a:lnTo>
                <a:lnTo>
                  <a:pt x="540462" y="520684"/>
                </a:lnTo>
                <a:lnTo>
                  <a:pt x="0" y="520684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878808" y="4423361"/>
            <a:ext cx="75937" cy="759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528118" y="3904537"/>
            <a:ext cx="1556462" cy="18490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1036118" y="4568742"/>
            <a:ext cx="541020" cy="520700"/>
          </a:xfrm>
          <a:custGeom>
            <a:avLst/>
            <a:gdLst/>
            <a:ahLst/>
            <a:cxnLst/>
            <a:rect l="l" t="t" r="r" b="b"/>
            <a:pathLst>
              <a:path w="541020" h="520700">
                <a:moveTo>
                  <a:pt x="0" y="0"/>
                </a:moveTo>
                <a:lnTo>
                  <a:pt x="540462" y="0"/>
                </a:lnTo>
                <a:lnTo>
                  <a:pt x="540462" y="520684"/>
                </a:lnTo>
                <a:lnTo>
                  <a:pt x="0" y="520684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469602" y="5048498"/>
            <a:ext cx="75937" cy="759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2552700" y="3175000"/>
            <a:ext cx="1673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0" dirty="0">
                <a:latin typeface="Arial"/>
                <a:cs typeface="Arial"/>
              </a:rPr>
              <a:t>Cel </a:t>
            </a:r>
            <a:r>
              <a:rPr sz="2400" b="1" spc="220" dirty="0">
                <a:latin typeface="Arial"/>
                <a:cs typeface="Arial"/>
              </a:rPr>
              <a:t>/</a:t>
            </a:r>
            <a:r>
              <a:rPr sz="2400" b="1" spc="-90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Temat</a:t>
            </a:r>
            <a:endParaRPr sz="24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8100" y="9417405"/>
            <a:ext cx="41529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108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4775200" y="660400"/>
            <a:ext cx="345440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Plany</a:t>
            </a:r>
            <a:r>
              <a:rPr spc="-60" dirty="0"/>
              <a:t> </a:t>
            </a:r>
            <a:r>
              <a:rPr spc="-5" dirty="0"/>
              <a:t>wydań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6743700" y="3175000"/>
            <a:ext cx="1673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0" dirty="0">
                <a:latin typeface="Arial"/>
                <a:cs typeface="Arial"/>
              </a:rPr>
              <a:t>Cel </a:t>
            </a:r>
            <a:r>
              <a:rPr sz="2400" b="1" spc="220" dirty="0">
                <a:latin typeface="Arial"/>
                <a:cs typeface="Arial"/>
              </a:rPr>
              <a:t>/</a:t>
            </a:r>
            <a:r>
              <a:rPr sz="2400" b="1" spc="-90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Temat</a:t>
            </a:r>
            <a:endParaRPr sz="24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880600" y="3175000"/>
            <a:ext cx="1673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0" dirty="0">
                <a:latin typeface="Arial"/>
                <a:cs typeface="Arial"/>
              </a:rPr>
              <a:t>Cel </a:t>
            </a:r>
            <a:r>
              <a:rPr sz="2400" b="1" spc="220" dirty="0">
                <a:latin typeface="Arial"/>
                <a:cs typeface="Arial"/>
              </a:rPr>
              <a:t>/</a:t>
            </a:r>
            <a:r>
              <a:rPr sz="2400" b="1" spc="-90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Temat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560806" y="2473087"/>
            <a:ext cx="2314575" cy="1839595"/>
          </a:xfrm>
          <a:custGeom>
            <a:avLst/>
            <a:gdLst/>
            <a:ahLst/>
            <a:cxnLst/>
            <a:rect l="l" t="t" r="r" b="b"/>
            <a:pathLst>
              <a:path w="2314575" h="1839595">
                <a:moveTo>
                  <a:pt x="2022941" y="0"/>
                </a:moveTo>
                <a:lnTo>
                  <a:pt x="292505" y="0"/>
                </a:lnTo>
                <a:lnTo>
                  <a:pt x="236161" y="222"/>
                </a:lnTo>
                <a:lnTo>
                  <a:pt x="191494" y="1783"/>
                </a:lnTo>
                <a:lnTo>
                  <a:pt x="120299" y="14270"/>
                </a:lnTo>
                <a:lnTo>
                  <a:pt x="85465" y="31474"/>
                </a:lnTo>
                <a:lnTo>
                  <a:pt x="55531" y="55532"/>
                </a:lnTo>
                <a:lnTo>
                  <a:pt x="31474" y="85466"/>
                </a:lnTo>
                <a:lnTo>
                  <a:pt x="14270" y="120299"/>
                </a:lnTo>
                <a:lnTo>
                  <a:pt x="1778" y="191494"/>
                </a:lnTo>
                <a:lnTo>
                  <a:pt x="222" y="235616"/>
                </a:lnTo>
                <a:lnTo>
                  <a:pt x="0" y="291210"/>
                </a:lnTo>
                <a:lnTo>
                  <a:pt x="5" y="1548071"/>
                </a:lnTo>
                <a:lnTo>
                  <a:pt x="222" y="1603119"/>
                </a:lnTo>
                <a:lnTo>
                  <a:pt x="1783" y="1647787"/>
                </a:lnTo>
                <a:lnTo>
                  <a:pt x="14270" y="1718981"/>
                </a:lnTo>
                <a:lnTo>
                  <a:pt x="31474" y="1753815"/>
                </a:lnTo>
                <a:lnTo>
                  <a:pt x="55531" y="1783750"/>
                </a:lnTo>
                <a:lnTo>
                  <a:pt x="85465" y="1807807"/>
                </a:lnTo>
                <a:lnTo>
                  <a:pt x="120299" y="1825011"/>
                </a:lnTo>
                <a:lnTo>
                  <a:pt x="191332" y="1837497"/>
                </a:lnTo>
                <a:lnTo>
                  <a:pt x="235616" y="1839058"/>
                </a:lnTo>
                <a:lnTo>
                  <a:pt x="291211" y="1839281"/>
                </a:lnTo>
                <a:lnTo>
                  <a:pt x="2021645" y="1839281"/>
                </a:lnTo>
                <a:lnTo>
                  <a:pt x="2077989" y="1839058"/>
                </a:lnTo>
                <a:lnTo>
                  <a:pt x="2122657" y="1837497"/>
                </a:lnTo>
                <a:lnTo>
                  <a:pt x="2193852" y="1825011"/>
                </a:lnTo>
                <a:lnTo>
                  <a:pt x="2228685" y="1807807"/>
                </a:lnTo>
                <a:lnTo>
                  <a:pt x="2258619" y="1783750"/>
                </a:lnTo>
                <a:lnTo>
                  <a:pt x="2282677" y="1753815"/>
                </a:lnTo>
                <a:lnTo>
                  <a:pt x="2299881" y="1718981"/>
                </a:lnTo>
                <a:lnTo>
                  <a:pt x="2312373" y="1647787"/>
                </a:lnTo>
                <a:lnTo>
                  <a:pt x="2313929" y="1603665"/>
                </a:lnTo>
                <a:lnTo>
                  <a:pt x="2314152" y="1548071"/>
                </a:lnTo>
                <a:lnTo>
                  <a:pt x="2314146" y="291210"/>
                </a:lnTo>
                <a:lnTo>
                  <a:pt x="2313929" y="236162"/>
                </a:lnTo>
                <a:lnTo>
                  <a:pt x="2312368" y="191494"/>
                </a:lnTo>
                <a:lnTo>
                  <a:pt x="2299881" y="120299"/>
                </a:lnTo>
                <a:lnTo>
                  <a:pt x="2282677" y="85466"/>
                </a:lnTo>
                <a:lnTo>
                  <a:pt x="2258619" y="55532"/>
                </a:lnTo>
                <a:lnTo>
                  <a:pt x="2228685" y="31474"/>
                </a:lnTo>
                <a:lnTo>
                  <a:pt x="2193852" y="14270"/>
                </a:lnTo>
                <a:lnTo>
                  <a:pt x="2122819" y="1783"/>
                </a:lnTo>
                <a:lnTo>
                  <a:pt x="2078535" y="222"/>
                </a:lnTo>
                <a:lnTo>
                  <a:pt x="2022941" y="0"/>
                </a:lnTo>
                <a:close/>
              </a:path>
            </a:pathLst>
          </a:custGeom>
          <a:solidFill>
            <a:srgbClr val="EE220C">
              <a:alpha val="355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61574" y="2473087"/>
            <a:ext cx="3632200" cy="1839595"/>
          </a:xfrm>
          <a:custGeom>
            <a:avLst/>
            <a:gdLst/>
            <a:ahLst/>
            <a:cxnLst/>
            <a:rect l="l" t="t" r="r" b="b"/>
            <a:pathLst>
              <a:path w="3632200" h="1839595">
                <a:moveTo>
                  <a:pt x="3340820" y="0"/>
                </a:moveTo>
                <a:lnTo>
                  <a:pt x="292505" y="0"/>
                </a:lnTo>
                <a:lnTo>
                  <a:pt x="236161" y="222"/>
                </a:lnTo>
                <a:lnTo>
                  <a:pt x="191494" y="1783"/>
                </a:lnTo>
                <a:lnTo>
                  <a:pt x="120299" y="14270"/>
                </a:lnTo>
                <a:lnTo>
                  <a:pt x="85465" y="31474"/>
                </a:lnTo>
                <a:lnTo>
                  <a:pt x="55531" y="55532"/>
                </a:lnTo>
                <a:lnTo>
                  <a:pt x="31474" y="85466"/>
                </a:lnTo>
                <a:lnTo>
                  <a:pt x="14269" y="120299"/>
                </a:lnTo>
                <a:lnTo>
                  <a:pt x="1778" y="191494"/>
                </a:lnTo>
                <a:lnTo>
                  <a:pt x="222" y="235616"/>
                </a:lnTo>
                <a:lnTo>
                  <a:pt x="0" y="291210"/>
                </a:lnTo>
                <a:lnTo>
                  <a:pt x="5" y="1548071"/>
                </a:lnTo>
                <a:lnTo>
                  <a:pt x="222" y="1603119"/>
                </a:lnTo>
                <a:lnTo>
                  <a:pt x="1783" y="1647787"/>
                </a:lnTo>
                <a:lnTo>
                  <a:pt x="14269" y="1718981"/>
                </a:lnTo>
                <a:lnTo>
                  <a:pt x="31474" y="1753815"/>
                </a:lnTo>
                <a:lnTo>
                  <a:pt x="55531" y="1783750"/>
                </a:lnTo>
                <a:lnTo>
                  <a:pt x="85465" y="1807807"/>
                </a:lnTo>
                <a:lnTo>
                  <a:pt x="120299" y="1825011"/>
                </a:lnTo>
                <a:lnTo>
                  <a:pt x="191332" y="1837497"/>
                </a:lnTo>
                <a:lnTo>
                  <a:pt x="235616" y="1839058"/>
                </a:lnTo>
                <a:lnTo>
                  <a:pt x="291211" y="1839281"/>
                </a:lnTo>
                <a:lnTo>
                  <a:pt x="3339524" y="1839281"/>
                </a:lnTo>
                <a:lnTo>
                  <a:pt x="3395868" y="1839058"/>
                </a:lnTo>
                <a:lnTo>
                  <a:pt x="3440536" y="1837497"/>
                </a:lnTo>
                <a:lnTo>
                  <a:pt x="3511731" y="1825011"/>
                </a:lnTo>
                <a:lnTo>
                  <a:pt x="3546564" y="1807807"/>
                </a:lnTo>
                <a:lnTo>
                  <a:pt x="3576498" y="1783750"/>
                </a:lnTo>
                <a:lnTo>
                  <a:pt x="3600556" y="1753815"/>
                </a:lnTo>
                <a:lnTo>
                  <a:pt x="3617760" y="1718981"/>
                </a:lnTo>
                <a:lnTo>
                  <a:pt x="3630252" y="1647787"/>
                </a:lnTo>
                <a:lnTo>
                  <a:pt x="3631808" y="1603665"/>
                </a:lnTo>
                <a:lnTo>
                  <a:pt x="3632031" y="1548071"/>
                </a:lnTo>
                <a:lnTo>
                  <a:pt x="3632025" y="291210"/>
                </a:lnTo>
                <a:lnTo>
                  <a:pt x="3631808" y="236162"/>
                </a:lnTo>
                <a:lnTo>
                  <a:pt x="3630247" y="191494"/>
                </a:lnTo>
                <a:lnTo>
                  <a:pt x="3617760" y="120299"/>
                </a:lnTo>
                <a:lnTo>
                  <a:pt x="3600556" y="85466"/>
                </a:lnTo>
                <a:lnTo>
                  <a:pt x="3576498" y="55532"/>
                </a:lnTo>
                <a:lnTo>
                  <a:pt x="3546564" y="31474"/>
                </a:lnTo>
                <a:lnTo>
                  <a:pt x="3511731" y="14270"/>
                </a:lnTo>
                <a:lnTo>
                  <a:pt x="3440698" y="1783"/>
                </a:lnTo>
                <a:lnTo>
                  <a:pt x="3396414" y="222"/>
                </a:lnTo>
                <a:lnTo>
                  <a:pt x="3340820" y="0"/>
                </a:lnTo>
                <a:close/>
              </a:path>
            </a:pathLst>
          </a:custGeom>
          <a:solidFill>
            <a:srgbClr val="61D836">
              <a:alpha val="4585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95718" y="2473087"/>
            <a:ext cx="4399280" cy="1839595"/>
          </a:xfrm>
          <a:custGeom>
            <a:avLst/>
            <a:gdLst/>
            <a:ahLst/>
            <a:cxnLst/>
            <a:rect l="l" t="t" r="r" b="b"/>
            <a:pathLst>
              <a:path w="4399280" h="1839595">
                <a:moveTo>
                  <a:pt x="4107445" y="0"/>
                </a:moveTo>
                <a:lnTo>
                  <a:pt x="292506" y="0"/>
                </a:lnTo>
                <a:lnTo>
                  <a:pt x="236162" y="222"/>
                </a:lnTo>
                <a:lnTo>
                  <a:pt x="191494" y="1783"/>
                </a:lnTo>
                <a:lnTo>
                  <a:pt x="120299" y="14270"/>
                </a:lnTo>
                <a:lnTo>
                  <a:pt x="85465" y="31474"/>
                </a:lnTo>
                <a:lnTo>
                  <a:pt x="55532" y="55532"/>
                </a:lnTo>
                <a:lnTo>
                  <a:pt x="31474" y="85466"/>
                </a:lnTo>
                <a:lnTo>
                  <a:pt x="14270" y="120299"/>
                </a:lnTo>
                <a:lnTo>
                  <a:pt x="1778" y="191494"/>
                </a:lnTo>
                <a:lnTo>
                  <a:pt x="222" y="235616"/>
                </a:lnTo>
                <a:lnTo>
                  <a:pt x="0" y="291210"/>
                </a:lnTo>
                <a:lnTo>
                  <a:pt x="5" y="1548071"/>
                </a:lnTo>
                <a:lnTo>
                  <a:pt x="222" y="1603119"/>
                </a:lnTo>
                <a:lnTo>
                  <a:pt x="1783" y="1647787"/>
                </a:lnTo>
                <a:lnTo>
                  <a:pt x="14270" y="1718981"/>
                </a:lnTo>
                <a:lnTo>
                  <a:pt x="31474" y="1753815"/>
                </a:lnTo>
                <a:lnTo>
                  <a:pt x="55532" y="1783750"/>
                </a:lnTo>
                <a:lnTo>
                  <a:pt x="85465" y="1807807"/>
                </a:lnTo>
                <a:lnTo>
                  <a:pt x="120299" y="1825011"/>
                </a:lnTo>
                <a:lnTo>
                  <a:pt x="191332" y="1837497"/>
                </a:lnTo>
                <a:lnTo>
                  <a:pt x="235615" y="1839058"/>
                </a:lnTo>
                <a:lnTo>
                  <a:pt x="291210" y="1839281"/>
                </a:lnTo>
                <a:lnTo>
                  <a:pt x="4106149" y="1839281"/>
                </a:lnTo>
                <a:lnTo>
                  <a:pt x="4162493" y="1839058"/>
                </a:lnTo>
                <a:lnTo>
                  <a:pt x="4207161" y="1837497"/>
                </a:lnTo>
                <a:lnTo>
                  <a:pt x="4278356" y="1825011"/>
                </a:lnTo>
                <a:lnTo>
                  <a:pt x="4313189" y="1807807"/>
                </a:lnTo>
                <a:lnTo>
                  <a:pt x="4343123" y="1783750"/>
                </a:lnTo>
                <a:lnTo>
                  <a:pt x="4367181" y="1753815"/>
                </a:lnTo>
                <a:lnTo>
                  <a:pt x="4384385" y="1718981"/>
                </a:lnTo>
                <a:lnTo>
                  <a:pt x="4396877" y="1647787"/>
                </a:lnTo>
                <a:lnTo>
                  <a:pt x="4398433" y="1603665"/>
                </a:lnTo>
                <a:lnTo>
                  <a:pt x="4398656" y="1548071"/>
                </a:lnTo>
                <a:lnTo>
                  <a:pt x="4398650" y="291210"/>
                </a:lnTo>
                <a:lnTo>
                  <a:pt x="4398433" y="236162"/>
                </a:lnTo>
                <a:lnTo>
                  <a:pt x="4396872" y="191494"/>
                </a:lnTo>
                <a:lnTo>
                  <a:pt x="4384385" y="120299"/>
                </a:lnTo>
                <a:lnTo>
                  <a:pt x="4367181" y="85466"/>
                </a:lnTo>
                <a:lnTo>
                  <a:pt x="4343123" y="55532"/>
                </a:lnTo>
                <a:lnTo>
                  <a:pt x="4313189" y="31474"/>
                </a:lnTo>
                <a:lnTo>
                  <a:pt x="4278356" y="14270"/>
                </a:lnTo>
                <a:lnTo>
                  <a:pt x="4207323" y="1783"/>
                </a:lnTo>
                <a:lnTo>
                  <a:pt x="4163039" y="222"/>
                </a:lnTo>
                <a:lnTo>
                  <a:pt x="4107445" y="0"/>
                </a:lnTo>
                <a:close/>
              </a:path>
            </a:pathLst>
          </a:custGeom>
          <a:solidFill>
            <a:srgbClr val="00A2FF">
              <a:alpha val="391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83693" y="4727955"/>
            <a:ext cx="10795782" cy="8683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34493" y="4753355"/>
            <a:ext cx="10694670" cy="767080"/>
          </a:xfrm>
          <a:prstGeom prst="rect">
            <a:avLst/>
          </a:prstGeom>
          <a:solidFill>
            <a:srgbClr val="D6D5D5"/>
          </a:solidFill>
        </p:spPr>
        <p:txBody>
          <a:bodyPr vert="horz" wrap="square" lIns="0" tIns="21209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670"/>
              </a:spcBef>
            </a:pPr>
            <a:r>
              <a:rPr sz="2200" spc="-20" dirty="0">
                <a:latin typeface="Arial"/>
                <a:cs typeface="Arial"/>
              </a:rPr>
              <a:t>Q1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66342" y="5620362"/>
            <a:ext cx="1396999" cy="6826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29842" y="5658461"/>
            <a:ext cx="1270000" cy="556260"/>
          </a:xfrm>
          <a:prstGeom prst="rect">
            <a:avLst/>
          </a:prstGeom>
          <a:solidFill>
            <a:srgbClr val="F8BA00"/>
          </a:solidFill>
        </p:spPr>
        <p:txBody>
          <a:bodyPr vert="horz" wrap="square" lIns="0" tIns="145415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145"/>
              </a:spcBef>
            </a:pP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Tydzień</a:t>
            </a:r>
            <a:r>
              <a:rPr sz="17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7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64093" y="5620362"/>
            <a:ext cx="1397000" cy="6826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527593" y="5658461"/>
            <a:ext cx="1270000" cy="556260"/>
          </a:xfrm>
          <a:prstGeom prst="rect">
            <a:avLst/>
          </a:prstGeom>
          <a:solidFill>
            <a:srgbClr val="F8BA00"/>
          </a:solidFill>
        </p:spPr>
        <p:txBody>
          <a:bodyPr vert="horz" wrap="square" lIns="0" tIns="145415" rIns="0" bIns="0" rtlCol="0">
            <a:spAutoFit/>
          </a:bodyPr>
          <a:lstStyle/>
          <a:p>
            <a:pPr marL="164465">
              <a:lnSpc>
                <a:spcPct val="100000"/>
              </a:lnSpc>
              <a:spcBef>
                <a:spcPts val="1145"/>
              </a:spcBef>
            </a:pP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Tydzień</a:t>
            </a:r>
            <a:r>
              <a:rPr sz="17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7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861845" y="5620362"/>
            <a:ext cx="1397000" cy="6826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925345" y="5658461"/>
            <a:ext cx="1270000" cy="556260"/>
          </a:xfrm>
          <a:prstGeom prst="rect">
            <a:avLst/>
          </a:prstGeom>
          <a:solidFill>
            <a:srgbClr val="F8BA00"/>
          </a:solidFill>
        </p:spPr>
        <p:txBody>
          <a:bodyPr vert="horz" wrap="square" lIns="0" tIns="145415" rIns="0" bIns="0" rtlCol="0">
            <a:spAutoFit/>
          </a:bodyPr>
          <a:lstStyle/>
          <a:p>
            <a:pPr marL="163830">
              <a:lnSpc>
                <a:spcPct val="100000"/>
              </a:lnSpc>
              <a:spcBef>
                <a:spcPts val="1145"/>
              </a:spcBef>
            </a:pP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Tydzień</a:t>
            </a:r>
            <a:r>
              <a:rPr sz="17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7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055243" y="5620362"/>
            <a:ext cx="1397000" cy="6826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118743" y="5658461"/>
            <a:ext cx="1270000" cy="556260"/>
          </a:xfrm>
          <a:prstGeom prst="rect">
            <a:avLst/>
          </a:prstGeom>
          <a:solidFill>
            <a:srgbClr val="F8BA00"/>
          </a:solidFill>
        </p:spPr>
        <p:txBody>
          <a:bodyPr vert="horz" wrap="square" lIns="0" tIns="145415" rIns="0" bIns="0" rtlCol="0">
            <a:spAutoFit/>
          </a:bodyPr>
          <a:lstStyle/>
          <a:p>
            <a:pPr marL="113664">
              <a:lnSpc>
                <a:spcPct val="100000"/>
              </a:lnSpc>
              <a:spcBef>
                <a:spcPts val="1145"/>
              </a:spcBef>
            </a:pP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Tydzień</a:t>
            </a:r>
            <a:r>
              <a:rPr sz="17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11</a:t>
            </a:r>
            <a:endParaRPr sz="17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479602" y="5620362"/>
            <a:ext cx="1397000" cy="6826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543102" y="5658461"/>
            <a:ext cx="1270000" cy="556260"/>
          </a:xfrm>
          <a:prstGeom prst="rect">
            <a:avLst/>
          </a:prstGeom>
          <a:solidFill>
            <a:srgbClr val="F8BA00"/>
          </a:solidFill>
        </p:spPr>
        <p:txBody>
          <a:bodyPr vert="horz" wrap="square" lIns="0" tIns="145415" rIns="0" bIns="0" rtlCol="0">
            <a:spAutoFit/>
          </a:bodyPr>
          <a:lstStyle/>
          <a:p>
            <a:pPr marL="111760">
              <a:lnSpc>
                <a:spcPct val="100000"/>
              </a:lnSpc>
              <a:spcBef>
                <a:spcPts val="1145"/>
              </a:spcBef>
            </a:pP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Tydzień</a:t>
            </a:r>
            <a:r>
              <a:rPr sz="17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12</a:t>
            </a:r>
            <a:endParaRPr sz="17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69100" y="5727700"/>
            <a:ext cx="788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1155" algn="l"/>
                <a:tab pos="690245" algn="l"/>
              </a:tabLst>
            </a:pPr>
            <a:r>
              <a:rPr sz="2400" b="1" dirty="0">
                <a:latin typeface="Arial"/>
                <a:cs typeface="Arial"/>
              </a:rPr>
              <a:t>.	.	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86610" y="2701248"/>
            <a:ext cx="1556462" cy="18490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94610" y="3365454"/>
            <a:ext cx="541020" cy="520700"/>
          </a:xfrm>
          <a:custGeom>
            <a:avLst/>
            <a:gdLst/>
            <a:ahLst/>
            <a:cxnLst/>
            <a:rect l="l" t="t" r="r" b="b"/>
            <a:pathLst>
              <a:path w="541019" h="520700">
                <a:moveTo>
                  <a:pt x="0" y="0"/>
                </a:moveTo>
                <a:lnTo>
                  <a:pt x="540462" y="0"/>
                </a:lnTo>
                <a:lnTo>
                  <a:pt x="540462" y="520683"/>
                </a:lnTo>
                <a:lnTo>
                  <a:pt x="0" y="52068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28094" y="3845209"/>
            <a:ext cx="75937" cy="759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14543" y="2134864"/>
            <a:ext cx="1556462" cy="18490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22543" y="2799069"/>
            <a:ext cx="541020" cy="520700"/>
          </a:xfrm>
          <a:custGeom>
            <a:avLst/>
            <a:gdLst/>
            <a:ahLst/>
            <a:cxnLst/>
            <a:rect l="l" t="t" r="r" b="b"/>
            <a:pathLst>
              <a:path w="541019" h="520700">
                <a:moveTo>
                  <a:pt x="0" y="0"/>
                </a:moveTo>
                <a:lnTo>
                  <a:pt x="540462" y="0"/>
                </a:lnTo>
                <a:lnTo>
                  <a:pt x="540462" y="520684"/>
                </a:lnTo>
                <a:lnTo>
                  <a:pt x="0" y="520684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56027" y="3278825"/>
            <a:ext cx="75937" cy="759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15787" y="2701248"/>
            <a:ext cx="1556462" cy="18490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23787" y="3365453"/>
            <a:ext cx="541020" cy="520700"/>
          </a:xfrm>
          <a:custGeom>
            <a:avLst/>
            <a:gdLst/>
            <a:ahLst/>
            <a:cxnLst/>
            <a:rect l="l" t="t" r="r" b="b"/>
            <a:pathLst>
              <a:path w="541020" h="520700">
                <a:moveTo>
                  <a:pt x="0" y="0"/>
                </a:moveTo>
                <a:lnTo>
                  <a:pt x="540462" y="0"/>
                </a:lnTo>
                <a:lnTo>
                  <a:pt x="540462" y="520684"/>
                </a:lnTo>
                <a:lnTo>
                  <a:pt x="0" y="520684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57271" y="3845209"/>
            <a:ext cx="75937" cy="759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486524" y="2389345"/>
            <a:ext cx="1556462" cy="18490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994524" y="3053551"/>
            <a:ext cx="541020" cy="520700"/>
          </a:xfrm>
          <a:custGeom>
            <a:avLst/>
            <a:gdLst/>
            <a:ahLst/>
            <a:cxnLst/>
            <a:rect l="l" t="t" r="r" b="b"/>
            <a:pathLst>
              <a:path w="541020" h="520700">
                <a:moveTo>
                  <a:pt x="0" y="0"/>
                </a:moveTo>
                <a:lnTo>
                  <a:pt x="540462" y="0"/>
                </a:lnTo>
                <a:lnTo>
                  <a:pt x="540462" y="520683"/>
                </a:lnTo>
                <a:lnTo>
                  <a:pt x="0" y="52068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428008" y="3533306"/>
            <a:ext cx="75937" cy="759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256951" y="2504669"/>
            <a:ext cx="1556462" cy="18490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764951" y="3168874"/>
            <a:ext cx="541020" cy="520700"/>
          </a:xfrm>
          <a:custGeom>
            <a:avLst/>
            <a:gdLst/>
            <a:ahLst/>
            <a:cxnLst/>
            <a:rect l="l" t="t" r="r" b="b"/>
            <a:pathLst>
              <a:path w="541020" h="520700">
                <a:moveTo>
                  <a:pt x="0" y="0"/>
                </a:moveTo>
                <a:lnTo>
                  <a:pt x="540462" y="0"/>
                </a:lnTo>
                <a:lnTo>
                  <a:pt x="540462" y="520683"/>
                </a:lnTo>
                <a:lnTo>
                  <a:pt x="0" y="52068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198434" y="3648630"/>
            <a:ext cx="75937" cy="759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474224" y="2134864"/>
            <a:ext cx="1556462" cy="18490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982224" y="2799069"/>
            <a:ext cx="541020" cy="520700"/>
          </a:xfrm>
          <a:custGeom>
            <a:avLst/>
            <a:gdLst/>
            <a:ahLst/>
            <a:cxnLst/>
            <a:rect l="l" t="t" r="r" b="b"/>
            <a:pathLst>
              <a:path w="541020" h="520700">
                <a:moveTo>
                  <a:pt x="0" y="0"/>
                </a:moveTo>
                <a:lnTo>
                  <a:pt x="540463" y="0"/>
                </a:lnTo>
                <a:lnTo>
                  <a:pt x="540463" y="520684"/>
                </a:lnTo>
                <a:lnTo>
                  <a:pt x="0" y="520684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415708" y="3278825"/>
            <a:ext cx="75937" cy="759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859438" y="2823874"/>
            <a:ext cx="1556462" cy="18490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367438" y="3488078"/>
            <a:ext cx="541020" cy="520700"/>
          </a:xfrm>
          <a:custGeom>
            <a:avLst/>
            <a:gdLst/>
            <a:ahLst/>
            <a:cxnLst/>
            <a:rect l="l" t="t" r="r" b="b"/>
            <a:pathLst>
              <a:path w="541020" h="520700">
                <a:moveTo>
                  <a:pt x="0" y="0"/>
                </a:moveTo>
                <a:lnTo>
                  <a:pt x="540462" y="0"/>
                </a:lnTo>
                <a:lnTo>
                  <a:pt x="540462" y="520684"/>
                </a:lnTo>
                <a:lnTo>
                  <a:pt x="0" y="520684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800922" y="3967835"/>
            <a:ext cx="75937" cy="759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799359" y="2504669"/>
            <a:ext cx="1556462" cy="18490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307359" y="3168874"/>
            <a:ext cx="541020" cy="520700"/>
          </a:xfrm>
          <a:custGeom>
            <a:avLst/>
            <a:gdLst/>
            <a:ahLst/>
            <a:cxnLst/>
            <a:rect l="l" t="t" r="r" b="b"/>
            <a:pathLst>
              <a:path w="541020" h="520700">
                <a:moveTo>
                  <a:pt x="0" y="0"/>
                </a:moveTo>
                <a:lnTo>
                  <a:pt x="540462" y="0"/>
                </a:lnTo>
                <a:lnTo>
                  <a:pt x="540462" y="520683"/>
                </a:lnTo>
                <a:lnTo>
                  <a:pt x="0" y="52068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740843" y="3648630"/>
            <a:ext cx="75937" cy="759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739278" y="2823874"/>
            <a:ext cx="1556462" cy="18490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247278" y="3488078"/>
            <a:ext cx="541020" cy="520700"/>
          </a:xfrm>
          <a:custGeom>
            <a:avLst/>
            <a:gdLst/>
            <a:ahLst/>
            <a:cxnLst/>
            <a:rect l="l" t="t" r="r" b="b"/>
            <a:pathLst>
              <a:path w="541020" h="520700">
                <a:moveTo>
                  <a:pt x="0" y="0"/>
                </a:moveTo>
                <a:lnTo>
                  <a:pt x="540463" y="0"/>
                </a:lnTo>
                <a:lnTo>
                  <a:pt x="540463" y="520684"/>
                </a:lnTo>
                <a:lnTo>
                  <a:pt x="0" y="520684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80763" y="3967835"/>
            <a:ext cx="75937" cy="759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232351" y="2082487"/>
            <a:ext cx="1556462" cy="18490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740351" y="2746693"/>
            <a:ext cx="541020" cy="520700"/>
          </a:xfrm>
          <a:custGeom>
            <a:avLst/>
            <a:gdLst/>
            <a:ahLst/>
            <a:cxnLst/>
            <a:rect l="l" t="t" r="r" b="b"/>
            <a:pathLst>
              <a:path w="541020" h="520700">
                <a:moveTo>
                  <a:pt x="0" y="0"/>
                </a:moveTo>
                <a:lnTo>
                  <a:pt x="540462" y="0"/>
                </a:lnTo>
                <a:lnTo>
                  <a:pt x="540462" y="520683"/>
                </a:lnTo>
                <a:lnTo>
                  <a:pt x="0" y="52068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173836" y="3226448"/>
            <a:ext cx="75937" cy="759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341765" y="2823874"/>
            <a:ext cx="1556462" cy="18490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849765" y="3488078"/>
            <a:ext cx="541020" cy="520700"/>
          </a:xfrm>
          <a:custGeom>
            <a:avLst/>
            <a:gdLst/>
            <a:ahLst/>
            <a:cxnLst/>
            <a:rect l="l" t="t" r="r" b="b"/>
            <a:pathLst>
              <a:path w="541020" h="520700">
                <a:moveTo>
                  <a:pt x="0" y="0"/>
                </a:moveTo>
                <a:lnTo>
                  <a:pt x="540462" y="0"/>
                </a:lnTo>
                <a:lnTo>
                  <a:pt x="540462" y="520684"/>
                </a:lnTo>
                <a:lnTo>
                  <a:pt x="0" y="520684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283249" y="3967835"/>
            <a:ext cx="75937" cy="759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939651" y="2198737"/>
            <a:ext cx="1556462" cy="18490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447651" y="2862941"/>
            <a:ext cx="541020" cy="520700"/>
          </a:xfrm>
          <a:custGeom>
            <a:avLst/>
            <a:gdLst/>
            <a:ahLst/>
            <a:cxnLst/>
            <a:rect l="l" t="t" r="r" b="b"/>
            <a:pathLst>
              <a:path w="541020" h="520700">
                <a:moveTo>
                  <a:pt x="0" y="0"/>
                </a:moveTo>
                <a:lnTo>
                  <a:pt x="540462" y="0"/>
                </a:lnTo>
                <a:lnTo>
                  <a:pt x="540462" y="520684"/>
                </a:lnTo>
                <a:lnTo>
                  <a:pt x="0" y="520684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881135" y="3342698"/>
            <a:ext cx="75937" cy="759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530444" y="2823874"/>
            <a:ext cx="1556462" cy="18490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1038444" y="3488078"/>
            <a:ext cx="541020" cy="520700"/>
          </a:xfrm>
          <a:custGeom>
            <a:avLst/>
            <a:gdLst/>
            <a:ahLst/>
            <a:cxnLst/>
            <a:rect l="l" t="t" r="r" b="b"/>
            <a:pathLst>
              <a:path w="541020" h="520700">
                <a:moveTo>
                  <a:pt x="0" y="0"/>
                </a:moveTo>
                <a:lnTo>
                  <a:pt x="540462" y="0"/>
                </a:lnTo>
                <a:lnTo>
                  <a:pt x="540462" y="520684"/>
                </a:lnTo>
                <a:lnTo>
                  <a:pt x="0" y="520684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1471927" y="3967835"/>
            <a:ext cx="75937" cy="759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>
            <a:spLocks noGrp="1"/>
          </p:cNvSpPr>
          <p:nvPr>
            <p:ph type="title"/>
          </p:nvPr>
        </p:nvSpPr>
        <p:spPr>
          <a:xfrm>
            <a:off x="4394200" y="660400"/>
            <a:ext cx="421513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0" dirty="0"/>
              <a:t>Krótkie</a:t>
            </a:r>
            <a:r>
              <a:rPr spc="-45" dirty="0"/>
              <a:t> </a:t>
            </a:r>
            <a:r>
              <a:rPr spc="35" dirty="0"/>
              <a:t>iteracje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38100" y="9417405"/>
            <a:ext cx="41529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109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552700" y="2108200"/>
            <a:ext cx="1673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0" dirty="0">
                <a:latin typeface="Arial"/>
                <a:cs typeface="Arial"/>
              </a:rPr>
              <a:t>Cel </a:t>
            </a:r>
            <a:r>
              <a:rPr sz="2400" b="1" spc="220" dirty="0">
                <a:latin typeface="Arial"/>
                <a:cs typeface="Arial"/>
              </a:rPr>
              <a:t>/</a:t>
            </a:r>
            <a:r>
              <a:rPr sz="2400" b="1" spc="-90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Temat</a:t>
            </a:r>
            <a:endParaRPr sz="24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743700" y="2108200"/>
            <a:ext cx="1673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0" dirty="0">
                <a:latin typeface="Arial"/>
                <a:cs typeface="Arial"/>
              </a:rPr>
              <a:t>Cel </a:t>
            </a:r>
            <a:r>
              <a:rPr sz="2400" b="1" spc="220" dirty="0">
                <a:latin typeface="Arial"/>
                <a:cs typeface="Arial"/>
              </a:rPr>
              <a:t>/</a:t>
            </a:r>
            <a:r>
              <a:rPr sz="2400" b="1" spc="-90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Temat</a:t>
            </a:r>
            <a:endParaRPr sz="24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9880600" y="2108200"/>
            <a:ext cx="1673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0" dirty="0">
                <a:latin typeface="Arial"/>
                <a:cs typeface="Arial"/>
              </a:rPr>
              <a:t>Cel </a:t>
            </a:r>
            <a:r>
              <a:rPr sz="2400" b="1" spc="220" dirty="0">
                <a:latin typeface="Arial"/>
                <a:cs typeface="Arial"/>
              </a:rPr>
              <a:t>/</a:t>
            </a:r>
            <a:r>
              <a:rPr sz="2400" b="1" spc="-90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Temat</a:t>
            </a:r>
            <a:endParaRPr sz="24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752600" y="6946900"/>
            <a:ext cx="9726295" cy="184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>
              <a:lnSpc>
                <a:spcPct val="118900"/>
              </a:lnSpc>
              <a:spcBef>
                <a:spcPts val="130"/>
              </a:spcBef>
            </a:pPr>
            <a:r>
              <a:rPr sz="2500" spc="10" dirty="0">
                <a:latin typeface="Arial"/>
                <a:cs typeface="Arial"/>
              </a:rPr>
              <a:t>Zespoły </a:t>
            </a:r>
            <a:r>
              <a:rPr sz="2500" spc="-95" dirty="0">
                <a:latin typeface="Arial"/>
                <a:cs typeface="Arial"/>
              </a:rPr>
              <a:t>XP </a:t>
            </a:r>
            <a:r>
              <a:rPr sz="2500" spc="10" dirty="0">
                <a:latin typeface="Arial"/>
                <a:cs typeface="Arial"/>
              </a:rPr>
              <a:t>pracują </a:t>
            </a:r>
            <a:r>
              <a:rPr sz="2500" spc="85" dirty="0">
                <a:latin typeface="Arial"/>
                <a:cs typeface="Arial"/>
              </a:rPr>
              <a:t>w </a:t>
            </a:r>
            <a:r>
              <a:rPr sz="2500" spc="40" dirty="0">
                <a:latin typeface="Arial"/>
                <a:cs typeface="Arial"/>
              </a:rPr>
              <a:t>krótkich </a:t>
            </a:r>
            <a:r>
              <a:rPr sz="2500" spc="10" dirty="0">
                <a:latin typeface="Arial"/>
                <a:cs typeface="Arial"/>
              </a:rPr>
              <a:t>iteracjach, </a:t>
            </a:r>
            <a:r>
              <a:rPr sz="2500" spc="20" dirty="0">
                <a:latin typeface="Arial"/>
                <a:cs typeface="Arial"/>
              </a:rPr>
              <a:t>często </a:t>
            </a:r>
            <a:r>
              <a:rPr sz="2500" spc="85" dirty="0">
                <a:latin typeface="Arial"/>
                <a:cs typeface="Arial"/>
              </a:rPr>
              <a:t>w </a:t>
            </a:r>
            <a:r>
              <a:rPr sz="2500" spc="35" dirty="0">
                <a:latin typeface="Arial"/>
                <a:cs typeface="Arial"/>
              </a:rPr>
              <a:t>tygodniowych,</a:t>
            </a:r>
            <a:r>
              <a:rPr sz="2500" spc="-130" dirty="0">
                <a:latin typeface="Arial"/>
                <a:cs typeface="Arial"/>
              </a:rPr>
              <a:t> </a:t>
            </a:r>
            <a:r>
              <a:rPr sz="2500" spc="85" dirty="0">
                <a:latin typeface="Arial"/>
                <a:cs typeface="Arial"/>
              </a:rPr>
              <a:t>w  </a:t>
            </a:r>
            <a:r>
              <a:rPr sz="2500" spc="5" dirty="0">
                <a:latin typeface="Arial"/>
                <a:cs typeface="Arial"/>
              </a:rPr>
              <a:t>ramach </a:t>
            </a:r>
            <a:r>
              <a:rPr sz="2500" spc="35" dirty="0">
                <a:latin typeface="Arial"/>
                <a:cs typeface="Arial"/>
              </a:rPr>
              <a:t>których </a:t>
            </a:r>
            <a:r>
              <a:rPr sz="2500" spc="5" dirty="0">
                <a:latin typeface="Arial"/>
                <a:cs typeface="Arial"/>
              </a:rPr>
              <a:t>zespół </a:t>
            </a:r>
            <a:r>
              <a:rPr sz="2500" spc="10" dirty="0">
                <a:latin typeface="Arial"/>
                <a:cs typeface="Arial"/>
              </a:rPr>
              <a:t>wybiera </a:t>
            </a:r>
            <a:r>
              <a:rPr sz="2500" spc="15" dirty="0">
                <a:latin typeface="Arial"/>
                <a:cs typeface="Arial"/>
              </a:rPr>
              <a:t>historyjki </a:t>
            </a:r>
            <a:r>
              <a:rPr sz="2500" spc="-5" dirty="0">
                <a:latin typeface="Arial"/>
                <a:cs typeface="Arial"/>
              </a:rPr>
              <a:t>i </a:t>
            </a:r>
            <a:r>
              <a:rPr sz="2500" spc="25" dirty="0">
                <a:latin typeface="Arial"/>
                <a:cs typeface="Arial"/>
              </a:rPr>
              <a:t>tworzy </a:t>
            </a:r>
            <a:r>
              <a:rPr sz="2500" spc="85" dirty="0">
                <a:latin typeface="Arial"/>
                <a:cs typeface="Arial"/>
              </a:rPr>
              <a:t>w </a:t>
            </a:r>
            <a:r>
              <a:rPr sz="2500" spc="15" dirty="0">
                <a:latin typeface="Arial"/>
                <a:cs typeface="Arial"/>
              </a:rPr>
              <a:t>trakcie </a:t>
            </a:r>
            <a:r>
              <a:rPr sz="2500" spc="25" dirty="0">
                <a:latin typeface="Arial"/>
                <a:cs typeface="Arial"/>
              </a:rPr>
              <a:t>cyklu  </a:t>
            </a:r>
            <a:r>
              <a:rPr sz="2500" spc="-10" dirty="0">
                <a:latin typeface="Arial"/>
                <a:cs typeface="Arial"/>
              </a:rPr>
              <a:t>działające </a:t>
            </a:r>
            <a:r>
              <a:rPr sz="2500" spc="10" dirty="0">
                <a:latin typeface="Arial"/>
                <a:cs typeface="Arial"/>
              </a:rPr>
              <a:t>oprogramowanie, </a:t>
            </a:r>
            <a:r>
              <a:rPr sz="2500" dirty="0">
                <a:latin typeface="Arial"/>
                <a:cs typeface="Arial"/>
              </a:rPr>
              <a:t>składające </a:t>
            </a:r>
            <a:r>
              <a:rPr sz="2500" spc="-20" dirty="0">
                <a:latin typeface="Arial"/>
                <a:cs typeface="Arial"/>
              </a:rPr>
              <a:t>się </a:t>
            </a:r>
            <a:r>
              <a:rPr sz="2500" spc="-50" dirty="0">
                <a:latin typeface="Arial"/>
                <a:cs typeface="Arial"/>
              </a:rPr>
              <a:t>z </a:t>
            </a:r>
            <a:r>
              <a:rPr sz="2500" spc="20" dirty="0">
                <a:latin typeface="Arial"/>
                <a:cs typeface="Arial"/>
              </a:rPr>
              <a:t>ukończonych  </a:t>
            </a:r>
            <a:r>
              <a:rPr sz="2500" spc="10" dirty="0">
                <a:latin typeface="Arial"/>
                <a:cs typeface="Arial"/>
              </a:rPr>
              <a:t>historyjek.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60004" y="7899833"/>
            <a:ext cx="1270000" cy="209550"/>
          </a:xfrm>
          <a:custGeom>
            <a:avLst/>
            <a:gdLst/>
            <a:ahLst/>
            <a:cxnLst/>
            <a:rect l="l" t="t" r="r" b="b"/>
            <a:pathLst>
              <a:path w="1270000" h="209550">
                <a:moveTo>
                  <a:pt x="0" y="0"/>
                </a:moveTo>
                <a:lnTo>
                  <a:pt x="1269999" y="0"/>
                </a:lnTo>
                <a:lnTo>
                  <a:pt x="1269999" y="209184"/>
                </a:lnTo>
                <a:lnTo>
                  <a:pt x="0" y="209184"/>
                </a:lnTo>
                <a:lnTo>
                  <a:pt x="0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34238" y="4786703"/>
            <a:ext cx="1546225" cy="3307079"/>
          </a:xfrm>
          <a:custGeom>
            <a:avLst/>
            <a:gdLst/>
            <a:ahLst/>
            <a:cxnLst/>
            <a:rect l="l" t="t" r="r" b="b"/>
            <a:pathLst>
              <a:path w="1546225" h="3307079">
                <a:moveTo>
                  <a:pt x="1352958" y="0"/>
                </a:moveTo>
                <a:lnTo>
                  <a:pt x="0" y="3225556"/>
                </a:lnTo>
                <a:lnTo>
                  <a:pt x="192901" y="3306469"/>
                </a:lnTo>
                <a:lnTo>
                  <a:pt x="1545860" y="80912"/>
                </a:lnTo>
                <a:lnTo>
                  <a:pt x="135295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12680" y="4796594"/>
            <a:ext cx="1988820" cy="1818005"/>
          </a:xfrm>
          <a:custGeom>
            <a:avLst/>
            <a:gdLst/>
            <a:ahLst/>
            <a:cxnLst/>
            <a:rect l="l" t="t" r="r" b="b"/>
            <a:pathLst>
              <a:path w="1988820" h="1818004">
                <a:moveTo>
                  <a:pt x="141986" y="0"/>
                </a:moveTo>
                <a:lnTo>
                  <a:pt x="0" y="157999"/>
                </a:lnTo>
                <a:lnTo>
                  <a:pt x="1846637" y="1817502"/>
                </a:lnTo>
                <a:lnTo>
                  <a:pt x="1988624" y="1659502"/>
                </a:lnTo>
                <a:lnTo>
                  <a:pt x="141986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78074" y="4154237"/>
            <a:ext cx="1055370" cy="2404110"/>
          </a:xfrm>
          <a:custGeom>
            <a:avLst/>
            <a:gdLst/>
            <a:ahLst/>
            <a:cxnLst/>
            <a:rect l="l" t="t" r="r" b="b"/>
            <a:pathLst>
              <a:path w="1055370" h="2404109">
                <a:moveTo>
                  <a:pt x="855786" y="0"/>
                </a:moveTo>
                <a:lnTo>
                  <a:pt x="0" y="2330590"/>
                </a:lnTo>
                <a:lnTo>
                  <a:pt x="199405" y="2403811"/>
                </a:lnTo>
                <a:lnTo>
                  <a:pt x="1055192" y="73221"/>
                </a:lnTo>
                <a:lnTo>
                  <a:pt x="855786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42585" y="3208115"/>
            <a:ext cx="2482850" cy="1191260"/>
          </a:xfrm>
          <a:custGeom>
            <a:avLst/>
            <a:gdLst/>
            <a:ahLst/>
            <a:cxnLst/>
            <a:rect l="l" t="t" r="r" b="b"/>
            <a:pathLst>
              <a:path w="2482850" h="1191260">
                <a:moveTo>
                  <a:pt x="1589351" y="0"/>
                </a:moveTo>
                <a:lnTo>
                  <a:pt x="1690725" y="230501"/>
                </a:lnTo>
                <a:lnTo>
                  <a:pt x="0" y="974076"/>
                </a:lnTo>
                <a:lnTo>
                  <a:pt x="95410" y="1191017"/>
                </a:lnTo>
                <a:lnTo>
                  <a:pt x="1786135" y="447442"/>
                </a:lnTo>
                <a:lnTo>
                  <a:pt x="2093358" y="447442"/>
                </a:lnTo>
                <a:lnTo>
                  <a:pt x="2482453" y="11752"/>
                </a:lnTo>
                <a:lnTo>
                  <a:pt x="1589351" y="0"/>
                </a:lnTo>
                <a:close/>
              </a:path>
              <a:path w="2482850" h="1191260">
                <a:moveTo>
                  <a:pt x="2093358" y="447442"/>
                </a:moveTo>
                <a:lnTo>
                  <a:pt x="1786135" y="447442"/>
                </a:lnTo>
                <a:lnTo>
                  <a:pt x="1887509" y="677942"/>
                </a:lnTo>
                <a:lnTo>
                  <a:pt x="2093358" y="447442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00600" y="1041400"/>
            <a:ext cx="1638300" cy="1638300"/>
          </a:xfrm>
          <a:custGeom>
            <a:avLst/>
            <a:gdLst/>
            <a:ahLst/>
            <a:cxnLst/>
            <a:rect l="l" t="t" r="r" b="b"/>
            <a:pathLst>
              <a:path w="1638300" h="1638300">
                <a:moveTo>
                  <a:pt x="1398313" y="239912"/>
                </a:moveTo>
                <a:lnTo>
                  <a:pt x="1431362" y="274928"/>
                </a:lnTo>
                <a:lnTo>
                  <a:pt x="1461963" y="311356"/>
                </a:lnTo>
                <a:lnTo>
                  <a:pt x="1490116" y="349088"/>
                </a:lnTo>
                <a:lnTo>
                  <a:pt x="1515821" y="388014"/>
                </a:lnTo>
                <a:lnTo>
                  <a:pt x="1539078" y="428028"/>
                </a:lnTo>
                <a:lnTo>
                  <a:pt x="1559887" y="469019"/>
                </a:lnTo>
                <a:lnTo>
                  <a:pt x="1578247" y="510879"/>
                </a:lnTo>
                <a:lnTo>
                  <a:pt x="1594160" y="553500"/>
                </a:lnTo>
                <a:lnTo>
                  <a:pt x="1607624" y="596773"/>
                </a:lnTo>
                <a:lnTo>
                  <a:pt x="1618641" y="640589"/>
                </a:lnTo>
                <a:lnTo>
                  <a:pt x="1627209" y="684840"/>
                </a:lnTo>
                <a:lnTo>
                  <a:pt x="1633329" y="729416"/>
                </a:lnTo>
                <a:lnTo>
                  <a:pt x="1637001" y="774210"/>
                </a:lnTo>
                <a:lnTo>
                  <a:pt x="1638226" y="819112"/>
                </a:lnTo>
                <a:lnTo>
                  <a:pt x="1637001" y="864015"/>
                </a:lnTo>
                <a:lnTo>
                  <a:pt x="1633329" y="908809"/>
                </a:lnTo>
                <a:lnTo>
                  <a:pt x="1627209" y="953385"/>
                </a:lnTo>
                <a:lnTo>
                  <a:pt x="1618641" y="997636"/>
                </a:lnTo>
                <a:lnTo>
                  <a:pt x="1607624" y="1041452"/>
                </a:lnTo>
                <a:lnTo>
                  <a:pt x="1594160" y="1084724"/>
                </a:lnTo>
                <a:lnTo>
                  <a:pt x="1578247" y="1127345"/>
                </a:lnTo>
                <a:lnTo>
                  <a:pt x="1559887" y="1169206"/>
                </a:lnTo>
                <a:lnTo>
                  <a:pt x="1539078" y="1210197"/>
                </a:lnTo>
                <a:lnTo>
                  <a:pt x="1515821" y="1250210"/>
                </a:lnTo>
                <a:lnTo>
                  <a:pt x="1490116" y="1289137"/>
                </a:lnTo>
                <a:lnTo>
                  <a:pt x="1461963" y="1326869"/>
                </a:lnTo>
                <a:lnTo>
                  <a:pt x="1431362" y="1363297"/>
                </a:lnTo>
                <a:lnTo>
                  <a:pt x="1398313" y="1398313"/>
                </a:lnTo>
                <a:lnTo>
                  <a:pt x="1363297" y="1431362"/>
                </a:lnTo>
                <a:lnTo>
                  <a:pt x="1326869" y="1461963"/>
                </a:lnTo>
                <a:lnTo>
                  <a:pt x="1289137" y="1490116"/>
                </a:lnTo>
                <a:lnTo>
                  <a:pt x="1250210" y="1515821"/>
                </a:lnTo>
                <a:lnTo>
                  <a:pt x="1210197" y="1539078"/>
                </a:lnTo>
                <a:lnTo>
                  <a:pt x="1169206" y="1559887"/>
                </a:lnTo>
                <a:lnTo>
                  <a:pt x="1127345" y="1578247"/>
                </a:lnTo>
                <a:lnTo>
                  <a:pt x="1084724" y="1594160"/>
                </a:lnTo>
                <a:lnTo>
                  <a:pt x="1041452" y="1607624"/>
                </a:lnTo>
                <a:lnTo>
                  <a:pt x="997636" y="1618641"/>
                </a:lnTo>
                <a:lnTo>
                  <a:pt x="953385" y="1627209"/>
                </a:lnTo>
                <a:lnTo>
                  <a:pt x="908809" y="1633329"/>
                </a:lnTo>
                <a:lnTo>
                  <a:pt x="864015" y="1637001"/>
                </a:lnTo>
                <a:lnTo>
                  <a:pt x="819112" y="1638226"/>
                </a:lnTo>
                <a:lnTo>
                  <a:pt x="774210" y="1637001"/>
                </a:lnTo>
                <a:lnTo>
                  <a:pt x="729416" y="1633329"/>
                </a:lnTo>
                <a:lnTo>
                  <a:pt x="684840" y="1627209"/>
                </a:lnTo>
                <a:lnTo>
                  <a:pt x="640589" y="1618641"/>
                </a:lnTo>
                <a:lnTo>
                  <a:pt x="596773" y="1607624"/>
                </a:lnTo>
                <a:lnTo>
                  <a:pt x="553500" y="1594160"/>
                </a:lnTo>
                <a:lnTo>
                  <a:pt x="510879" y="1578247"/>
                </a:lnTo>
                <a:lnTo>
                  <a:pt x="469019" y="1559887"/>
                </a:lnTo>
                <a:lnTo>
                  <a:pt x="428028" y="1539078"/>
                </a:lnTo>
                <a:lnTo>
                  <a:pt x="388014" y="1515821"/>
                </a:lnTo>
                <a:lnTo>
                  <a:pt x="349088" y="1490116"/>
                </a:lnTo>
                <a:lnTo>
                  <a:pt x="311356" y="1461963"/>
                </a:lnTo>
                <a:lnTo>
                  <a:pt x="274928" y="1431362"/>
                </a:lnTo>
                <a:lnTo>
                  <a:pt x="239912" y="1398313"/>
                </a:lnTo>
                <a:lnTo>
                  <a:pt x="206863" y="1363297"/>
                </a:lnTo>
                <a:lnTo>
                  <a:pt x="176262" y="1326869"/>
                </a:lnTo>
                <a:lnTo>
                  <a:pt x="148109" y="1289137"/>
                </a:lnTo>
                <a:lnTo>
                  <a:pt x="122404" y="1250210"/>
                </a:lnTo>
                <a:lnTo>
                  <a:pt x="99147" y="1210197"/>
                </a:lnTo>
                <a:lnTo>
                  <a:pt x="78338" y="1169206"/>
                </a:lnTo>
                <a:lnTo>
                  <a:pt x="59978" y="1127345"/>
                </a:lnTo>
                <a:lnTo>
                  <a:pt x="44065" y="1084724"/>
                </a:lnTo>
                <a:lnTo>
                  <a:pt x="30601" y="1041452"/>
                </a:lnTo>
                <a:lnTo>
                  <a:pt x="19584" y="997636"/>
                </a:lnTo>
                <a:lnTo>
                  <a:pt x="11016" y="953385"/>
                </a:lnTo>
                <a:lnTo>
                  <a:pt x="4896" y="908809"/>
                </a:lnTo>
                <a:lnTo>
                  <a:pt x="1224" y="864015"/>
                </a:lnTo>
                <a:lnTo>
                  <a:pt x="0" y="819112"/>
                </a:lnTo>
                <a:lnTo>
                  <a:pt x="1224" y="774210"/>
                </a:lnTo>
                <a:lnTo>
                  <a:pt x="4896" y="729416"/>
                </a:lnTo>
                <a:lnTo>
                  <a:pt x="11016" y="684840"/>
                </a:lnTo>
                <a:lnTo>
                  <a:pt x="19584" y="640589"/>
                </a:lnTo>
                <a:lnTo>
                  <a:pt x="30601" y="596773"/>
                </a:lnTo>
                <a:lnTo>
                  <a:pt x="44065" y="553500"/>
                </a:lnTo>
                <a:lnTo>
                  <a:pt x="59978" y="510879"/>
                </a:lnTo>
                <a:lnTo>
                  <a:pt x="78338" y="469019"/>
                </a:lnTo>
                <a:lnTo>
                  <a:pt x="99147" y="428028"/>
                </a:lnTo>
                <a:lnTo>
                  <a:pt x="122404" y="388014"/>
                </a:lnTo>
                <a:lnTo>
                  <a:pt x="148109" y="349088"/>
                </a:lnTo>
                <a:lnTo>
                  <a:pt x="176262" y="311356"/>
                </a:lnTo>
                <a:lnTo>
                  <a:pt x="206863" y="274928"/>
                </a:lnTo>
                <a:lnTo>
                  <a:pt x="239912" y="239912"/>
                </a:lnTo>
                <a:lnTo>
                  <a:pt x="274928" y="206863"/>
                </a:lnTo>
                <a:lnTo>
                  <a:pt x="311356" y="176262"/>
                </a:lnTo>
                <a:lnTo>
                  <a:pt x="349088" y="148109"/>
                </a:lnTo>
                <a:lnTo>
                  <a:pt x="388014" y="122404"/>
                </a:lnTo>
                <a:lnTo>
                  <a:pt x="428028" y="99147"/>
                </a:lnTo>
                <a:lnTo>
                  <a:pt x="469019" y="78338"/>
                </a:lnTo>
                <a:lnTo>
                  <a:pt x="510879" y="59978"/>
                </a:lnTo>
                <a:lnTo>
                  <a:pt x="553500" y="44065"/>
                </a:lnTo>
                <a:lnTo>
                  <a:pt x="596773" y="30601"/>
                </a:lnTo>
                <a:lnTo>
                  <a:pt x="640589" y="19584"/>
                </a:lnTo>
                <a:lnTo>
                  <a:pt x="684840" y="11016"/>
                </a:lnTo>
                <a:lnTo>
                  <a:pt x="729416" y="4896"/>
                </a:lnTo>
                <a:lnTo>
                  <a:pt x="774210" y="1224"/>
                </a:lnTo>
                <a:lnTo>
                  <a:pt x="819112" y="0"/>
                </a:lnTo>
                <a:lnTo>
                  <a:pt x="864015" y="1224"/>
                </a:lnTo>
                <a:lnTo>
                  <a:pt x="908809" y="4896"/>
                </a:lnTo>
                <a:lnTo>
                  <a:pt x="953385" y="11016"/>
                </a:lnTo>
                <a:lnTo>
                  <a:pt x="997636" y="19584"/>
                </a:lnTo>
                <a:lnTo>
                  <a:pt x="1041452" y="30601"/>
                </a:lnTo>
                <a:lnTo>
                  <a:pt x="1084724" y="44065"/>
                </a:lnTo>
                <a:lnTo>
                  <a:pt x="1127345" y="59978"/>
                </a:lnTo>
                <a:lnTo>
                  <a:pt x="1169206" y="78338"/>
                </a:lnTo>
                <a:lnTo>
                  <a:pt x="1210197" y="99147"/>
                </a:lnTo>
                <a:lnTo>
                  <a:pt x="1250210" y="122404"/>
                </a:lnTo>
                <a:lnTo>
                  <a:pt x="1289137" y="148109"/>
                </a:lnTo>
                <a:lnTo>
                  <a:pt x="1326869" y="176262"/>
                </a:lnTo>
                <a:lnTo>
                  <a:pt x="1363297" y="206863"/>
                </a:lnTo>
                <a:lnTo>
                  <a:pt x="1398313" y="239912"/>
                </a:lnTo>
                <a:close/>
              </a:path>
            </a:pathLst>
          </a:custGeom>
          <a:ln w="63500">
            <a:solidFill>
              <a:srgbClr val="EE220C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594100" y="457200"/>
            <a:ext cx="4048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5" dirty="0">
                <a:solidFill>
                  <a:srgbClr val="EE220C"/>
                </a:solidFill>
              </a:rPr>
              <a:t>Oczekiwania</a:t>
            </a:r>
            <a:r>
              <a:rPr sz="2400" spc="-45" dirty="0">
                <a:solidFill>
                  <a:srgbClr val="EE220C"/>
                </a:solidFill>
              </a:rPr>
              <a:t> </a:t>
            </a:r>
            <a:r>
              <a:rPr sz="2400" spc="10" dirty="0">
                <a:solidFill>
                  <a:srgbClr val="EE220C"/>
                </a:solidFill>
              </a:rPr>
              <a:t>użytkowników</a:t>
            </a:r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660400" y="7264400"/>
            <a:ext cx="1905000" cy="190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77900" y="7581900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4999" y="0"/>
                </a:moveTo>
                <a:lnTo>
                  <a:pt x="590707" y="1537"/>
                </a:lnTo>
                <a:lnTo>
                  <a:pt x="546589" y="6148"/>
                </a:lnTo>
                <a:lnTo>
                  <a:pt x="502818" y="13833"/>
                </a:lnTo>
                <a:lnTo>
                  <a:pt x="459567" y="24593"/>
                </a:lnTo>
                <a:lnTo>
                  <a:pt x="417012" y="38427"/>
                </a:lnTo>
                <a:lnTo>
                  <a:pt x="375324" y="55335"/>
                </a:lnTo>
                <a:lnTo>
                  <a:pt x="334678" y="75317"/>
                </a:lnTo>
                <a:lnTo>
                  <a:pt x="295248" y="98373"/>
                </a:lnTo>
                <a:lnTo>
                  <a:pt x="257207" y="124504"/>
                </a:lnTo>
                <a:lnTo>
                  <a:pt x="220729" y="153709"/>
                </a:lnTo>
                <a:lnTo>
                  <a:pt x="185987" y="185988"/>
                </a:lnTo>
                <a:lnTo>
                  <a:pt x="153708" y="220729"/>
                </a:lnTo>
                <a:lnTo>
                  <a:pt x="124503" y="257208"/>
                </a:lnTo>
                <a:lnTo>
                  <a:pt x="98373" y="295249"/>
                </a:lnTo>
                <a:lnTo>
                  <a:pt x="75317" y="334679"/>
                </a:lnTo>
                <a:lnTo>
                  <a:pt x="55335" y="375325"/>
                </a:lnTo>
                <a:lnTo>
                  <a:pt x="38427" y="417012"/>
                </a:lnTo>
                <a:lnTo>
                  <a:pt x="24593" y="459568"/>
                </a:lnTo>
                <a:lnTo>
                  <a:pt x="13833" y="502818"/>
                </a:lnTo>
                <a:lnTo>
                  <a:pt x="6148" y="546589"/>
                </a:lnTo>
                <a:lnTo>
                  <a:pt x="1537" y="590708"/>
                </a:lnTo>
                <a:lnTo>
                  <a:pt x="0" y="635000"/>
                </a:lnTo>
                <a:lnTo>
                  <a:pt x="1537" y="679292"/>
                </a:lnTo>
                <a:lnTo>
                  <a:pt x="6148" y="723410"/>
                </a:lnTo>
                <a:lnTo>
                  <a:pt x="13833" y="767182"/>
                </a:lnTo>
                <a:lnTo>
                  <a:pt x="24593" y="810432"/>
                </a:lnTo>
                <a:lnTo>
                  <a:pt x="38427" y="852988"/>
                </a:lnTo>
                <a:lnTo>
                  <a:pt x="55335" y="894675"/>
                </a:lnTo>
                <a:lnTo>
                  <a:pt x="75317" y="935321"/>
                </a:lnTo>
                <a:lnTo>
                  <a:pt x="98373" y="974751"/>
                </a:lnTo>
                <a:lnTo>
                  <a:pt x="124503" y="1012792"/>
                </a:lnTo>
                <a:lnTo>
                  <a:pt x="153708" y="1049271"/>
                </a:lnTo>
                <a:lnTo>
                  <a:pt x="185987" y="1084013"/>
                </a:lnTo>
                <a:lnTo>
                  <a:pt x="220729" y="1116291"/>
                </a:lnTo>
                <a:lnTo>
                  <a:pt x="257207" y="1145496"/>
                </a:lnTo>
                <a:lnTo>
                  <a:pt x="295248" y="1171626"/>
                </a:lnTo>
                <a:lnTo>
                  <a:pt x="334678" y="1194683"/>
                </a:lnTo>
                <a:lnTo>
                  <a:pt x="375324" y="1214665"/>
                </a:lnTo>
                <a:lnTo>
                  <a:pt x="417012" y="1231573"/>
                </a:lnTo>
                <a:lnTo>
                  <a:pt x="459567" y="1245406"/>
                </a:lnTo>
                <a:lnTo>
                  <a:pt x="502818" y="1256166"/>
                </a:lnTo>
                <a:lnTo>
                  <a:pt x="546589" y="1263851"/>
                </a:lnTo>
                <a:lnTo>
                  <a:pt x="590707" y="1268463"/>
                </a:lnTo>
                <a:lnTo>
                  <a:pt x="634999" y="1270000"/>
                </a:lnTo>
                <a:lnTo>
                  <a:pt x="679292" y="1268463"/>
                </a:lnTo>
                <a:lnTo>
                  <a:pt x="723410" y="1263851"/>
                </a:lnTo>
                <a:lnTo>
                  <a:pt x="767181" y="1256166"/>
                </a:lnTo>
                <a:lnTo>
                  <a:pt x="810431" y="1245406"/>
                </a:lnTo>
                <a:lnTo>
                  <a:pt x="852987" y="1231573"/>
                </a:lnTo>
                <a:lnTo>
                  <a:pt x="894675" y="1214665"/>
                </a:lnTo>
                <a:lnTo>
                  <a:pt x="935320" y="1194683"/>
                </a:lnTo>
                <a:lnTo>
                  <a:pt x="974751" y="1171626"/>
                </a:lnTo>
                <a:lnTo>
                  <a:pt x="1012792" y="1145496"/>
                </a:lnTo>
                <a:lnTo>
                  <a:pt x="1049270" y="1116291"/>
                </a:lnTo>
                <a:lnTo>
                  <a:pt x="1084012" y="1084013"/>
                </a:lnTo>
                <a:lnTo>
                  <a:pt x="1116291" y="1049271"/>
                </a:lnTo>
                <a:lnTo>
                  <a:pt x="1145495" y="1012792"/>
                </a:lnTo>
                <a:lnTo>
                  <a:pt x="1171626" y="974751"/>
                </a:lnTo>
                <a:lnTo>
                  <a:pt x="1194682" y="935321"/>
                </a:lnTo>
                <a:lnTo>
                  <a:pt x="1214665" y="894675"/>
                </a:lnTo>
                <a:lnTo>
                  <a:pt x="1231573" y="852988"/>
                </a:lnTo>
                <a:lnTo>
                  <a:pt x="1245406" y="810432"/>
                </a:lnTo>
                <a:lnTo>
                  <a:pt x="1256166" y="767182"/>
                </a:lnTo>
                <a:lnTo>
                  <a:pt x="1263851" y="723410"/>
                </a:lnTo>
                <a:lnTo>
                  <a:pt x="1268463" y="679292"/>
                </a:lnTo>
                <a:lnTo>
                  <a:pt x="1270000" y="635000"/>
                </a:lnTo>
                <a:lnTo>
                  <a:pt x="1268463" y="590708"/>
                </a:lnTo>
                <a:lnTo>
                  <a:pt x="1263851" y="546589"/>
                </a:lnTo>
                <a:lnTo>
                  <a:pt x="1256166" y="502818"/>
                </a:lnTo>
                <a:lnTo>
                  <a:pt x="1245406" y="459568"/>
                </a:lnTo>
                <a:lnTo>
                  <a:pt x="1231573" y="417012"/>
                </a:lnTo>
                <a:lnTo>
                  <a:pt x="1214665" y="375325"/>
                </a:lnTo>
                <a:lnTo>
                  <a:pt x="1194682" y="334679"/>
                </a:lnTo>
                <a:lnTo>
                  <a:pt x="1171626" y="295249"/>
                </a:lnTo>
                <a:lnTo>
                  <a:pt x="1145495" y="257208"/>
                </a:lnTo>
                <a:lnTo>
                  <a:pt x="1116291" y="220729"/>
                </a:lnTo>
                <a:lnTo>
                  <a:pt x="1084012" y="185988"/>
                </a:lnTo>
                <a:lnTo>
                  <a:pt x="1049270" y="153709"/>
                </a:lnTo>
                <a:lnTo>
                  <a:pt x="1012792" y="124504"/>
                </a:lnTo>
                <a:lnTo>
                  <a:pt x="974751" y="98373"/>
                </a:lnTo>
                <a:lnTo>
                  <a:pt x="935320" y="75317"/>
                </a:lnTo>
                <a:lnTo>
                  <a:pt x="894675" y="55335"/>
                </a:lnTo>
                <a:lnTo>
                  <a:pt x="852987" y="38427"/>
                </a:lnTo>
                <a:lnTo>
                  <a:pt x="810431" y="24593"/>
                </a:lnTo>
                <a:lnTo>
                  <a:pt x="767181" y="13833"/>
                </a:lnTo>
                <a:lnTo>
                  <a:pt x="723410" y="6148"/>
                </a:lnTo>
                <a:lnTo>
                  <a:pt x="679292" y="1537"/>
                </a:lnTo>
                <a:lnTo>
                  <a:pt x="63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20800" y="8026400"/>
            <a:ext cx="59499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20" dirty="0">
                <a:latin typeface="Arial"/>
                <a:cs typeface="Arial"/>
              </a:rPr>
              <a:t>Plan</a:t>
            </a:r>
            <a:endParaRPr sz="2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85575" y="3039913"/>
            <a:ext cx="7179945" cy="4895215"/>
          </a:xfrm>
          <a:custGeom>
            <a:avLst/>
            <a:gdLst/>
            <a:ahLst/>
            <a:cxnLst/>
            <a:rect l="l" t="t" r="r" b="b"/>
            <a:pathLst>
              <a:path w="7179945" h="4895215">
                <a:moveTo>
                  <a:pt x="7179781" y="0"/>
                </a:moveTo>
                <a:lnTo>
                  <a:pt x="6303858" y="154914"/>
                </a:lnTo>
                <a:lnTo>
                  <a:pt x="6441272" y="358641"/>
                </a:lnTo>
                <a:lnTo>
                  <a:pt x="0" y="4703334"/>
                </a:lnTo>
                <a:lnTo>
                  <a:pt x="129331" y="4895076"/>
                </a:lnTo>
                <a:lnTo>
                  <a:pt x="6570605" y="550383"/>
                </a:lnTo>
                <a:lnTo>
                  <a:pt x="6835467" y="550383"/>
                </a:lnTo>
                <a:lnTo>
                  <a:pt x="7179781" y="0"/>
                </a:lnTo>
                <a:close/>
              </a:path>
              <a:path w="7179945" h="4895215">
                <a:moveTo>
                  <a:pt x="6835467" y="550383"/>
                </a:moveTo>
                <a:lnTo>
                  <a:pt x="6570605" y="550383"/>
                </a:lnTo>
                <a:lnTo>
                  <a:pt x="6708019" y="754109"/>
                </a:lnTo>
                <a:lnTo>
                  <a:pt x="6835467" y="550383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 rot="19620000">
            <a:off x="4516232" y="5243499"/>
            <a:ext cx="1532393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b="1" spc="15" dirty="0">
                <a:latin typeface="Arial"/>
                <a:cs typeface="Arial"/>
              </a:rPr>
              <a:t>Realizacja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366212" y="1466813"/>
            <a:ext cx="1905000" cy="1904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683712" y="178431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5000" y="0"/>
                </a:moveTo>
                <a:lnTo>
                  <a:pt x="590707" y="1537"/>
                </a:lnTo>
                <a:lnTo>
                  <a:pt x="546589" y="6148"/>
                </a:lnTo>
                <a:lnTo>
                  <a:pt x="502818" y="13833"/>
                </a:lnTo>
                <a:lnTo>
                  <a:pt x="459567" y="24593"/>
                </a:lnTo>
                <a:lnTo>
                  <a:pt x="417011" y="38427"/>
                </a:lnTo>
                <a:lnTo>
                  <a:pt x="375324" y="55334"/>
                </a:lnTo>
                <a:lnTo>
                  <a:pt x="334678" y="75317"/>
                </a:lnTo>
                <a:lnTo>
                  <a:pt x="295248" y="98373"/>
                </a:lnTo>
                <a:lnTo>
                  <a:pt x="257207" y="124503"/>
                </a:lnTo>
                <a:lnTo>
                  <a:pt x="220728" y="153708"/>
                </a:lnTo>
                <a:lnTo>
                  <a:pt x="185987" y="185987"/>
                </a:lnTo>
                <a:lnTo>
                  <a:pt x="153708" y="220728"/>
                </a:lnTo>
                <a:lnTo>
                  <a:pt x="124503" y="257207"/>
                </a:lnTo>
                <a:lnTo>
                  <a:pt x="98373" y="295248"/>
                </a:lnTo>
                <a:lnTo>
                  <a:pt x="75317" y="334678"/>
                </a:lnTo>
                <a:lnTo>
                  <a:pt x="55334" y="375324"/>
                </a:lnTo>
                <a:lnTo>
                  <a:pt x="38427" y="417011"/>
                </a:lnTo>
                <a:lnTo>
                  <a:pt x="24593" y="459567"/>
                </a:lnTo>
                <a:lnTo>
                  <a:pt x="13833" y="502818"/>
                </a:lnTo>
                <a:lnTo>
                  <a:pt x="6148" y="546589"/>
                </a:lnTo>
                <a:lnTo>
                  <a:pt x="1537" y="590707"/>
                </a:lnTo>
                <a:lnTo>
                  <a:pt x="0" y="635000"/>
                </a:lnTo>
                <a:lnTo>
                  <a:pt x="1537" y="679292"/>
                </a:lnTo>
                <a:lnTo>
                  <a:pt x="6148" y="723410"/>
                </a:lnTo>
                <a:lnTo>
                  <a:pt x="13833" y="767181"/>
                </a:lnTo>
                <a:lnTo>
                  <a:pt x="24593" y="810432"/>
                </a:lnTo>
                <a:lnTo>
                  <a:pt x="38427" y="852988"/>
                </a:lnTo>
                <a:lnTo>
                  <a:pt x="55334" y="894675"/>
                </a:lnTo>
                <a:lnTo>
                  <a:pt x="75317" y="935321"/>
                </a:lnTo>
                <a:lnTo>
                  <a:pt x="98373" y="974751"/>
                </a:lnTo>
                <a:lnTo>
                  <a:pt x="124503" y="1012792"/>
                </a:lnTo>
                <a:lnTo>
                  <a:pt x="153708" y="1049271"/>
                </a:lnTo>
                <a:lnTo>
                  <a:pt x="185987" y="1084012"/>
                </a:lnTo>
                <a:lnTo>
                  <a:pt x="220728" y="1116291"/>
                </a:lnTo>
                <a:lnTo>
                  <a:pt x="257207" y="1145496"/>
                </a:lnTo>
                <a:lnTo>
                  <a:pt x="295248" y="1171626"/>
                </a:lnTo>
                <a:lnTo>
                  <a:pt x="334678" y="1194682"/>
                </a:lnTo>
                <a:lnTo>
                  <a:pt x="375324" y="1214665"/>
                </a:lnTo>
                <a:lnTo>
                  <a:pt x="417011" y="1231572"/>
                </a:lnTo>
                <a:lnTo>
                  <a:pt x="459567" y="1245406"/>
                </a:lnTo>
                <a:lnTo>
                  <a:pt x="502818" y="1256166"/>
                </a:lnTo>
                <a:lnTo>
                  <a:pt x="546589" y="1263851"/>
                </a:lnTo>
                <a:lnTo>
                  <a:pt x="590707" y="1268462"/>
                </a:lnTo>
                <a:lnTo>
                  <a:pt x="635000" y="1270000"/>
                </a:lnTo>
                <a:lnTo>
                  <a:pt x="679292" y="1268462"/>
                </a:lnTo>
                <a:lnTo>
                  <a:pt x="723410" y="1263851"/>
                </a:lnTo>
                <a:lnTo>
                  <a:pt x="767181" y="1256166"/>
                </a:lnTo>
                <a:lnTo>
                  <a:pt x="810432" y="1245406"/>
                </a:lnTo>
                <a:lnTo>
                  <a:pt x="852988" y="1231572"/>
                </a:lnTo>
                <a:lnTo>
                  <a:pt x="894675" y="1214665"/>
                </a:lnTo>
                <a:lnTo>
                  <a:pt x="935321" y="1194682"/>
                </a:lnTo>
                <a:lnTo>
                  <a:pt x="974751" y="1171626"/>
                </a:lnTo>
                <a:lnTo>
                  <a:pt x="1012792" y="1145496"/>
                </a:lnTo>
                <a:lnTo>
                  <a:pt x="1049271" y="1116291"/>
                </a:lnTo>
                <a:lnTo>
                  <a:pt x="1084012" y="1084012"/>
                </a:lnTo>
                <a:lnTo>
                  <a:pt x="1116291" y="1049271"/>
                </a:lnTo>
                <a:lnTo>
                  <a:pt x="1145496" y="1012792"/>
                </a:lnTo>
                <a:lnTo>
                  <a:pt x="1171626" y="974751"/>
                </a:lnTo>
                <a:lnTo>
                  <a:pt x="1194682" y="935321"/>
                </a:lnTo>
                <a:lnTo>
                  <a:pt x="1214665" y="894675"/>
                </a:lnTo>
                <a:lnTo>
                  <a:pt x="1231572" y="852988"/>
                </a:lnTo>
                <a:lnTo>
                  <a:pt x="1245406" y="810432"/>
                </a:lnTo>
                <a:lnTo>
                  <a:pt x="1256166" y="767181"/>
                </a:lnTo>
                <a:lnTo>
                  <a:pt x="1263851" y="723410"/>
                </a:lnTo>
                <a:lnTo>
                  <a:pt x="1268462" y="679292"/>
                </a:lnTo>
                <a:lnTo>
                  <a:pt x="1270000" y="635000"/>
                </a:lnTo>
                <a:lnTo>
                  <a:pt x="1268462" y="590707"/>
                </a:lnTo>
                <a:lnTo>
                  <a:pt x="1263851" y="546589"/>
                </a:lnTo>
                <a:lnTo>
                  <a:pt x="1256166" y="502818"/>
                </a:lnTo>
                <a:lnTo>
                  <a:pt x="1245406" y="459567"/>
                </a:lnTo>
                <a:lnTo>
                  <a:pt x="1231572" y="417011"/>
                </a:lnTo>
                <a:lnTo>
                  <a:pt x="1214665" y="375324"/>
                </a:lnTo>
                <a:lnTo>
                  <a:pt x="1194682" y="334678"/>
                </a:lnTo>
                <a:lnTo>
                  <a:pt x="1171626" y="295248"/>
                </a:lnTo>
                <a:lnTo>
                  <a:pt x="1145496" y="257207"/>
                </a:lnTo>
                <a:lnTo>
                  <a:pt x="1116291" y="220728"/>
                </a:lnTo>
                <a:lnTo>
                  <a:pt x="1084012" y="185987"/>
                </a:lnTo>
                <a:lnTo>
                  <a:pt x="1049271" y="153708"/>
                </a:lnTo>
                <a:lnTo>
                  <a:pt x="1012792" y="124503"/>
                </a:lnTo>
                <a:lnTo>
                  <a:pt x="974751" y="98373"/>
                </a:lnTo>
                <a:lnTo>
                  <a:pt x="935321" y="75317"/>
                </a:lnTo>
                <a:lnTo>
                  <a:pt x="894675" y="55334"/>
                </a:lnTo>
                <a:lnTo>
                  <a:pt x="852988" y="38427"/>
                </a:lnTo>
                <a:lnTo>
                  <a:pt x="810432" y="24593"/>
                </a:lnTo>
                <a:lnTo>
                  <a:pt x="767181" y="13833"/>
                </a:lnTo>
                <a:lnTo>
                  <a:pt x="723410" y="6148"/>
                </a:lnTo>
                <a:lnTo>
                  <a:pt x="679292" y="1537"/>
                </a:lnTo>
                <a:lnTo>
                  <a:pt x="635000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867900" y="2260600"/>
            <a:ext cx="906144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Produkt</a:t>
            </a:r>
            <a:endParaRPr sz="19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11</a:t>
            </a:fld>
            <a:endParaRPr spc="-5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95718" y="2473087"/>
            <a:ext cx="11809095" cy="1839595"/>
          </a:xfrm>
          <a:custGeom>
            <a:avLst/>
            <a:gdLst/>
            <a:ahLst/>
            <a:cxnLst/>
            <a:rect l="l" t="t" r="r" b="b"/>
            <a:pathLst>
              <a:path w="11809094" h="1839595">
                <a:moveTo>
                  <a:pt x="11809081" y="0"/>
                </a:moveTo>
                <a:lnTo>
                  <a:pt x="292506" y="0"/>
                </a:lnTo>
                <a:lnTo>
                  <a:pt x="236162" y="222"/>
                </a:lnTo>
                <a:lnTo>
                  <a:pt x="191494" y="1783"/>
                </a:lnTo>
                <a:lnTo>
                  <a:pt x="120299" y="14270"/>
                </a:lnTo>
                <a:lnTo>
                  <a:pt x="85465" y="31474"/>
                </a:lnTo>
                <a:lnTo>
                  <a:pt x="55532" y="55532"/>
                </a:lnTo>
                <a:lnTo>
                  <a:pt x="31474" y="85466"/>
                </a:lnTo>
                <a:lnTo>
                  <a:pt x="14270" y="120299"/>
                </a:lnTo>
                <a:lnTo>
                  <a:pt x="1783" y="191332"/>
                </a:lnTo>
                <a:lnTo>
                  <a:pt x="222" y="235616"/>
                </a:lnTo>
                <a:lnTo>
                  <a:pt x="0" y="291210"/>
                </a:lnTo>
                <a:lnTo>
                  <a:pt x="0" y="1546776"/>
                </a:lnTo>
                <a:lnTo>
                  <a:pt x="222" y="1603119"/>
                </a:lnTo>
                <a:lnTo>
                  <a:pt x="1783" y="1647787"/>
                </a:lnTo>
                <a:lnTo>
                  <a:pt x="14270" y="1718981"/>
                </a:lnTo>
                <a:lnTo>
                  <a:pt x="31474" y="1753815"/>
                </a:lnTo>
                <a:lnTo>
                  <a:pt x="55532" y="1783749"/>
                </a:lnTo>
                <a:lnTo>
                  <a:pt x="85465" y="1807807"/>
                </a:lnTo>
                <a:lnTo>
                  <a:pt x="120299" y="1825011"/>
                </a:lnTo>
                <a:lnTo>
                  <a:pt x="191332" y="1837497"/>
                </a:lnTo>
                <a:lnTo>
                  <a:pt x="235615" y="1839058"/>
                </a:lnTo>
                <a:lnTo>
                  <a:pt x="291210" y="1839281"/>
                </a:lnTo>
                <a:lnTo>
                  <a:pt x="11809081" y="1839281"/>
                </a:lnTo>
                <a:lnTo>
                  <a:pt x="11809081" y="0"/>
                </a:lnTo>
                <a:close/>
              </a:path>
            </a:pathLst>
          </a:custGeom>
          <a:solidFill>
            <a:srgbClr val="00A2FF">
              <a:alpha val="391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83693" y="4727955"/>
            <a:ext cx="11921106" cy="8683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34493" y="4753355"/>
            <a:ext cx="11870690" cy="767080"/>
          </a:xfrm>
          <a:custGeom>
            <a:avLst/>
            <a:gdLst/>
            <a:ahLst/>
            <a:cxnLst/>
            <a:rect l="l" t="t" r="r" b="b"/>
            <a:pathLst>
              <a:path w="11870690" h="767079">
                <a:moveTo>
                  <a:pt x="0" y="0"/>
                </a:moveTo>
                <a:lnTo>
                  <a:pt x="11870306" y="0"/>
                </a:lnTo>
                <a:lnTo>
                  <a:pt x="11870306" y="766730"/>
                </a:lnTo>
                <a:lnTo>
                  <a:pt x="0" y="766730"/>
                </a:lnTo>
                <a:lnTo>
                  <a:pt x="0" y="0"/>
                </a:lnTo>
                <a:close/>
              </a:path>
            </a:pathLst>
          </a:custGeom>
          <a:solidFill>
            <a:srgbClr val="D6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747000" y="4953000"/>
            <a:ext cx="3937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20" dirty="0">
                <a:latin typeface="Arial"/>
                <a:cs typeface="Arial"/>
              </a:rPr>
              <a:t>Q1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6342" y="5620362"/>
            <a:ext cx="10872115" cy="6826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9842" y="5658461"/>
            <a:ext cx="10745470" cy="556260"/>
          </a:xfrm>
          <a:custGeom>
            <a:avLst/>
            <a:gdLst/>
            <a:ahLst/>
            <a:cxnLst/>
            <a:rect l="l" t="t" r="r" b="b"/>
            <a:pathLst>
              <a:path w="10745470" h="556260">
                <a:moveTo>
                  <a:pt x="0" y="0"/>
                </a:moveTo>
                <a:lnTo>
                  <a:pt x="10745116" y="0"/>
                </a:lnTo>
                <a:lnTo>
                  <a:pt x="10745116" y="555693"/>
                </a:lnTo>
                <a:lnTo>
                  <a:pt x="0" y="555693"/>
                </a:lnTo>
                <a:lnTo>
                  <a:pt x="0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019800" y="5791200"/>
            <a:ext cx="95758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Tydzień</a:t>
            </a:r>
            <a:r>
              <a:rPr sz="17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7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67416" y="2450677"/>
            <a:ext cx="1556462" cy="18490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75416" y="3114881"/>
            <a:ext cx="541020" cy="520700"/>
          </a:xfrm>
          <a:custGeom>
            <a:avLst/>
            <a:gdLst/>
            <a:ahLst/>
            <a:cxnLst/>
            <a:rect l="l" t="t" r="r" b="b"/>
            <a:pathLst>
              <a:path w="541019" h="520700">
                <a:moveTo>
                  <a:pt x="0" y="0"/>
                </a:moveTo>
                <a:lnTo>
                  <a:pt x="540462" y="0"/>
                </a:lnTo>
                <a:lnTo>
                  <a:pt x="540462" y="520683"/>
                </a:lnTo>
                <a:lnTo>
                  <a:pt x="0" y="52068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08899" y="3594637"/>
            <a:ext cx="75937" cy="759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06035" y="2450677"/>
            <a:ext cx="1556462" cy="18490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14035" y="3114881"/>
            <a:ext cx="541020" cy="520700"/>
          </a:xfrm>
          <a:custGeom>
            <a:avLst/>
            <a:gdLst/>
            <a:ahLst/>
            <a:cxnLst/>
            <a:rect l="l" t="t" r="r" b="b"/>
            <a:pathLst>
              <a:path w="541020" h="520700">
                <a:moveTo>
                  <a:pt x="0" y="0"/>
                </a:moveTo>
                <a:lnTo>
                  <a:pt x="540462" y="0"/>
                </a:lnTo>
                <a:lnTo>
                  <a:pt x="540462" y="520683"/>
                </a:lnTo>
                <a:lnTo>
                  <a:pt x="0" y="52068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47519" y="3594637"/>
            <a:ext cx="75937" cy="759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884587" y="2450677"/>
            <a:ext cx="1556462" cy="18490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392587" y="3114881"/>
            <a:ext cx="541020" cy="520700"/>
          </a:xfrm>
          <a:custGeom>
            <a:avLst/>
            <a:gdLst/>
            <a:ahLst/>
            <a:cxnLst/>
            <a:rect l="l" t="t" r="r" b="b"/>
            <a:pathLst>
              <a:path w="541020" h="520700">
                <a:moveTo>
                  <a:pt x="0" y="0"/>
                </a:moveTo>
                <a:lnTo>
                  <a:pt x="540462" y="0"/>
                </a:lnTo>
                <a:lnTo>
                  <a:pt x="540462" y="520683"/>
                </a:lnTo>
                <a:lnTo>
                  <a:pt x="0" y="52068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26071" y="3594637"/>
            <a:ext cx="75937" cy="759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404724" y="2496070"/>
            <a:ext cx="1556462" cy="18490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912724" y="3160275"/>
            <a:ext cx="541020" cy="520700"/>
          </a:xfrm>
          <a:custGeom>
            <a:avLst/>
            <a:gdLst/>
            <a:ahLst/>
            <a:cxnLst/>
            <a:rect l="l" t="t" r="r" b="b"/>
            <a:pathLst>
              <a:path w="541020" h="520700">
                <a:moveTo>
                  <a:pt x="0" y="0"/>
                </a:moveTo>
                <a:lnTo>
                  <a:pt x="540462" y="0"/>
                </a:lnTo>
                <a:lnTo>
                  <a:pt x="540462" y="520683"/>
                </a:lnTo>
                <a:lnTo>
                  <a:pt x="0" y="52068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346208" y="3640030"/>
            <a:ext cx="75937" cy="759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093644" y="2450677"/>
            <a:ext cx="1556462" cy="18490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601644" y="3114881"/>
            <a:ext cx="541020" cy="520700"/>
          </a:xfrm>
          <a:custGeom>
            <a:avLst/>
            <a:gdLst/>
            <a:ahLst/>
            <a:cxnLst/>
            <a:rect l="l" t="t" r="r" b="b"/>
            <a:pathLst>
              <a:path w="541020" h="520700">
                <a:moveTo>
                  <a:pt x="0" y="0"/>
                </a:moveTo>
                <a:lnTo>
                  <a:pt x="540462" y="0"/>
                </a:lnTo>
                <a:lnTo>
                  <a:pt x="540462" y="520683"/>
                </a:lnTo>
                <a:lnTo>
                  <a:pt x="0" y="52068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035128" y="3594637"/>
            <a:ext cx="75937" cy="759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9486900" y="2095500"/>
            <a:ext cx="759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0" dirty="0">
                <a:latin typeface="Arial"/>
                <a:cs typeface="Arial"/>
              </a:rPr>
              <a:t>Cel</a:t>
            </a:r>
            <a:r>
              <a:rPr sz="2400" b="1" spc="-7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4394200" y="660400"/>
            <a:ext cx="421513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0" dirty="0"/>
              <a:t>Krótkie</a:t>
            </a:r>
            <a:r>
              <a:rPr spc="-45" dirty="0"/>
              <a:t> </a:t>
            </a:r>
            <a:r>
              <a:rPr spc="35" dirty="0"/>
              <a:t>iteracje</a:t>
            </a:r>
          </a:p>
        </p:txBody>
      </p:sp>
      <p:sp>
        <p:nvSpPr>
          <p:cNvPr id="27" name="object 27"/>
          <p:cNvSpPr/>
          <p:nvPr/>
        </p:nvSpPr>
        <p:spPr>
          <a:xfrm>
            <a:off x="3136823" y="2496070"/>
            <a:ext cx="1556462" cy="18490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644823" y="3160275"/>
            <a:ext cx="541020" cy="520700"/>
          </a:xfrm>
          <a:custGeom>
            <a:avLst/>
            <a:gdLst/>
            <a:ahLst/>
            <a:cxnLst/>
            <a:rect l="l" t="t" r="r" b="b"/>
            <a:pathLst>
              <a:path w="541020" h="520700">
                <a:moveTo>
                  <a:pt x="0" y="0"/>
                </a:moveTo>
                <a:lnTo>
                  <a:pt x="540462" y="0"/>
                </a:lnTo>
                <a:lnTo>
                  <a:pt x="540462" y="520683"/>
                </a:lnTo>
                <a:lnTo>
                  <a:pt x="0" y="52068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78307" y="3640030"/>
            <a:ext cx="75937" cy="759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144656" y="2609757"/>
            <a:ext cx="1556462" cy="18490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652656" y="3273962"/>
            <a:ext cx="541020" cy="520700"/>
          </a:xfrm>
          <a:custGeom>
            <a:avLst/>
            <a:gdLst/>
            <a:ahLst/>
            <a:cxnLst/>
            <a:rect l="l" t="t" r="r" b="b"/>
            <a:pathLst>
              <a:path w="541020" h="520700">
                <a:moveTo>
                  <a:pt x="0" y="0"/>
                </a:moveTo>
                <a:lnTo>
                  <a:pt x="540462" y="0"/>
                </a:lnTo>
                <a:lnTo>
                  <a:pt x="540462" y="520684"/>
                </a:lnTo>
                <a:lnTo>
                  <a:pt x="0" y="520684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086139" y="3753718"/>
            <a:ext cx="75937" cy="759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805682" y="5938701"/>
            <a:ext cx="1556462" cy="18490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313682" y="6602906"/>
            <a:ext cx="541020" cy="520700"/>
          </a:xfrm>
          <a:custGeom>
            <a:avLst/>
            <a:gdLst/>
            <a:ahLst/>
            <a:cxnLst/>
            <a:rect l="l" t="t" r="r" b="b"/>
            <a:pathLst>
              <a:path w="541019" h="520700">
                <a:moveTo>
                  <a:pt x="0" y="0"/>
                </a:moveTo>
                <a:lnTo>
                  <a:pt x="540463" y="0"/>
                </a:lnTo>
                <a:lnTo>
                  <a:pt x="540463" y="520684"/>
                </a:lnTo>
                <a:lnTo>
                  <a:pt x="0" y="520684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747167" y="7082663"/>
            <a:ext cx="75937" cy="759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931811" y="5938701"/>
            <a:ext cx="1556462" cy="18490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439811" y="6602906"/>
            <a:ext cx="541020" cy="520700"/>
          </a:xfrm>
          <a:custGeom>
            <a:avLst/>
            <a:gdLst/>
            <a:ahLst/>
            <a:cxnLst/>
            <a:rect l="l" t="t" r="r" b="b"/>
            <a:pathLst>
              <a:path w="541020" h="520700">
                <a:moveTo>
                  <a:pt x="0" y="0"/>
                </a:moveTo>
                <a:lnTo>
                  <a:pt x="540462" y="0"/>
                </a:lnTo>
                <a:lnTo>
                  <a:pt x="540462" y="520684"/>
                </a:lnTo>
                <a:lnTo>
                  <a:pt x="0" y="520684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873295" y="7082663"/>
            <a:ext cx="75937" cy="759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283640" y="5938701"/>
            <a:ext cx="1556462" cy="18490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791640" y="6602906"/>
            <a:ext cx="541020" cy="520700"/>
          </a:xfrm>
          <a:custGeom>
            <a:avLst/>
            <a:gdLst/>
            <a:ahLst/>
            <a:cxnLst/>
            <a:rect l="l" t="t" r="r" b="b"/>
            <a:pathLst>
              <a:path w="541020" h="520700">
                <a:moveTo>
                  <a:pt x="0" y="0"/>
                </a:moveTo>
                <a:lnTo>
                  <a:pt x="540462" y="0"/>
                </a:lnTo>
                <a:lnTo>
                  <a:pt x="540462" y="520684"/>
                </a:lnTo>
                <a:lnTo>
                  <a:pt x="0" y="520684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225123" y="7082663"/>
            <a:ext cx="75937" cy="759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348075" y="5938701"/>
            <a:ext cx="1556462" cy="18490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856075" y="6602906"/>
            <a:ext cx="541020" cy="520700"/>
          </a:xfrm>
          <a:custGeom>
            <a:avLst/>
            <a:gdLst/>
            <a:ahLst/>
            <a:cxnLst/>
            <a:rect l="l" t="t" r="r" b="b"/>
            <a:pathLst>
              <a:path w="541020" h="520700">
                <a:moveTo>
                  <a:pt x="0" y="0"/>
                </a:moveTo>
                <a:lnTo>
                  <a:pt x="540462" y="0"/>
                </a:lnTo>
                <a:lnTo>
                  <a:pt x="540462" y="520684"/>
                </a:lnTo>
                <a:lnTo>
                  <a:pt x="0" y="520684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289558" y="7082663"/>
            <a:ext cx="75937" cy="759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717912" y="5938701"/>
            <a:ext cx="1556462" cy="18490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225912" y="6602906"/>
            <a:ext cx="541020" cy="520700"/>
          </a:xfrm>
          <a:custGeom>
            <a:avLst/>
            <a:gdLst/>
            <a:ahLst/>
            <a:cxnLst/>
            <a:rect l="l" t="t" r="r" b="b"/>
            <a:pathLst>
              <a:path w="541020" h="520700">
                <a:moveTo>
                  <a:pt x="0" y="0"/>
                </a:moveTo>
                <a:lnTo>
                  <a:pt x="540462" y="0"/>
                </a:lnTo>
                <a:lnTo>
                  <a:pt x="540462" y="520684"/>
                </a:lnTo>
                <a:lnTo>
                  <a:pt x="0" y="520684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659396" y="7082663"/>
            <a:ext cx="75937" cy="759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805682" y="6731748"/>
            <a:ext cx="1277860" cy="14196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313682" y="7315430"/>
            <a:ext cx="262255" cy="252729"/>
          </a:xfrm>
          <a:custGeom>
            <a:avLst/>
            <a:gdLst/>
            <a:ahLst/>
            <a:cxnLst/>
            <a:rect l="l" t="t" r="r" b="b"/>
            <a:pathLst>
              <a:path w="262255" h="252729">
                <a:moveTo>
                  <a:pt x="0" y="0"/>
                </a:moveTo>
                <a:lnTo>
                  <a:pt x="261861" y="0"/>
                </a:lnTo>
                <a:lnTo>
                  <a:pt x="261861" y="252277"/>
                </a:lnTo>
                <a:lnTo>
                  <a:pt x="0" y="252277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523711" y="7547878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30" h="36829">
                <a:moveTo>
                  <a:pt x="18395" y="0"/>
                </a:moveTo>
                <a:lnTo>
                  <a:pt x="11473" y="1347"/>
                </a:lnTo>
                <a:lnTo>
                  <a:pt x="5388" y="5388"/>
                </a:lnTo>
                <a:lnTo>
                  <a:pt x="1347" y="11474"/>
                </a:lnTo>
                <a:lnTo>
                  <a:pt x="0" y="18396"/>
                </a:lnTo>
                <a:lnTo>
                  <a:pt x="1347" y="25319"/>
                </a:lnTo>
                <a:lnTo>
                  <a:pt x="5388" y="31404"/>
                </a:lnTo>
                <a:lnTo>
                  <a:pt x="11473" y="35445"/>
                </a:lnTo>
                <a:lnTo>
                  <a:pt x="18395" y="36792"/>
                </a:lnTo>
                <a:lnTo>
                  <a:pt x="25318" y="35445"/>
                </a:lnTo>
                <a:lnTo>
                  <a:pt x="31404" y="31404"/>
                </a:lnTo>
                <a:lnTo>
                  <a:pt x="35445" y="25319"/>
                </a:lnTo>
                <a:lnTo>
                  <a:pt x="36792" y="18396"/>
                </a:lnTo>
                <a:lnTo>
                  <a:pt x="35445" y="11474"/>
                </a:lnTo>
                <a:lnTo>
                  <a:pt x="31404" y="5388"/>
                </a:lnTo>
                <a:lnTo>
                  <a:pt x="25318" y="1347"/>
                </a:lnTo>
                <a:lnTo>
                  <a:pt x="183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107351" y="6963667"/>
            <a:ext cx="1277860" cy="14196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15351" y="7547350"/>
            <a:ext cx="262255" cy="252729"/>
          </a:xfrm>
          <a:custGeom>
            <a:avLst/>
            <a:gdLst/>
            <a:ahLst/>
            <a:cxnLst/>
            <a:rect l="l" t="t" r="r" b="b"/>
            <a:pathLst>
              <a:path w="262255" h="252729">
                <a:moveTo>
                  <a:pt x="0" y="0"/>
                </a:moveTo>
                <a:lnTo>
                  <a:pt x="261861" y="0"/>
                </a:lnTo>
                <a:lnTo>
                  <a:pt x="261861" y="252277"/>
                </a:lnTo>
                <a:lnTo>
                  <a:pt x="0" y="252277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825380" y="7779797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30" h="36829">
                <a:moveTo>
                  <a:pt x="18395" y="0"/>
                </a:moveTo>
                <a:lnTo>
                  <a:pt x="11473" y="1347"/>
                </a:lnTo>
                <a:lnTo>
                  <a:pt x="5388" y="5388"/>
                </a:lnTo>
                <a:lnTo>
                  <a:pt x="1347" y="11474"/>
                </a:lnTo>
                <a:lnTo>
                  <a:pt x="0" y="18396"/>
                </a:lnTo>
                <a:lnTo>
                  <a:pt x="1347" y="25319"/>
                </a:lnTo>
                <a:lnTo>
                  <a:pt x="5388" y="31405"/>
                </a:lnTo>
                <a:lnTo>
                  <a:pt x="11473" y="35446"/>
                </a:lnTo>
                <a:lnTo>
                  <a:pt x="18395" y="36792"/>
                </a:lnTo>
                <a:lnTo>
                  <a:pt x="25318" y="35446"/>
                </a:lnTo>
                <a:lnTo>
                  <a:pt x="31404" y="31405"/>
                </a:lnTo>
                <a:lnTo>
                  <a:pt x="35445" y="25319"/>
                </a:lnTo>
                <a:lnTo>
                  <a:pt x="36792" y="18396"/>
                </a:lnTo>
                <a:lnTo>
                  <a:pt x="35445" y="11474"/>
                </a:lnTo>
                <a:lnTo>
                  <a:pt x="31404" y="5388"/>
                </a:lnTo>
                <a:lnTo>
                  <a:pt x="25318" y="1347"/>
                </a:lnTo>
                <a:lnTo>
                  <a:pt x="183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805682" y="7156514"/>
            <a:ext cx="1277860" cy="14196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313682" y="7740198"/>
            <a:ext cx="262255" cy="252729"/>
          </a:xfrm>
          <a:custGeom>
            <a:avLst/>
            <a:gdLst/>
            <a:ahLst/>
            <a:cxnLst/>
            <a:rect l="l" t="t" r="r" b="b"/>
            <a:pathLst>
              <a:path w="262255" h="252729">
                <a:moveTo>
                  <a:pt x="0" y="0"/>
                </a:moveTo>
                <a:lnTo>
                  <a:pt x="261861" y="0"/>
                </a:lnTo>
                <a:lnTo>
                  <a:pt x="261861" y="252277"/>
                </a:lnTo>
                <a:lnTo>
                  <a:pt x="0" y="252277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523711" y="7972645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30" h="36829">
                <a:moveTo>
                  <a:pt x="18395" y="0"/>
                </a:moveTo>
                <a:lnTo>
                  <a:pt x="11473" y="1347"/>
                </a:lnTo>
                <a:lnTo>
                  <a:pt x="5388" y="5388"/>
                </a:lnTo>
                <a:lnTo>
                  <a:pt x="1347" y="11473"/>
                </a:lnTo>
                <a:lnTo>
                  <a:pt x="0" y="18396"/>
                </a:lnTo>
                <a:lnTo>
                  <a:pt x="1347" y="25318"/>
                </a:lnTo>
                <a:lnTo>
                  <a:pt x="5388" y="31404"/>
                </a:lnTo>
                <a:lnTo>
                  <a:pt x="11473" y="35445"/>
                </a:lnTo>
                <a:lnTo>
                  <a:pt x="18395" y="36792"/>
                </a:lnTo>
                <a:lnTo>
                  <a:pt x="25318" y="35445"/>
                </a:lnTo>
                <a:lnTo>
                  <a:pt x="31404" y="31404"/>
                </a:lnTo>
                <a:lnTo>
                  <a:pt x="35445" y="25318"/>
                </a:lnTo>
                <a:lnTo>
                  <a:pt x="36792" y="18396"/>
                </a:lnTo>
                <a:lnTo>
                  <a:pt x="35445" y="11473"/>
                </a:lnTo>
                <a:lnTo>
                  <a:pt x="31404" y="5388"/>
                </a:lnTo>
                <a:lnTo>
                  <a:pt x="25318" y="1347"/>
                </a:lnTo>
                <a:lnTo>
                  <a:pt x="183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107351" y="7382755"/>
            <a:ext cx="1277860" cy="14196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615351" y="7966439"/>
            <a:ext cx="262255" cy="252729"/>
          </a:xfrm>
          <a:custGeom>
            <a:avLst/>
            <a:gdLst/>
            <a:ahLst/>
            <a:cxnLst/>
            <a:rect l="l" t="t" r="r" b="b"/>
            <a:pathLst>
              <a:path w="262255" h="252729">
                <a:moveTo>
                  <a:pt x="0" y="0"/>
                </a:moveTo>
                <a:lnTo>
                  <a:pt x="261861" y="0"/>
                </a:lnTo>
                <a:lnTo>
                  <a:pt x="261861" y="252276"/>
                </a:lnTo>
                <a:lnTo>
                  <a:pt x="0" y="252276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825380" y="8198886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30" h="36829">
                <a:moveTo>
                  <a:pt x="18395" y="0"/>
                </a:moveTo>
                <a:lnTo>
                  <a:pt x="11473" y="1347"/>
                </a:lnTo>
                <a:lnTo>
                  <a:pt x="5388" y="5388"/>
                </a:lnTo>
                <a:lnTo>
                  <a:pt x="1347" y="11473"/>
                </a:lnTo>
                <a:lnTo>
                  <a:pt x="0" y="18396"/>
                </a:lnTo>
                <a:lnTo>
                  <a:pt x="1347" y="25318"/>
                </a:lnTo>
                <a:lnTo>
                  <a:pt x="5388" y="31404"/>
                </a:lnTo>
                <a:lnTo>
                  <a:pt x="11473" y="35445"/>
                </a:lnTo>
                <a:lnTo>
                  <a:pt x="18395" y="36792"/>
                </a:lnTo>
                <a:lnTo>
                  <a:pt x="25318" y="35445"/>
                </a:lnTo>
                <a:lnTo>
                  <a:pt x="31404" y="31404"/>
                </a:lnTo>
                <a:lnTo>
                  <a:pt x="35445" y="25318"/>
                </a:lnTo>
                <a:lnTo>
                  <a:pt x="36792" y="18396"/>
                </a:lnTo>
                <a:lnTo>
                  <a:pt x="35445" y="11473"/>
                </a:lnTo>
                <a:lnTo>
                  <a:pt x="31404" y="5388"/>
                </a:lnTo>
                <a:lnTo>
                  <a:pt x="25318" y="1347"/>
                </a:lnTo>
                <a:lnTo>
                  <a:pt x="183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706379" y="6831010"/>
            <a:ext cx="1277860" cy="14196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214379" y="7414693"/>
            <a:ext cx="262255" cy="252729"/>
          </a:xfrm>
          <a:custGeom>
            <a:avLst/>
            <a:gdLst/>
            <a:ahLst/>
            <a:cxnLst/>
            <a:rect l="l" t="t" r="r" b="b"/>
            <a:pathLst>
              <a:path w="262254" h="252729">
                <a:moveTo>
                  <a:pt x="0" y="0"/>
                </a:moveTo>
                <a:lnTo>
                  <a:pt x="261860" y="0"/>
                </a:lnTo>
                <a:lnTo>
                  <a:pt x="261860" y="252277"/>
                </a:lnTo>
                <a:lnTo>
                  <a:pt x="0" y="252277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424407" y="7647140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18395" y="0"/>
                </a:moveTo>
                <a:lnTo>
                  <a:pt x="11473" y="1346"/>
                </a:lnTo>
                <a:lnTo>
                  <a:pt x="5388" y="5387"/>
                </a:lnTo>
                <a:lnTo>
                  <a:pt x="1347" y="11473"/>
                </a:lnTo>
                <a:lnTo>
                  <a:pt x="0" y="18395"/>
                </a:lnTo>
                <a:lnTo>
                  <a:pt x="1347" y="25318"/>
                </a:lnTo>
                <a:lnTo>
                  <a:pt x="5388" y="31404"/>
                </a:lnTo>
                <a:lnTo>
                  <a:pt x="11473" y="35445"/>
                </a:lnTo>
                <a:lnTo>
                  <a:pt x="18395" y="36792"/>
                </a:lnTo>
                <a:lnTo>
                  <a:pt x="25318" y="35445"/>
                </a:lnTo>
                <a:lnTo>
                  <a:pt x="31404" y="31404"/>
                </a:lnTo>
                <a:lnTo>
                  <a:pt x="35445" y="25318"/>
                </a:lnTo>
                <a:lnTo>
                  <a:pt x="36792" y="18395"/>
                </a:lnTo>
                <a:lnTo>
                  <a:pt x="35445" y="11473"/>
                </a:lnTo>
                <a:lnTo>
                  <a:pt x="31404" y="5387"/>
                </a:lnTo>
                <a:lnTo>
                  <a:pt x="25318" y="1346"/>
                </a:lnTo>
                <a:lnTo>
                  <a:pt x="183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008047" y="7062930"/>
            <a:ext cx="1277860" cy="14196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516047" y="7646613"/>
            <a:ext cx="262255" cy="252729"/>
          </a:xfrm>
          <a:custGeom>
            <a:avLst/>
            <a:gdLst/>
            <a:ahLst/>
            <a:cxnLst/>
            <a:rect l="l" t="t" r="r" b="b"/>
            <a:pathLst>
              <a:path w="262254" h="252729">
                <a:moveTo>
                  <a:pt x="0" y="0"/>
                </a:moveTo>
                <a:lnTo>
                  <a:pt x="261861" y="0"/>
                </a:lnTo>
                <a:lnTo>
                  <a:pt x="261861" y="252276"/>
                </a:lnTo>
                <a:lnTo>
                  <a:pt x="0" y="252276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726076" y="7879060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18395" y="0"/>
                </a:moveTo>
                <a:lnTo>
                  <a:pt x="11473" y="1347"/>
                </a:lnTo>
                <a:lnTo>
                  <a:pt x="5388" y="5388"/>
                </a:lnTo>
                <a:lnTo>
                  <a:pt x="1347" y="11473"/>
                </a:lnTo>
                <a:lnTo>
                  <a:pt x="0" y="18395"/>
                </a:lnTo>
                <a:lnTo>
                  <a:pt x="1347" y="25318"/>
                </a:lnTo>
                <a:lnTo>
                  <a:pt x="5388" y="31404"/>
                </a:lnTo>
                <a:lnTo>
                  <a:pt x="11473" y="35445"/>
                </a:lnTo>
                <a:lnTo>
                  <a:pt x="18395" y="36792"/>
                </a:lnTo>
                <a:lnTo>
                  <a:pt x="25318" y="35445"/>
                </a:lnTo>
                <a:lnTo>
                  <a:pt x="31404" y="31404"/>
                </a:lnTo>
                <a:lnTo>
                  <a:pt x="35445" y="25318"/>
                </a:lnTo>
                <a:lnTo>
                  <a:pt x="36792" y="18395"/>
                </a:lnTo>
                <a:lnTo>
                  <a:pt x="35445" y="11473"/>
                </a:lnTo>
                <a:lnTo>
                  <a:pt x="31404" y="5388"/>
                </a:lnTo>
                <a:lnTo>
                  <a:pt x="25318" y="1347"/>
                </a:lnTo>
                <a:lnTo>
                  <a:pt x="183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706379" y="7255777"/>
            <a:ext cx="1277860" cy="14196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214379" y="7839461"/>
            <a:ext cx="262255" cy="252729"/>
          </a:xfrm>
          <a:custGeom>
            <a:avLst/>
            <a:gdLst/>
            <a:ahLst/>
            <a:cxnLst/>
            <a:rect l="l" t="t" r="r" b="b"/>
            <a:pathLst>
              <a:path w="262254" h="252729">
                <a:moveTo>
                  <a:pt x="0" y="0"/>
                </a:moveTo>
                <a:lnTo>
                  <a:pt x="261860" y="0"/>
                </a:lnTo>
                <a:lnTo>
                  <a:pt x="261860" y="252277"/>
                </a:lnTo>
                <a:lnTo>
                  <a:pt x="0" y="252277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424407" y="8071908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18395" y="0"/>
                </a:moveTo>
                <a:lnTo>
                  <a:pt x="11473" y="1347"/>
                </a:lnTo>
                <a:lnTo>
                  <a:pt x="5388" y="5388"/>
                </a:lnTo>
                <a:lnTo>
                  <a:pt x="1347" y="11473"/>
                </a:lnTo>
                <a:lnTo>
                  <a:pt x="0" y="18396"/>
                </a:lnTo>
                <a:lnTo>
                  <a:pt x="1347" y="25318"/>
                </a:lnTo>
                <a:lnTo>
                  <a:pt x="5388" y="31404"/>
                </a:lnTo>
                <a:lnTo>
                  <a:pt x="11473" y="35445"/>
                </a:lnTo>
                <a:lnTo>
                  <a:pt x="18395" y="36792"/>
                </a:lnTo>
                <a:lnTo>
                  <a:pt x="25318" y="35445"/>
                </a:lnTo>
                <a:lnTo>
                  <a:pt x="31404" y="31404"/>
                </a:lnTo>
                <a:lnTo>
                  <a:pt x="35445" y="25318"/>
                </a:lnTo>
                <a:lnTo>
                  <a:pt x="36792" y="18396"/>
                </a:lnTo>
                <a:lnTo>
                  <a:pt x="35445" y="11473"/>
                </a:lnTo>
                <a:lnTo>
                  <a:pt x="31404" y="5388"/>
                </a:lnTo>
                <a:lnTo>
                  <a:pt x="25318" y="1347"/>
                </a:lnTo>
                <a:lnTo>
                  <a:pt x="183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008047" y="7482018"/>
            <a:ext cx="1277860" cy="14196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516047" y="8065701"/>
            <a:ext cx="262255" cy="252729"/>
          </a:xfrm>
          <a:custGeom>
            <a:avLst/>
            <a:gdLst/>
            <a:ahLst/>
            <a:cxnLst/>
            <a:rect l="l" t="t" r="r" b="b"/>
            <a:pathLst>
              <a:path w="262254" h="252729">
                <a:moveTo>
                  <a:pt x="0" y="0"/>
                </a:moveTo>
                <a:lnTo>
                  <a:pt x="261861" y="0"/>
                </a:lnTo>
                <a:lnTo>
                  <a:pt x="261861" y="252277"/>
                </a:lnTo>
                <a:lnTo>
                  <a:pt x="0" y="252277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726076" y="8298149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18395" y="0"/>
                </a:moveTo>
                <a:lnTo>
                  <a:pt x="11473" y="1346"/>
                </a:lnTo>
                <a:lnTo>
                  <a:pt x="5388" y="5387"/>
                </a:lnTo>
                <a:lnTo>
                  <a:pt x="1347" y="11473"/>
                </a:lnTo>
                <a:lnTo>
                  <a:pt x="0" y="18395"/>
                </a:lnTo>
                <a:lnTo>
                  <a:pt x="1347" y="25318"/>
                </a:lnTo>
                <a:lnTo>
                  <a:pt x="5388" y="31404"/>
                </a:lnTo>
                <a:lnTo>
                  <a:pt x="11473" y="35445"/>
                </a:lnTo>
                <a:lnTo>
                  <a:pt x="18395" y="36792"/>
                </a:lnTo>
                <a:lnTo>
                  <a:pt x="25318" y="35445"/>
                </a:lnTo>
                <a:lnTo>
                  <a:pt x="31404" y="31404"/>
                </a:lnTo>
                <a:lnTo>
                  <a:pt x="35445" y="25318"/>
                </a:lnTo>
                <a:lnTo>
                  <a:pt x="36792" y="18395"/>
                </a:lnTo>
                <a:lnTo>
                  <a:pt x="35445" y="11473"/>
                </a:lnTo>
                <a:lnTo>
                  <a:pt x="31404" y="5387"/>
                </a:lnTo>
                <a:lnTo>
                  <a:pt x="25318" y="1346"/>
                </a:lnTo>
                <a:lnTo>
                  <a:pt x="183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706379" y="7680544"/>
            <a:ext cx="1277860" cy="14196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214379" y="8264228"/>
            <a:ext cx="262255" cy="252729"/>
          </a:xfrm>
          <a:custGeom>
            <a:avLst/>
            <a:gdLst/>
            <a:ahLst/>
            <a:cxnLst/>
            <a:rect l="l" t="t" r="r" b="b"/>
            <a:pathLst>
              <a:path w="262254" h="252729">
                <a:moveTo>
                  <a:pt x="0" y="0"/>
                </a:moveTo>
                <a:lnTo>
                  <a:pt x="261860" y="0"/>
                </a:lnTo>
                <a:lnTo>
                  <a:pt x="261860" y="252277"/>
                </a:lnTo>
                <a:lnTo>
                  <a:pt x="0" y="252277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424407" y="8496674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18395" y="0"/>
                </a:moveTo>
                <a:lnTo>
                  <a:pt x="11473" y="1347"/>
                </a:lnTo>
                <a:lnTo>
                  <a:pt x="5388" y="5388"/>
                </a:lnTo>
                <a:lnTo>
                  <a:pt x="1347" y="11473"/>
                </a:lnTo>
                <a:lnTo>
                  <a:pt x="0" y="18396"/>
                </a:lnTo>
                <a:lnTo>
                  <a:pt x="1347" y="25318"/>
                </a:lnTo>
                <a:lnTo>
                  <a:pt x="5388" y="31404"/>
                </a:lnTo>
                <a:lnTo>
                  <a:pt x="11473" y="35445"/>
                </a:lnTo>
                <a:lnTo>
                  <a:pt x="18395" y="36792"/>
                </a:lnTo>
                <a:lnTo>
                  <a:pt x="25318" y="35445"/>
                </a:lnTo>
                <a:lnTo>
                  <a:pt x="31404" y="31404"/>
                </a:lnTo>
                <a:lnTo>
                  <a:pt x="35445" y="25318"/>
                </a:lnTo>
                <a:lnTo>
                  <a:pt x="36792" y="18396"/>
                </a:lnTo>
                <a:lnTo>
                  <a:pt x="35445" y="11473"/>
                </a:lnTo>
                <a:lnTo>
                  <a:pt x="31404" y="5388"/>
                </a:lnTo>
                <a:lnTo>
                  <a:pt x="25318" y="1347"/>
                </a:lnTo>
                <a:lnTo>
                  <a:pt x="183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008047" y="7912464"/>
            <a:ext cx="1277860" cy="14196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516047" y="8496147"/>
            <a:ext cx="262255" cy="252729"/>
          </a:xfrm>
          <a:custGeom>
            <a:avLst/>
            <a:gdLst/>
            <a:ahLst/>
            <a:cxnLst/>
            <a:rect l="l" t="t" r="r" b="b"/>
            <a:pathLst>
              <a:path w="262254" h="252729">
                <a:moveTo>
                  <a:pt x="0" y="0"/>
                </a:moveTo>
                <a:lnTo>
                  <a:pt x="261861" y="0"/>
                </a:lnTo>
                <a:lnTo>
                  <a:pt x="261861" y="252277"/>
                </a:lnTo>
                <a:lnTo>
                  <a:pt x="0" y="252277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726076" y="8728594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18395" y="0"/>
                </a:moveTo>
                <a:lnTo>
                  <a:pt x="11473" y="1347"/>
                </a:lnTo>
                <a:lnTo>
                  <a:pt x="5388" y="5388"/>
                </a:lnTo>
                <a:lnTo>
                  <a:pt x="1347" y="11473"/>
                </a:lnTo>
                <a:lnTo>
                  <a:pt x="0" y="18396"/>
                </a:lnTo>
                <a:lnTo>
                  <a:pt x="1347" y="25318"/>
                </a:lnTo>
                <a:lnTo>
                  <a:pt x="5388" y="31404"/>
                </a:lnTo>
                <a:lnTo>
                  <a:pt x="11473" y="35445"/>
                </a:lnTo>
                <a:lnTo>
                  <a:pt x="18395" y="36792"/>
                </a:lnTo>
                <a:lnTo>
                  <a:pt x="25318" y="35445"/>
                </a:lnTo>
                <a:lnTo>
                  <a:pt x="31404" y="31404"/>
                </a:lnTo>
                <a:lnTo>
                  <a:pt x="35445" y="25318"/>
                </a:lnTo>
                <a:lnTo>
                  <a:pt x="36792" y="18396"/>
                </a:lnTo>
                <a:lnTo>
                  <a:pt x="35445" y="11473"/>
                </a:lnTo>
                <a:lnTo>
                  <a:pt x="31404" y="5388"/>
                </a:lnTo>
                <a:lnTo>
                  <a:pt x="25318" y="1347"/>
                </a:lnTo>
                <a:lnTo>
                  <a:pt x="183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706379" y="8105311"/>
            <a:ext cx="1277860" cy="14196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214379" y="8688994"/>
            <a:ext cx="262255" cy="252729"/>
          </a:xfrm>
          <a:custGeom>
            <a:avLst/>
            <a:gdLst/>
            <a:ahLst/>
            <a:cxnLst/>
            <a:rect l="l" t="t" r="r" b="b"/>
            <a:pathLst>
              <a:path w="262254" h="252729">
                <a:moveTo>
                  <a:pt x="0" y="0"/>
                </a:moveTo>
                <a:lnTo>
                  <a:pt x="261860" y="0"/>
                </a:lnTo>
                <a:lnTo>
                  <a:pt x="261860" y="252277"/>
                </a:lnTo>
                <a:lnTo>
                  <a:pt x="0" y="252277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424407" y="8921441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18395" y="0"/>
                </a:moveTo>
                <a:lnTo>
                  <a:pt x="11473" y="1347"/>
                </a:lnTo>
                <a:lnTo>
                  <a:pt x="5388" y="5388"/>
                </a:lnTo>
                <a:lnTo>
                  <a:pt x="1347" y="11473"/>
                </a:lnTo>
                <a:lnTo>
                  <a:pt x="0" y="18396"/>
                </a:lnTo>
                <a:lnTo>
                  <a:pt x="1347" y="25318"/>
                </a:lnTo>
                <a:lnTo>
                  <a:pt x="5388" y="31404"/>
                </a:lnTo>
                <a:lnTo>
                  <a:pt x="11473" y="35445"/>
                </a:lnTo>
                <a:lnTo>
                  <a:pt x="18395" y="36792"/>
                </a:lnTo>
                <a:lnTo>
                  <a:pt x="25318" y="35445"/>
                </a:lnTo>
                <a:lnTo>
                  <a:pt x="31404" y="31404"/>
                </a:lnTo>
                <a:lnTo>
                  <a:pt x="35445" y="25318"/>
                </a:lnTo>
                <a:lnTo>
                  <a:pt x="36792" y="18396"/>
                </a:lnTo>
                <a:lnTo>
                  <a:pt x="35445" y="11473"/>
                </a:lnTo>
                <a:lnTo>
                  <a:pt x="31404" y="5388"/>
                </a:lnTo>
                <a:lnTo>
                  <a:pt x="25318" y="1347"/>
                </a:lnTo>
                <a:lnTo>
                  <a:pt x="183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008047" y="8331552"/>
            <a:ext cx="1277860" cy="14196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516047" y="8915235"/>
            <a:ext cx="262255" cy="252729"/>
          </a:xfrm>
          <a:custGeom>
            <a:avLst/>
            <a:gdLst/>
            <a:ahLst/>
            <a:cxnLst/>
            <a:rect l="l" t="t" r="r" b="b"/>
            <a:pathLst>
              <a:path w="262254" h="252729">
                <a:moveTo>
                  <a:pt x="0" y="0"/>
                </a:moveTo>
                <a:lnTo>
                  <a:pt x="261861" y="0"/>
                </a:lnTo>
                <a:lnTo>
                  <a:pt x="261861" y="252277"/>
                </a:lnTo>
                <a:lnTo>
                  <a:pt x="0" y="252277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726076" y="9147682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18395" y="0"/>
                </a:moveTo>
                <a:lnTo>
                  <a:pt x="11473" y="1347"/>
                </a:lnTo>
                <a:lnTo>
                  <a:pt x="5388" y="5388"/>
                </a:lnTo>
                <a:lnTo>
                  <a:pt x="1347" y="11473"/>
                </a:lnTo>
                <a:lnTo>
                  <a:pt x="0" y="18396"/>
                </a:lnTo>
                <a:lnTo>
                  <a:pt x="1347" y="25318"/>
                </a:lnTo>
                <a:lnTo>
                  <a:pt x="5388" y="31404"/>
                </a:lnTo>
                <a:lnTo>
                  <a:pt x="11473" y="35445"/>
                </a:lnTo>
                <a:lnTo>
                  <a:pt x="18395" y="36792"/>
                </a:lnTo>
                <a:lnTo>
                  <a:pt x="25318" y="35445"/>
                </a:lnTo>
                <a:lnTo>
                  <a:pt x="31404" y="31404"/>
                </a:lnTo>
                <a:lnTo>
                  <a:pt x="35445" y="25318"/>
                </a:lnTo>
                <a:lnTo>
                  <a:pt x="36792" y="18396"/>
                </a:lnTo>
                <a:lnTo>
                  <a:pt x="35445" y="11473"/>
                </a:lnTo>
                <a:lnTo>
                  <a:pt x="31404" y="5388"/>
                </a:lnTo>
                <a:lnTo>
                  <a:pt x="25318" y="1347"/>
                </a:lnTo>
                <a:lnTo>
                  <a:pt x="183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908744" y="6731748"/>
            <a:ext cx="1277860" cy="14196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416744" y="7315430"/>
            <a:ext cx="262255" cy="252729"/>
          </a:xfrm>
          <a:custGeom>
            <a:avLst/>
            <a:gdLst/>
            <a:ahLst/>
            <a:cxnLst/>
            <a:rect l="l" t="t" r="r" b="b"/>
            <a:pathLst>
              <a:path w="262254" h="252729">
                <a:moveTo>
                  <a:pt x="0" y="0"/>
                </a:moveTo>
                <a:lnTo>
                  <a:pt x="261860" y="0"/>
                </a:lnTo>
                <a:lnTo>
                  <a:pt x="261860" y="252277"/>
                </a:lnTo>
                <a:lnTo>
                  <a:pt x="0" y="252277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626773" y="7547878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18395" y="0"/>
                </a:moveTo>
                <a:lnTo>
                  <a:pt x="11473" y="1347"/>
                </a:lnTo>
                <a:lnTo>
                  <a:pt x="5388" y="5388"/>
                </a:lnTo>
                <a:lnTo>
                  <a:pt x="1347" y="11474"/>
                </a:lnTo>
                <a:lnTo>
                  <a:pt x="0" y="18396"/>
                </a:lnTo>
                <a:lnTo>
                  <a:pt x="1347" y="25319"/>
                </a:lnTo>
                <a:lnTo>
                  <a:pt x="5388" y="31404"/>
                </a:lnTo>
                <a:lnTo>
                  <a:pt x="11473" y="35445"/>
                </a:lnTo>
                <a:lnTo>
                  <a:pt x="18395" y="36792"/>
                </a:lnTo>
                <a:lnTo>
                  <a:pt x="25318" y="35445"/>
                </a:lnTo>
                <a:lnTo>
                  <a:pt x="31404" y="31404"/>
                </a:lnTo>
                <a:lnTo>
                  <a:pt x="35445" y="25319"/>
                </a:lnTo>
                <a:lnTo>
                  <a:pt x="36792" y="18396"/>
                </a:lnTo>
                <a:lnTo>
                  <a:pt x="35445" y="11474"/>
                </a:lnTo>
                <a:lnTo>
                  <a:pt x="31404" y="5388"/>
                </a:lnTo>
                <a:lnTo>
                  <a:pt x="25318" y="1347"/>
                </a:lnTo>
                <a:lnTo>
                  <a:pt x="183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210413" y="6963667"/>
            <a:ext cx="1277860" cy="14196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718413" y="7547350"/>
            <a:ext cx="262255" cy="252729"/>
          </a:xfrm>
          <a:custGeom>
            <a:avLst/>
            <a:gdLst/>
            <a:ahLst/>
            <a:cxnLst/>
            <a:rect l="l" t="t" r="r" b="b"/>
            <a:pathLst>
              <a:path w="262254" h="252729">
                <a:moveTo>
                  <a:pt x="0" y="0"/>
                </a:moveTo>
                <a:lnTo>
                  <a:pt x="261861" y="0"/>
                </a:lnTo>
                <a:lnTo>
                  <a:pt x="261861" y="252277"/>
                </a:lnTo>
                <a:lnTo>
                  <a:pt x="0" y="252277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928441" y="7779797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18395" y="0"/>
                </a:moveTo>
                <a:lnTo>
                  <a:pt x="11473" y="1347"/>
                </a:lnTo>
                <a:lnTo>
                  <a:pt x="5387" y="5388"/>
                </a:lnTo>
                <a:lnTo>
                  <a:pt x="1346" y="11474"/>
                </a:lnTo>
                <a:lnTo>
                  <a:pt x="0" y="18396"/>
                </a:lnTo>
                <a:lnTo>
                  <a:pt x="1346" y="25319"/>
                </a:lnTo>
                <a:lnTo>
                  <a:pt x="5387" y="31405"/>
                </a:lnTo>
                <a:lnTo>
                  <a:pt x="11473" y="35446"/>
                </a:lnTo>
                <a:lnTo>
                  <a:pt x="18395" y="36792"/>
                </a:lnTo>
                <a:lnTo>
                  <a:pt x="25318" y="35446"/>
                </a:lnTo>
                <a:lnTo>
                  <a:pt x="31404" y="31405"/>
                </a:lnTo>
                <a:lnTo>
                  <a:pt x="35445" y="25319"/>
                </a:lnTo>
                <a:lnTo>
                  <a:pt x="36792" y="18396"/>
                </a:lnTo>
                <a:lnTo>
                  <a:pt x="35445" y="11474"/>
                </a:lnTo>
                <a:lnTo>
                  <a:pt x="31404" y="5388"/>
                </a:lnTo>
                <a:lnTo>
                  <a:pt x="25318" y="1347"/>
                </a:lnTo>
                <a:lnTo>
                  <a:pt x="183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908744" y="7156515"/>
            <a:ext cx="1277860" cy="14196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416744" y="7740198"/>
            <a:ext cx="262255" cy="252729"/>
          </a:xfrm>
          <a:custGeom>
            <a:avLst/>
            <a:gdLst/>
            <a:ahLst/>
            <a:cxnLst/>
            <a:rect l="l" t="t" r="r" b="b"/>
            <a:pathLst>
              <a:path w="262254" h="252729">
                <a:moveTo>
                  <a:pt x="0" y="0"/>
                </a:moveTo>
                <a:lnTo>
                  <a:pt x="261860" y="0"/>
                </a:lnTo>
                <a:lnTo>
                  <a:pt x="261860" y="252277"/>
                </a:lnTo>
                <a:lnTo>
                  <a:pt x="0" y="252277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626773" y="7972645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18395" y="0"/>
                </a:moveTo>
                <a:lnTo>
                  <a:pt x="11473" y="1346"/>
                </a:lnTo>
                <a:lnTo>
                  <a:pt x="5388" y="5387"/>
                </a:lnTo>
                <a:lnTo>
                  <a:pt x="1347" y="11473"/>
                </a:lnTo>
                <a:lnTo>
                  <a:pt x="0" y="18395"/>
                </a:lnTo>
                <a:lnTo>
                  <a:pt x="1347" y="25318"/>
                </a:lnTo>
                <a:lnTo>
                  <a:pt x="5388" y="31404"/>
                </a:lnTo>
                <a:lnTo>
                  <a:pt x="11473" y="35445"/>
                </a:lnTo>
                <a:lnTo>
                  <a:pt x="18395" y="36792"/>
                </a:lnTo>
                <a:lnTo>
                  <a:pt x="25318" y="35445"/>
                </a:lnTo>
                <a:lnTo>
                  <a:pt x="31404" y="31404"/>
                </a:lnTo>
                <a:lnTo>
                  <a:pt x="35445" y="25318"/>
                </a:lnTo>
                <a:lnTo>
                  <a:pt x="36792" y="18395"/>
                </a:lnTo>
                <a:lnTo>
                  <a:pt x="35445" y="11473"/>
                </a:lnTo>
                <a:lnTo>
                  <a:pt x="31404" y="5387"/>
                </a:lnTo>
                <a:lnTo>
                  <a:pt x="25318" y="1346"/>
                </a:lnTo>
                <a:lnTo>
                  <a:pt x="183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272105" y="6737425"/>
            <a:ext cx="1277860" cy="14196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780105" y="7321108"/>
            <a:ext cx="262255" cy="252729"/>
          </a:xfrm>
          <a:custGeom>
            <a:avLst/>
            <a:gdLst/>
            <a:ahLst/>
            <a:cxnLst/>
            <a:rect l="l" t="t" r="r" b="b"/>
            <a:pathLst>
              <a:path w="262254" h="252729">
                <a:moveTo>
                  <a:pt x="0" y="0"/>
                </a:moveTo>
                <a:lnTo>
                  <a:pt x="261861" y="0"/>
                </a:lnTo>
                <a:lnTo>
                  <a:pt x="261861" y="252277"/>
                </a:lnTo>
                <a:lnTo>
                  <a:pt x="0" y="252277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990133" y="7553556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18396" y="0"/>
                </a:moveTo>
                <a:lnTo>
                  <a:pt x="11474" y="1347"/>
                </a:lnTo>
                <a:lnTo>
                  <a:pt x="5388" y="5388"/>
                </a:lnTo>
                <a:lnTo>
                  <a:pt x="1347" y="11474"/>
                </a:lnTo>
                <a:lnTo>
                  <a:pt x="0" y="18396"/>
                </a:lnTo>
                <a:lnTo>
                  <a:pt x="1347" y="25319"/>
                </a:lnTo>
                <a:lnTo>
                  <a:pt x="5388" y="31404"/>
                </a:lnTo>
                <a:lnTo>
                  <a:pt x="11474" y="35445"/>
                </a:lnTo>
                <a:lnTo>
                  <a:pt x="18396" y="36792"/>
                </a:lnTo>
                <a:lnTo>
                  <a:pt x="25319" y="35445"/>
                </a:lnTo>
                <a:lnTo>
                  <a:pt x="31404" y="31404"/>
                </a:lnTo>
                <a:lnTo>
                  <a:pt x="35445" y="25319"/>
                </a:lnTo>
                <a:lnTo>
                  <a:pt x="36792" y="18396"/>
                </a:lnTo>
                <a:lnTo>
                  <a:pt x="35445" y="11474"/>
                </a:lnTo>
                <a:lnTo>
                  <a:pt x="31404" y="5388"/>
                </a:lnTo>
                <a:lnTo>
                  <a:pt x="25319" y="1347"/>
                </a:lnTo>
                <a:lnTo>
                  <a:pt x="183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573775" y="6969345"/>
            <a:ext cx="1277860" cy="14196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9081775" y="7553028"/>
            <a:ext cx="262255" cy="252729"/>
          </a:xfrm>
          <a:custGeom>
            <a:avLst/>
            <a:gdLst/>
            <a:ahLst/>
            <a:cxnLst/>
            <a:rect l="l" t="t" r="r" b="b"/>
            <a:pathLst>
              <a:path w="262254" h="252729">
                <a:moveTo>
                  <a:pt x="0" y="0"/>
                </a:moveTo>
                <a:lnTo>
                  <a:pt x="261860" y="0"/>
                </a:lnTo>
                <a:lnTo>
                  <a:pt x="261860" y="252277"/>
                </a:lnTo>
                <a:lnTo>
                  <a:pt x="0" y="252277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9291802" y="7785475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18396" y="0"/>
                </a:moveTo>
                <a:lnTo>
                  <a:pt x="11473" y="1347"/>
                </a:lnTo>
                <a:lnTo>
                  <a:pt x="5388" y="5388"/>
                </a:lnTo>
                <a:lnTo>
                  <a:pt x="1347" y="11474"/>
                </a:lnTo>
                <a:lnTo>
                  <a:pt x="0" y="18396"/>
                </a:lnTo>
                <a:lnTo>
                  <a:pt x="1347" y="25319"/>
                </a:lnTo>
                <a:lnTo>
                  <a:pt x="5388" y="31405"/>
                </a:lnTo>
                <a:lnTo>
                  <a:pt x="11473" y="35446"/>
                </a:lnTo>
                <a:lnTo>
                  <a:pt x="18396" y="36792"/>
                </a:lnTo>
                <a:lnTo>
                  <a:pt x="25318" y="35446"/>
                </a:lnTo>
                <a:lnTo>
                  <a:pt x="31404" y="31405"/>
                </a:lnTo>
                <a:lnTo>
                  <a:pt x="35445" y="25319"/>
                </a:lnTo>
                <a:lnTo>
                  <a:pt x="36792" y="18396"/>
                </a:lnTo>
                <a:lnTo>
                  <a:pt x="35445" y="11474"/>
                </a:lnTo>
                <a:lnTo>
                  <a:pt x="31404" y="5388"/>
                </a:lnTo>
                <a:lnTo>
                  <a:pt x="25318" y="1347"/>
                </a:lnTo>
                <a:lnTo>
                  <a:pt x="183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272105" y="7162193"/>
            <a:ext cx="1277860" cy="14196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780105" y="7745876"/>
            <a:ext cx="262255" cy="252729"/>
          </a:xfrm>
          <a:custGeom>
            <a:avLst/>
            <a:gdLst/>
            <a:ahLst/>
            <a:cxnLst/>
            <a:rect l="l" t="t" r="r" b="b"/>
            <a:pathLst>
              <a:path w="262254" h="252729">
                <a:moveTo>
                  <a:pt x="0" y="0"/>
                </a:moveTo>
                <a:lnTo>
                  <a:pt x="261861" y="0"/>
                </a:lnTo>
                <a:lnTo>
                  <a:pt x="261861" y="252277"/>
                </a:lnTo>
                <a:lnTo>
                  <a:pt x="0" y="252277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990133" y="7978323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18396" y="0"/>
                </a:moveTo>
                <a:lnTo>
                  <a:pt x="11474" y="1346"/>
                </a:lnTo>
                <a:lnTo>
                  <a:pt x="5388" y="5387"/>
                </a:lnTo>
                <a:lnTo>
                  <a:pt x="1347" y="11473"/>
                </a:lnTo>
                <a:lnTo>
                  <a:pt x="0" y="18395"/>
                </a:lnTo>
                <a:lnTo>
                  <a:pt x="1347" y="25318"/>
                </a:lnTo>
                <a:lnTo>
                  <a:pt x="5388" y="31404"/>
                </a:lnTo>
                <a:lnTo>
                  <a:pt x="11474" y="35445"/>
                </a:lnTo>
                <a:lnTo>
                  <a:pt x="18396" y="36792"/>
                </a:lnTo>
                <a:lnTo>
                  <a:pt x="25319" y="35445"/>
                </a:lnTo>
                <a:lnTo>
                  <a:pt x="31404" y="31404"/>
                </a:lnTo>
                <a:lnTo>
                  <a:pt x="35445" y="25318"/>
                </a:lnTo>
                <a:lnTo>
                  <a:pt x="36792" y="18395"/>
                </a:lnTo>
                <a:lnTo>
                  <a:pt x="35445" y="11473"/>
                </a:lnTo>
                <a:lnTo>
                  <a:pt x="31404" y="5387"/>
                </a:lnTo>
                <a:lnTo>
                  <a:pt x="25319" y="1346"/>
                </a:lnTo>
                <a:lnTo>
                  <a:pt x="183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573775" y="7388434"/>
            <a:ext cx="1277860" cy="14196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9081775" y="7972118"/>
            <a:ext cx="262255" cy="252729"/>
          </a:xfrm>
          <a:custGeom>
            <a:avLst/>
            <a:gdLst/>
            <a:ahLst/>
            <a:cxnLst/>
            <a:rect l="l" t="t" r="r" b="b"/>
            <a:pathLst>
              <a:path w="262254" h="252729">
                <a:moveTo>
                  <a:pt x="0" y="0"/>
                </a:moveTo>
                <a:lnTo>
                  <a:pt x="261860" y="0"/>
                </a:lnTo>
                <a:lnTo>
                  <a:pt x="261860" y="252277"/>
                </a:lnTo>
                <a:lnTo>
                  <a:pt x="0" y="252277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9291802" y="8204565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18396" y="0"/>
                </a:moveTo>
                <a:lnTo>
                  <a:pt x="11473" y="1347"/>
                </a:lnTo>
                <a:lnTo>
                  <a:pt x="5388" y="5388"/>
                </a:lnTo>
                <a:lnTo>
                  <a:pt x="1347" y="11474"/>
                </a:lnTo>
                <a:lnTo>
                  <a:pt x="0" y="18396"/>
                </a:lnTo>
                <a:lnTo>
                  <a:pt x="1347" y="25319"/>
                </a:lnTo>
                <a:lnTo>
                  <a:pt x="5388" y="31404"/>
                </a:lnTo>
                <a:lnTo>
                  <a:pt x="11473" y="35445"/>
                </a:lnTo>
                <a:lnTo>
                  <a:pt x="18396" y="36792"/>
                </a:lnTo>
                <a:lnTo>
                  <a:pt x="25318" y="35445"/>
                </a:lnTo>
                <a:lnTo>
                  <a:pt x="31404" y="31404"/>
                </a:lnTo>
                <a:lnTo>
                  <a:pt x="35445" y="25319"/>
                </a:lnTo>
                <a:lnTo>
                  <a:pt x="36792" y="18396"/>
                </a:lnTo>
                <a:lnTo>
                  <a:pt x="35445" y="11474"/>
                </a:lnTo>
                <a:lnTo>
                  <a:pt x="31404" y="5388"/>
                </a:lnTo>
                <a:lnTo>
                  <a:pt x="25318" y="1347"/>
                </a:lnTo>
                <a:lnTo>
                  <a:pt x="183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0336542" y="6737425"/>
            <a:ext cx="1277860" cy="14196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0844542" y="7321108"/>
            <a:ext cx="262255" cy="252729"/>
          </a:xfrm>
          <a:custGeom>
            <a:avLst/>
            <a:gdLst/>
            <a:ahLst/>
            <a:cxnLst/>
            <a:rect l="l" t="t" r="r" b="b"/>
            <a:pathLst>
              <a:path w="262254" h="252729">
                <a:moveTo>
                  <a:pt x="0" y="0"/>
                </a:moveTo>
                <a:lnTo>
                  <a:pt x="261860" y="0"/>
                </a:lnTo>
                <a:lnTo>
                  <a:pt x="261860" y="252277"/>
                </a:lnTo>
                <a:lnTo>
                  <a:pt x="0" y="252277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1054570" y="7553556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18395" y="0"/>
                </a:moveTo>
                <a:lnTo>
                  <a:pt x="11473" y="1347"/>
                </a:lnTo>
                <a:lnTo>
                  <a:pt x="5388" y="5388"/>
                </a:lnTo>
                <a:lnTo>
                  <a:pt x="1347" y="11474"/>
                </a:lnTo>
                <a:lnTo>
                  <a:pt x="0" y="18396"/>
                </a:lnTo>
                <a:lnTo>
                  <a:pt x="1347" y="25319"/>
                </a:lnTo>
                <a:lnTo>
                  <a:pt x="5388" y="31404"/>
                </a:lnTo>
                <a:lnTo>
                  <a:pt x="11473" y="35445"/>
                </a:lnTo>
                <a:lnTo>
                  <a:pt x="18395" y="36792"/>
                </a:lnTo>
                <a:lnTo>
                  <a:pt x="25318" y="35445"/>
                </a:lnTo>
                <a:lnTo>
                  <a:pt x="31404" y="31404"/>
                </a:lnTo>
                <a:lnTo>
                  <a:pt x="35445" y="25319"/>
                </a:lnTo>
                <a:lnTo>
                  <a:pt x="36792" y="18396"/>
                </a:lnTo>
                <a:lnTo>
                  <a:pt x="35445" y="11474"/>
                </a:lnTo>
                <a:lnTo>
                  <a:pt x="31404" y="5388"/>
                </a:lnTo>
                <a:lnTo>
                  <a:pt x="25318" y="1347"/>
                </a:lnTo>
                <a:lnTo>
                  <a:pt x="183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0638211" y="6969345"/>
            <a:ext cx="1277860" cy="14196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1146211" y="7553028"/>
            <a:ext cx="262255" cy="252729"/>
          </a:xfrm>
          <a:custGeom>
            <a:avLst/>
            <a:gdLst/>
            <a:ahLst/>
            <a:cxnLst/>
            <a:rect l="l" t="t" r="r" b="b"/>
            <a:pathLst>
              <a:path w="262254" h="252729">
                <a:moveTo>
                  <a:pt x="0" y="0"/>
                </a:moveTo>
                <a:lnTo>
                  <a:pt x="261861" y="0"/>
                </a:lnTo>
                <a:lnTo>
                  <a:pt x="261861" y="252277"/>
                </a:lnTo>
                <a:lnTo>
                  <a:pt x="0" y="252277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1356239" y="7785475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18395" y="0"/>
                </a:moveTo>
                <a:lnTo>
                  <a:pt x="11473" y="1347"/>
                </a:lnTo>
                <a:lnTo>
                  <a:pt x="5387" y="5388"/>
                </a:lnTo>
                <a:lnTo>
                  <a:pt x="1346" y="11474"/>
                </a:lnTo>
                <a:lnTo>
                  <a:pt x="0" y="18396"/>
                </a:lnTo>
                <a:lnTo>
                  <a:pt x="1346" y="25319"/>
                </a:lnTo>
                <a:lnTo>
                  <a:pt x="5387" y="31405"/>
                </a:lnTo>
                <a:lnTo>
                  <a:pt x="11473" y="35446"/>
                </a:lnTo>
                <a:lnTo>
                  <a:pt x="18395" y="36792"/>
                </a:lnTo>
                <a:lnTo>
                  <a:pt x="25318" y="35446"/>
                </a:lnTo>
                <a:lnTo>
                  <a:pt x="31404" y="31405"/>
                </a:lnTo>
                <a:lnTo>
                  <a:pt x="35445" y="25319"/>
                </a:lnTo>
                <a:lnTo>
                  <a:pt x="36792" y="18396"/>
                </a:lnTo>
                <a:lnTo>
                  <a:pt x="35445" y="11474"/>
                </a:lnTo>
                <a:lnTo>
                  <a:pt x="31404" y="5388"/>
                </a:lnTo>
                <a:lnTo>
                  <a:pt x="25318" y="1347"/>
                </a:lnTo>
                <a:lnTo>
                  <a:pt x="183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8272105" y="7586960"/>
            <a:ext cx="1277860" cy="14196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8780105" y="8170643"/>
            <a:ext cx="262255" cy="252729"/>
          </a:xfrm>
          <a:custGeom>
            <a:avLst/>
            <a:gdLst/>
            <a:ahLst/>
            <a:cxnLst/>
            <a:rect l="l" t="t" r="r" b="b"/>
            <a:pathLst>
              <a:path w="262254" h="252729">
                <a:moveTo>
                  <a:pt x="0" y="0"/>
                </a:moveTo>
                <a:lnTo>
                  <a:pt x="261861" y="0"/>
                </a:lnTo>
                <a:lnTo>
                  <a:pt x="261861" y="252276"/>
                </a:lnTo>
                <a:lnTo>
                  <a:pt x="0" y="252276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8990133" y="8403090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18396" y="0"/>
                </a:moveTo>
                <a:lnTo>
                  <a:pt x="11474" y="1347"/>
                </a:lnTo>
                <a:lnTo>
                  <a:pt x="5388" y="5388"/>
                </a:lnTo>
                <a:lnTo>
                  <a:pt x="1347" y="11473"/>
                </a:lnTo>
                <a:lnTo>
                  <a:pt x="0" y="18396"/>
                </a:lnTo>
                <a:lnTo>
                  <a:pt x="1347" y="25318"/>
                </a:lnTo>
                <a:lnTo>
                  <a:pt x="5388" y="31404"/>
                </a:lnTo>
                <a:lnTo>
                  <a:pt x="11474" y="35445"/>
                </a:lnTo>
                <a:lnTo>
                  <a:pt x="18396" y="36792"/>
                </a:lnTo>
                <a:lnTo>
                  <a:pt x="25319" y="35445"/>
                </a:lnTo>
                <a:lnTo>
                  <a:pt x="31404" y="31404"/>
                </a:lnTo>
                <a:lnTo>
                  <a:pt x="35445" y="25318"/>
                </a:lnTo>
                <a:lnTo>
                  <a:pt x="36792" y="18396"/>
                </a:lnTo>
                <a:lnTo>
                  <a:pt x="35445" y="11473"/>
                </a:lnTo>
                <a:lnTo>
                  <a:pt x="31404" y="5388"/>
                </a:lnTo>
                <a:lnTo>
                  <a:pt x="25319" y="1347"/>
                </a:lnTo>
                <a:lnTo>
                  <a:pt x="183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082774" y="6335584"/>
            <a:ext cx="683684" cy="24782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146274" y="6373684"/>
            <a:ext cx="556895" cy="2351405"/>
          </a:xfrm>
          <a:custGeom>
            <a:avLst/>
            <a:gdLst/>
            <a:ahLst/>
            <a:cxnLst/>
            <a:rect l="l" t="t" r="r" b="b"/>
            <a:pathLst>
              <a:path w="556894" h="2351404">
                <a:moveTo>
                  <a:pt x="0" y="2351258"/>
                </a:moveTo>
                <a:lnTo>
                  <a:pt x="0" y="0"/>
                </a:lnTo>
                <a:lnTo>
                  <a:pt x="556683" y="0"/>
                </a:lnTo>
                <a:lnTo>
                  <a:pt x="556683" y="2351258"/>
                </a:lnTo>
                <a:lnTo>
                  <a:pt x="0" y="2351258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 txBox="1"/>
          <p:nvPr/>
        </p:nvSpPr>
        <p:spPr>
          <a:xfrm>
            <a:off x="1251585" y="6789521"/>
            <a:ext cx="358775" cy="1516380"/>
          </a:xfrm>
          <a:prstGeom prst="rect">
            <a:avLst/>
          </a:prstGeom>
        </p:spPr>
        <p:txBody>
          <a:bodyPr vert="vert270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Planowanie</a:t>
            </a:r>
            <a:endParaRPr sz="2200">
              <a:latin typeface="Arial"/>
              <a:cs typeface="Arial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38100" y="9417405"/>
            <a:ext cx="41529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110</a:t>
            </a:fld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4686" y="2473087"/>
            <a:ext cx="4000500" cy="1839595"/>
          </a:xfrm>
          <a:custGeom>
            <a:avLst/>
            <a:gdLst/>
            <a:ahLst/>
            <a:cxnLst/>
            <a:rect l="l" t="t" r="r" b="b"/>
            <a:pathLst>
              <a:path w="4000500" h="1839595">
                <a:moveTo>
                  <a:pt x="4000113" y="0"/>
                </a:moveTo>
                <a:lnTo>
                  <a:pt x="292505" y="0"/>
                </a:lnTo>
                <a:lnTo>
                  <a:pt x="236161" y="222"/>
                </a:lnTo>
                <a:lnTo>
                  <a:pt x="191494" y="1783"/>
                </a:lnTo>
                <a:lnTo>
                  <a:pt x="120299" y="14270"/>
                </a:lnTo>
                <a:lnTo>
                  <a:pt x="85466" y="31474"/>
                </a:lnTo>
                <a:lnTo>
                  <a:pt x="55532" y="55532"/>
                </a:lnTo>
                <a:lnTo>
                  <a:pt x="31474" y="85466"/>
                </a:lnTo>
                <a:lnTo>
                  <a:pt x="14270" y="120299"/>
                </a:lnTo>
                <a:lnTo>
                  <a:pt x="1783" y="191332"/>
                </a:lnTo>
                <a:lnTo>
                  <a:pt x="222" y="235616"/>
                </a:lnTo>
                <a:lnTo>
                  <a:pt x="0" y="291210"/>
                </a:lnTo>
                <a:lnTo>
                  <a:pt x="0" y="1546776"/>
                </a:lnTo>
                <a:lnTo>
                  <a:pt x="222" y="1603119"/>
                </a:lnTo>
                <a:lnTo>
                  <a:pt x="1783" y="1647787"/>
                </a:lnTo>
                <a:lnTo>
                  <a:pt x="14270" y="1718981"/>
                </a:lnTo>
                <a:lnTo>
                  <a:pt x="31474" y="1753815"/>
                </a:lnTo>
                <a:lnTo>
                  <a:pt x="55532" y="1783749"/>
                </a:lnTo>
                <a:lnTo>
                  <a:pt x="85466" y="1807807"/>
                </a:lnTo>
                <a:lnTo>
                  <a:pt x="120299" y="1825011"/>
                </a:lnTo>
                <a:lnTo>
                  <a:pt x="191332" y="1837497"/>
                </a:lnTo>
                <a:lnTo>
                  <a:pt x="235616" y="1839058"/>
                </a:lnTo>
                <a:lnTo>
                  <a:pt x="291211" y="1839281"/>
                </a:lnTo>
                <a:lnTo>
                  <a:pt x="4000113" y="1839281"/>
                </a:lnTo>
                <a:lnTo>
                  <a:pt x="4000113" y="0"/>
                </a:lnTo>
                <a:close/>
              </a:path>
            </a:pathLst>
          </a:custGeom>
          <a:solidFill>
            <a:srgbClr val="00A2FF">
              <a:alpha val="391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92661" y="4727955"/>
            <a:ext cx="4112138" cy="8683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43461" y="4753355"/>
            <a:ext cx="4061460" cy="767080"/>
          </a:xfrm>
          <a:custGeom>
            <a:avLst/>
            <a:gdLst/>
            <a:ahLst/>
            <a:cxnLst/>
            <a:rect l="l" t="t" r="r" b="b"/>
            <a:pathLst>
              <a:path w="4061459" h="767079">
                <a:moveTo>
                  <a:pt x="0" y="0"/>
                </a:moveTo>
                <a:lnTo>
                  <a:pt x="4061338" y="0"/>
                </a:lnTo>
                <a:lnTo>
                  <a:pt x="4061338" y="766730"/>
                </a:lnTo>
                <a:lnTo>
                  <a:pt x="0" y="766730"/>
                </a:lnTo>
                <a:lnTo>
                  <a:pt x="0" y="0"/>
                </a:lnTo>
                <a:close/>
              </a:path>
            </a:pathLst>
          </a:custGeom>
          <a:solidFill>
            <a:srgbClr val="D6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75310" y="5620362"/>
            <a:ext cx="4129490" cy="6826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38810" y="5658461"/>
            <a:ext cx="4066540" cy="556260"/>
          </a:xfrm>
          <a:custGeom>
            <a:avLst/>
            <a:gdLst/>
            <a:ahLst/>
            <a:cxnLst/>
            <a:rect l="l" t="t" r="r" b="b"/>
            <a:pathLst>
              <a:path w="4066540" h="556260">
                <a:moveTo>
                  <a:pt x="0" y="0"/>
                </a:moveTo>
                <a:lnTo>
                  <a:pt x="4065990" y="0"/>
                </a:lnTo>
                <a:lnTo>
                  <a:pt x="4065990" y="555693"/>
                </a:lnTo>
                <a:lnTo>
                  <a:pt x="0" y="555693"/>
                </a:lnTo>
                <a:lnTo>
                  <a:pt x="0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476384" y="2450677"/>
            <a:ext cx="1556462" cy="18490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984384" y="3114881"/>
            <a:ext cx="541020" cy="520700"/>
          </a:xfrm>
          <a:custGeom>
            <a:avLst/>
            <a:gdLst/>
            <a:ahLst/>
            <a:cxnLst/>
            <a:rect l="l" t="t" r="r" b="b"/>
            <a:pathLst>
              <a:path w="541020" h="520700">
                <a:moveTo>
                  <a:pt x="0" y="0"/>
                </a:moveTo>
                <a:lnTo>
                  <a:pt x="540462" y="0"/>
                </a:lnTo>
                <a:lnTo>
                  <a:pt x="540462" y="520683"/>
                </a:lnTo>
                <a:lnTo>
                  <a:pt x="0" y="52068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417867" y="3594637"/>
            <a:ext cx="75937" cy="759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714999" y="2450677"/>
            <a:ext cx="289796" cy="18490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394200" y="660400"/>
            <a:ext cx="421513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0" dirty="0"/>
              <a:t>Krótkie</a:t>
            </a:r>
            <a:r>
              <a:rPr spc="-45" dirty="0"/>
              <a:t> </a:t>
            </a:r>
            <a:r>
              <a:rPr spc="35" dirty="0"/>
              <a:t>iteracje</a:t>
            </a:r>
          </a:p>
        </p:txBody>
      </p:sp>
      <p:sp>
        <p:nvSpPr>
          <p:cNvPr id="13" name="object 13"/>
          <p:cNvSpPr/>
          <p:nvPr/>
        </p:nvSpPr>
        <p:spPr>
          <a:xfrm>
            <a:off x="10945790" y="2496070"/>
            <a:ext cx="1556462" cy="18490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453790" y="3160275"/>
            <a:ext cx="541020" cy="520700"/>
          </a:xfrm>
          <a:custGeom>
            <a:avLst/>
            <a:gdLst/>
            <a:ahLst/>
            <a:cxnLst/>
            <a:rect l="l" t="t" r="r" b="b"/>
            <a:pathLst>
              <a:path w="541020" h="520700">
                <a:moveTo>
                  <a:pt x="0" y="0"/>
                </a:moveTo>
                <a:lnTo>
                  <a:pt x="540462" y="0"/>
                </a:lnTo>
                <a:lnTo>
                  <a:pt x="540462" y="520683"/>
                </a:lnTo>
                <a:lnTo>
                  <a:pt x="0" y="52068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887275" y="3640030"/>
            <a:ext cx="75937" cy="759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630970" y="5938701"/>
            <a:ext cx="1556462" cy="18490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138970" y="6602906"/>
            <a:ext cx="541020" cy="520700"/>
          </a:xfrm>
          <a:custGeom>
            <a:avLst/>
            <a:gdLst/>
            <a:ahLst/>
            <a:cxnLst/>
            <a:rect l="l" t="t" r="r" b="b"/>
            <a:pathLst>
              <a:path w="541020" h="520700">
                <a:moveTo>
                  <a:pt x="0" y="0"/>
                </a:moveTo>
                <a:lnTo>
                  <a:pt x="540462" y="0"/>
                </a:lnTo>
                <a:lnTo>
                  <a:pt x="540462" y="520684"/>
                </a:lnTo>
                <a:lnTo>
                  <a:pt x="0" y="520684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72453" y="7082663"/>
            <a:ext cx="75937" cy="759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391344" y="5938701"/>
            <a:ext cx="1556462" cy="18490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899344" y="6602906"/>
            <a:ext cx="541020" cy="520700"/>
          </a:xfrm>
          <a:custGeom>
            <a:avLst/>
            <a:gdLst/>
            <a:ahLst/>
            <a:cxnLst/>
            <a:rect l="l" t="t" r="r" b="b"/>
            <a:pathLst>
              <a:path w="541020" h="520700">
                <a:moveTo>
                  <a:pt x="0" y="0"/>
                </a:moveTo>
                <a:lnTo>
                  <a:pt x="540462" y="0"/>
                </a:lnTo>
                <a:lnTo>
                  <a:pt x="540462" y="520684"/>
                </a:lnTo>
                <a:lnTo>
                  <a:pt x="0" y="520684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332828" y="7082663"/>
            <a:ext cx="75937" cy="759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630970" y="6731748"/>
            <a:ext cx="1277860" cy="14196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138970" y="7315430"/>
            <a:ext cx="262255" cy="252729"/>
          </a:xfrm>
          <a:custGeom>
            <a:avLst/>
            <a:gdLst/>
            <a:ahLst/>
            <a:cxnLst/>
            <a:rect l="l" t="t" r="r" b="b"/>
            <a:pathLst>
              <a:path w="262254" h="252729">
                <a:moveTo>
                  <a:pt x="0" y="0"/>
                </a:moveTo>
                <a:lnTo>
                  <a:pt x="261860" y="0"/>
                </a:lnTo>
                <a:lnTo>
                  <a:pt x="261860" y="252277"/>
                </a:lnTo>
                <a:lnTo>
                  <a:pt x="0" y="252277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348997" y="7547878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18396" y="0"/>
                </a:moveTo>
                <a:lnTo>
                  <a:pt x="11474" y="1347"/>
                </a:lnTo>
                <a:lnTo>
                  <a:pt x="5388" y="5388"/>
                </a:lnTo>
                <a:lnTo>
                  <a:pt x="1347" y="11473"/>
                </a:lnTo>
                <a:lnTo>
                  <a:pt x="0" y="18396"/>
                </a:lnTo>
                <a:lnTo>
                  <a:pt x="1347" y="25318"/>
                </a:lnTo>
                <a:lnTo>
                  <a:pt x="5388" y="31404"/>
                </a:lnTo>
                <a:lnTo>
                  <a:pt x="11474" y="35445"/>
                </a:lnTo>
                <a:lnTo>
                  <a:pt x="18396" y="36792"/>
                </a:lnTo>
                <a:lnTo>
                  <a:pt x="25319" y="35445"/>
                </a:lnTo>
                <a:lnTo>
                  <a:pt x="31404" y="31404"/>
                </a:lnTo>
                <a:lnTo>
                  <a:pt x="35445" y="25318"/>
                </a:lnTo>
                <a:lnTo>
                  <a:pt x="36792" y="18396"/>
                </a:lnTo>
                <a:lnTo>
                  <a:pt x="35445" y="11473"/>
                </a:lnTo>
                <a:lnTo>
                  <a:pt x="31404" y="5388"/>
                </a:lnTo>
                <a:lnTo>
                  <a:pt x="25319" y="1347"/>
                </a:lnTo>
                <a:lnTo>
                  <a:pt x="183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932639" y="6963667"/>
            <a:ext cx="1277860" cy="14196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440639" y="7547350"/>
            <a:ext cx="262255" cy="252729"/>
          </a:xfrm>
          <a:custGeom>
            <a:avLst/>
            <a:gdLst/>
            <a:ahLst/>
            <a:cxnLst/>
            <a:rect l="l" t="t" r="r" b="b"/>
            <a:pathLst>
              <a:path w="262254" h="252729">
                <a:moveTo>
                  <a:pt x="0" y="0"/>
                </a:moveTo>
                <a:lnTo>
                  <a:pt x="261860" y="0"/>
                </a:lnTo>
                <a:lnTo>
                  <a:pt x="261860" y="252277"/>
                </a:lnTo>
                <a:lnTo>
                  <a:pt x="0" y="252277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650667" y="7779797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18396" y="0"/>
                </a:moveTo>
                <a:lnTo>
                  <a:pt x="11473" y="1347"/>
                </a:lnTo>
                <a:lnTo>
                  <a:pt x="5388" y="5388"/>
                </a:lnTo>
                <a:lnTo>
                  <a:pt x="1347" y="11474"/>
                </a:lnTo>
                <a:lnTo>
                  <a:pt x="0" y="18396"/>
                </a:lnTo>
                <a:lnTo>
                  <a:pt x="1347" y="25319"/>
                </a:lnTo>
                <a:lnTo>
                  <a:pt x="5388" y="31404"/>
                </a:lnTo>
                <a:lnTo>
                  <a:pt x="11473" y="35445"/>
                </a:lnTo>
                <a:lnTo>
                  <a:pt x="18396" y="36792"/>
                </a:lnTo>
                <a:lnTo>
                  <a:pt x="25318" y="35445"/>
                </a:lnTo>
                <a:lnTo>
                  <a:pt x="31404" y="31404"/>
                </a:lnTo>
                <a:lnTo>
                  <a:pt x="35445" y="25319"/>
                </a:lnTo>
                <a:lnTo>
                  <a:pt x="36792" y="18396"/>
                </a:lnTo>
                <a:lnTo>
                  <a:pt x="35445" y="11474"/>
                </a:lnTo>
                <a:lnTo>
                  <a:pt x="31404" y="5388"/>
                </a:lnTo>
                <a:lnTo>
                  <a:pt x="25318" y="1347"/>
                </a:lnTo>
                <a:lnTo>
                  <a:pt x="183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30970" y="7156515"/>
            <a:ext cx="1277860" cy="14196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138970" y="7740198"/>
            <a:ext cx="262255" cy="252729"/>
          </a:xfrm>
          <a:custGeom>
            <a:avLst/>
            <a:gdLst/>
            <a:ahLst/>
            <a:cxnLst/>
            <a:rect l="l" t="t" r="r" b="b"/>
            <a:pathLst>
              <a:path w="262254" h="252729">
                <a:moveTo>
                  <a:pt x="0" y="0"/>
                </a:moveTo>
                <a:lnTo>
                  <a:pt x="261860" y="0"/>
                </a:lnTo>
                <a:lnTo>
                  <a:pt x="261860" y="252277"/>
                </a:lnTo>
                <a:lnTo>
                  <a:pt x="0" y="252277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348997" y="7972645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18396" y="0"/>
                </a:moveTo>
                <a:lnTo>
                  <a:pt x="11474" y="1347"/>
                </a:lnTo>
                <a:lnTo>
                  <a:pt x="5388" y="5388"/>
                </a:lnTo>
                <a:lnTo>
                  <a:pt x="1347" y="11474"/>
                </a:lnTo>
                <a:lnTo>
                  <a:pt x="0" y="18396"/>
                </a:lnTo>
                <a:lnTo>
                  <a:pt x="1347" y="25319"/>
                </a:lnTo>
                <a:lnTo>
                  <a:pt x="5388" y="31405"/>
                </a:lnTo>
                <a:lnTo>
                  <a:pt x="11474" y="35446"/>
                </a:lnTo>
                <a:lnTo>
                  <a:pt x="18396" y="36792"/>
                </a:lnTo>
                <a:lnTo>
                  <a:pt x="25319" y="35446"/>
                </a:lnTo>
                <a:lnTo>
                  <a:pt x="31404" y="31405"/>
                </a:lnTo>
                <a:lnTo>
                  <a:pt x="35445" y="25319"/>
                </a:lnTo>
                <a:lnTo>
                  <a:pt x="36792" y="18396"/>
                </a:lnTo>
                <a:lnTo>
                  <a:pt x="35445" y="11474"/>
                </a:lnTo>
                <a:lnTo>
                  <a:pt x="31404" y="5388"/>
                </a:lnTo>
                <a:lnTo>
                  <a:pt x="25319" y="1347"/>
                </a:lnTo>
                <a:lnTo>
                  <a:pt x="183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932639" y="7382756"/>
            <a:ext cx="1277860" cy="14196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440639" y="7966439"/>
            <a:ext cx="262255" cy="252729"/>
          </a:xfrm>
          <a:custGeom>
            <a:avLst/>
            <a:gdLst/>
            <a:ahLst/>
            <a:cxnLst/>
            <a:rect l="l" t="t" r="r" b="b"/>
            <a:pathLst>
              <a:path w="262254" h="252729">
                <a:moveTo>
                  <a:pt x="0" y="0"/>
                </a:moveTo>
                <a:lnTo>
                  <a:pt x="261860" y="0"/>
                </a:lnTo>
                <a:lnTo>
                  <a:pt x="261860" y="252277"/>
                </a:lnTo>
                <a:lnTo>
                  <a:pt x="0" y="252277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650667" y="8198886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18396" y="0"/>
                </a:moveTo>
                <a:lnTo>
                  <a:pt x="11473" y="1347"/>
                </a:lnTo>
                <a:lnTo>
                  <a:pt x="5388" y="5388"/>
                </a:lnTo>
                <a:lnTo>
                  <a:pt x="1347" y="11473"/>
                </a:lnTo>
                <a:lnTo>
                  <a:pt x="0" y="18396"/>
                </a:lnTo>
                <a:lnTo>
                  <a:pt x="1347" y="25318"/>
                </a:lnTo>
                <a:lnTo>
                  <a:pt x="5388" y="31404"/>
                </a:lnTo>
                <a:lnTo>
                  <a:pt x="11473" y="35445"/>
                </a:lnTo>
                <a:lnTo>
                  <a:pt x="18396" y="36792"/>
                </a:lnTo>
                <a:lnTo>
                  <a:pt x="25318" y="35445"/>
                </a:lnTo>
                <a:lnTo>
                  <a:pt x="31404" y="31404"/>
                </a:lnTo>
                <a:lnTo>
                  <a:pt x="35445" y="25318"/>
                </a:lnTo>
                <a:lnTo>
                  <a:pt x="36792" y="18396"/>
                </a:lnTo>
                <a:lnTo>
                  <a:pt x="35445" y="11473"/>
                </a:lnTo>
                <a:lnTo>
                  <a:pt x="31404" y="5388"/>
                </a:lnTo>
                <a:lnTo>
                  <a:pt x="25318" y="1347"/>
                </a:lnTo>
                <a:lnTo>
                  <a:pt x="183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379810" y="6831010"/>
            <a:ext cx="1277860" cy="14196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887810" y="7414694"/>
            <a:ext cx="262255" cy="252729"/>
          </a:xfrm>
          <a:custGeom>
            <a:avLst/>
            <a:gdLst/>
            <a:ahLst/>
            <a:cxnLst/>
            <a:rect l="l" t="t" r="r" b="b"/>
            <a:pathLst>
              <a:path w="262254" h="252729">
                <a:moveTo>
                  <a:pt x="0" y="0"/>
                </a:moveTo>
                <a:lnTo>
                  <a:pt x="261860" y="0"/>
                </a:lnTo>
                <a:lnTo>
                  <a:pt x="261860" y="252277"/>
                </a:lnTo>
                <a:lnTo>
                  <a:pt x="0" y="252277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097839" y="7647141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18396" y="0"/>
                </a:moveTo>
                <a:lnTo>
                  <a:pt x="11473" y="1347"/>
                </a:lnTo>
                <a:lnTo>
                  <a:pt x="5388" y="5388"/>
                </a:lnTo>
                <a:lnTo>
                  <a:pt x="1347" y="11473"/>
                </a:lnTo>
                <a:lnTo>
                  <a:pt x="0" y="18396"/>
                </a:lnTo>
                <a:lnTo>
                  <a:pt x="1347" y="25318"/>
                </a:lnTo>
                <a:lnTo>
                  <a:pt x="5388" y="31404"/>
                </a:lnTo>
                <a:lnTo>
                  <a:pt x="11473" y="35445"/>
                </a:lnTo>
                <a:lnTo>
                  <a:pt x="18396" y="36792"/>
                </a:lnTo>
                <a:lnTo>
                  <a:pt x="25318" y="35445"/>
                </a:lnTo>
                <a:lnTo>
                  <a:pt x="31404" y="31404"/>
                </a:lnTo>
                <a:lnTo>
                  <a:pt x="35445" y="25318"/>
                </a:lnTo>
                <a:lnTo>
                  <a:pt x="36792" y="18396"/>
                </a:lnTo>
                <a:lnTo>
                  <a:pt x="35445" y="11473"/>
                </a:lnTo>
                <a:lnTo>
                  <a:pt x="31404" y="5388"/>
                </a:lnTo>
                <a:lnTo>
                  <a:pt x="25318" y="1347"/>
                </a:lnTo>
                <a:lnTo>
                  <a:pt x="183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681479" y="7062930"/>
            <a:ext cx="1277860" cy="14196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189479" y="7646613"/>
            <a:ext cx="262255" cy="252729"/>
          </a:xfrm>
          <a:custGeom>
            <a:avLst/>
            <a:gdLst/>
            <a:ahLst/>
            <a:cxnLst/>
            <a:rect l="l" t="t" r="r" b="b"/>
            <a:pathLst>
              <a:path w="262254" h="252729">
                <a:moveTo>
                  <a:pt x="0" y="0"/>
                </a:moveTo>
                <a:lnTo>
                  <a:pt x="261860" y="0"/>
                </a:lnTo>
                <a:lnTo>
                  <a:pt x="261860" y="252277"/>
                </a:lnTo>
                <a:lnTo>
                  <a:pt x="0" y="252277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399508" y="7879060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18396" y="0"/>
                </a:moveTo>
                <a:lnTo>
                  <a:pt x="11473" y="1347"/>
                </a:lnTo>
                <a:lnTo>
                  <a:pt x="5388" y="5388"/>
                </a:lnTo>
                <a:lnTo>
                  <a:pt x="1347" y="11473"/>
                </a:lnTo>
                <a:lnTo>
                  <a:pt x="0" y="18396"/>
                </a:lnTo>
                <a:lnTo>
                  <a:pt x="1347" y="25318"/>
                </a:lnTo>
                <a:lnTo>
                  <a:pt x="5388" y="31404"/>
                </a:lnTo>
                <a:lnTo>
                  <a:pt x="11473" y="35445"/>
                </a:lnTo>
                <a:lnTo>
                  <a:pt x="18396" y="36792"/>
                </a:lnTo>
                <a:lnTo>
                  <a:pt x="25318" y="35445"/>
                </a:lnTo>
                <a:lnTo>
                  <a:pt x="31404" y="31404"/>
                </a:lnTo>
                <a:lnTo>
                  <a:pt x="35445" y="25318"/>
                </a:lnTo>
                <a:lnTo>
                  <a:pt x="36792" y="18396"/>
                </a:lnTo>
                <a:lnTo>
                  <a:pt x="35445" y="11473"/>
                </a:lnTo>
                <a:lnTo>
                  <a:pt x="31404" y="5388"/>
                </a:lnTo>
                <a:lnTo>
                  <a:pt x="25318" y="1347"/>
                </a:lnTo>
                <a:lnTo>
                  <a:pt x="183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379810" y="7255778"/>
            <a:ext cx="1277860" cy="14196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887810" y="7839461"/>
            <a:ext cx="262255" cy="252729"/>
          </a:xfrm>
          <a:custGeom>
            <a:avLst/>
            <a:gdLst/>
            <a:ahLst/>
            <a:cxnLst/>
            <a:rect l="l" t="t" r="r" b="b"/>
            <a:pathLst>
              <a:path w="262254" h="252729">
                <a:moveTo>
                  <a:pt x="0" y="0"/>
                </a:moveTo>
                <a:lnTo>
                  <a:pt x="261860" y="0"/>
                </a:lnTo>
                <a:lnTo>
                  <a:pt x="261860" y="252277"/>
                </a:lnTo>
                <a:lnTo>
                  <a:pt x="0" y="252277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097839" y="8071908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18396" y="0"/>
                </a:moveTo>
                <a:lnTo>
                  <a:pt x="11473" y="1347"/>
                </a:lnTo>
                <a:lnTo>
                  <a:pt x="5388" y="5388"/>
                </a:lnTo>
                <a:lnTo>
                  <a:pt x="1347" y="11473"/>
                </a:lnTo>
                <a:lnTo>
                  <a:pt x="0" y="18396"/>
                </a:lnTo>
                <a:lnTo>
                  <a:pt x="1347" y="25318"/>
                </a:lnTo>
                <a:lnTo>
                  <a:pt x="5388" y="31404"/>
                </a:lnTo>
                <a:lnTo>
                  <a:pt x="11473" y="35445"/>
                </a:lnTo>
                <a:lnTo>
                  <a:pt x="18396" y="36792"/>
                </a:lnTo>
                <a:lnTo>
                  <a:pt x="25318" y="35445"/>
                </a:lnTo>
                <a:lnTo>
                  <a:pt x="31404" y="31404"/>
                </a:lnTo>
                <a:lnTo>
                  <a:pt x="35445" y="25318"/>
                </a:lnTo>
                <a:lnTo>
                  <a:pt x="36792" y="18396"/>
                </a:lnTo>
                <a:lnTo>
                  <a:pt x="35445" y="11473"/>
                </a:lnTo>
                <a:lnTo>
                  <a:pt x="31404" y="5388"/>
                </a:lnTo>
                <a:lnTo>
                  <a:pt x="25318" y="1347"/>
                </a:lnTo>
                <a:lnTo>
                  <a:pt x="183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681479" y="7482019"/>
            <a:ext cx="1277860" cy="14196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2189479" y="8065703"/>
            <a:ext cx="262255" cy="252729"/>
          </a:xfrm>
          <a:custGeom>
            <a:avLst/>
            <a:gdLst/>
            <a:ahLst/>
            <a:cxnLst/>
            <a:rect l="l" t="t" r="r" b="b"/>
            <a:pathLst>
              <a:path w="262254" h="252729">
                <a:moveTo>
                  <a:pt x="0" y="0"/>
                </a:moveTo>
                <a:lnTo>
                  <a:pt x="261860" y="0"/>
                </a:lnTo>
                <a:lnTo>
                  <a:pt x="261860" y="252276"/>
                </a:lnTo>
                <a:lnTo>
                  <a:pt x="0" y="252276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2399508" y="8298150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18396" y="0"/>
                </a:moveTo>
                <a:lnTo>
                  <a:pt x="11473" y="1347"/>
                </a:lnTo>
                <a:lnTo>
                  <a:pt x="5388" y="5388"/>
                </a:lnTo>
                <a:lnTo>
                  <a:pt x="1347" y="11473"/>
                </a:lnTo>
                <a:lnTo>
                  <a:pt x="0" y="18396"/>
                </a:lnTo>
                <a:lnTo>
                  <a:pt x="1347" y="25318"/>
                </a:lnTo>
                <a:lnTo>
                  <a:pt x="5388" y="31404"/>
                </a:lnTo>
                <a:lnTo>
                  <a:pt x="11473" y="35445"/>
                </a:lnTo>
                <a:lnTo>
                  <a:pt x="18396" y="36792"/>
                </a:lnTo>
                <a:lnTo>
                  <a:pt x="25318" y="35445"/>
                </a:lnTo>
                <a:lnTo>
                  <a:pt x="31404" y="31404"/>
                </a:lnTo>
                <a:lnTo>
                  <a:pt x="35445" y="25318"/>
                </a:lnTo>
                <a:lnTo>
                  <a:pt x="36792" y="18396"/>
                </a:lnTo>
                <a:lnTo>
                  <a:pt x="35445" y="11473"/>
                </a:lnTo>
                <a:lnTo>
                  <a:pt x="31404" y="5388"/>
                </a:lnTo>
                <a:lnTo>
                  <a:pt x="25318" y="1347"/>
                </a:lnTo>
                <a:lnTo>
                  <a:pt x="183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379810" y="7680544"/>
            <a:ext cx="1277860" cy="14196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1887810" y="8264228"/>
            <a:ext cx="262255" cy="252729"/>
          </a:xfrm>
          <a:custGeom>
            <a:avLst/>
            <a:gdLst/>
            <a:ahLst/>
            <a:cxnLst/>
            <a:rect l="l" t="t" r="r" b="b"/>
            <a:pathLst>
              <a:path w="262254" h="252729">
                <a:moveTo>
                  <a:pt x="0" y="0"/>
                </a:moveTo>
                <a:lnTo>
                  <a:pt x="261860" y="0"/>
                </a:lnTo>
                <a:lnTo>
                  <a:pt x="261860" y="252277"/>
                </a:lnTo>
                <a:lnTo>
                  <a:pt x="0" y="252277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097839" y="8496674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18396" y="0"/>
                </a:moveTo>
                <a:lnTo>
                  <a:pt x="11473" y="1347"/>
                </a:lnTo>
                <a:lnTo>
                  <a:pt x="5388" y="5388"/>
                </a:lnTo>
                <a:lnTo>
                  <a:pt x="1347" y="11473"/>
                </a:lnTo>
                <a:lnTo>
                  <a:pt x="0" y="18396"/>
                </a:lnTo>
                <a:lnTo>
                  <a:pt x="1347" y="25318"/>
                </a:lnTo>
                <a:lnTo>
                  <a:pt x="5388" y="31404"/>
                </a:lnTo>
                <a:lnTo>
                  <a:pt x="11473" y="35445"/>
                </a:lnTo>
                <a:lnTo>
                  <a:pt x="18396" y="36792"/>
                </a:lnTo>
                <a:lnTo>
                  <a:pt x="25318" y="35445"/>
                </a:lnTo>
                <a:lnTo>
                  <a:pt x="31404" y="31404"/>
                </a:lnTo>
                <a:lnTo>
                  <a:pt x="35445" y="25318"/>
                </a:lnTo>
                <a:lnTo>
                  <a:pt x="36792" y="18396"/>
                </a:lnTo>
                <a:lnTo>
                  <a:pt x="35445" y="11473"/>
                </a:lnTo>
                <a:lnTo>
                  <a:pt x="31404" y="5388"/>
                </a:lnTo>
                <a:lnTo>
                  <a:pt x="25318" y="1347"/>
                </a:lnTo>
                <a:lnTo>
                  <a:pt x="183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1681479" y="7912464"/>
            <a:ext cx="1277860" cy="14196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189479" y="8496147"/>
            <a:ext cx="262255" cy="252729"/>
          </a:xfrm>
          <a:custGeom>
            <a:avLst/>
            <a:gdLst/>
            <a:ahLst/>
            <a:cxnLst/>
            <a:rect l="l" t="t" r="r" b="b"/>
            <a:pathLst>
              <a:path w="262254" h="252729">
                <a:moveTo>
                  <a:pt x="0" y="0"/>
                </a:moveTo>
                <a:lnTo>
                  <a:pt x="261860" y="0"/>
                </a:lnTo>
                <a:lnTo>
                  <a:pt x="261860" y="252277"/>
                </a:lnTo>
                <a:lnTo>
                  <a:pt x="0" y="252277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2399508" y="8728594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18396" y="0"/>
                </a:moveTo>
                <a:lnTo>
                  <a:pt x="11473" y="1347"/>
                </a:lnTo>
                <a:lnTo>
                  <a:pt x="5388" y="5388"/>
                </a:lnTo>
                <a:lnTo>
                  <a:pt x="1347" y="11473"/>
                </a:lnTo>
                <a:lnTo>
                  <a:pt x="0" y="18396"/>
                </a:lnTo>
                <a:lnTo>
                  <a:pt x="1347" y="25318"/>
                </a:lnTo>
                <a:lnTo>
                  <a:pt x="5388" y="31404"/>
                </a:lnTo>
                <a:lnTo>
                  <a:pt x="11473" y="35445"/>
                </a:lnTo>
                <a:lnTo>
                  <a:pt x="18396" y="36792"/>
                </a:lnTo>
                <a:lnTo>
                  <a:pt x="25318" y="35445"/>
                </a:lnTo>
                <a:lnTo>
                  <a:pt x="31404" y="31404"/>
                </a:lnTo>
                <a:lnTo>
                  <a:pt x="35445" y="25318"/>
                </a:lnTo>
                <a:lnTo>
                  <a:pt x="36792" y="18396"/>
                </a:lnTo>
                <a:lnTo>
                  <a:pt x="35445" y="11473"/>
                </a:lnTo>
                <a:lnTo>
                  <a:pt x="31404" y="5388"/>
                </a:lnTo>
                <a:lnTo>
                  <a:pt x="25318" y="1347"/>
                </a:lnTo>
                <a:lnTo>
                  <a:pt x="183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1379810" y="8105311"/>
            <a:ext cx="1277860" cy="14196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1887810" y="8688994"/>
            <a:ext cx="262255" cy="252729"/>
          </a:xfrm>
          <a:custGeom>
            <a:avLst/>
            <a:gdLst/>
            <a:ahLst/>
            <a:cxnLst/>
            <a:rect l="l" t="t" r="r" b="b"/>
            <a:pathLst>
              <a:path w="262254" h="252729">
                <a:moveTo>
                  <a:pt x="0" y="0"/>
                </a:moveTo>
                <a:lnTo>
                  <a:pt x="261860" y="0"/>
                </a:lnTo>
                <a:lnTo>
                  <a:pt x="261860" y="252277"/>
                </a:lnTo>
                <a:lnTo>
                  <a:pt x="0" y="252277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2097839" y="8921441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18396" y="0"/>
                </a:moveTo>
                <a:lnTo>
                  <a:pt x="11473" y="1347"/>
                </a:lnTo>
                <a:lnTo>
                  <a:pt x="5388" y="5388"/>
                </a:lnTo>
                <a:lnTo>
                  <a:pt x="1347" y="11473"/>
                </a:lnTo>
                <a:lnTo>
                  <a:pt x="0" y="18396"/>
                </a:lnTo>
                <a:lnTo>
                  <a:pt x="1347" y="25318"/>
                </a:lnTo>
                <a:lnTo>
                  <a:pt x="5388" y="31404"/>
                </a:lnTo>
                <a:lnTo>
                  <a:pt x="11473" y="35445"/>
                </a:lnTo>
                <a:lnTo>
                  <a:pt x="18396" y="36792"/>
                </a:lnTo>
                <a:lnTo>
                  <a:pt x="25318" y="35445"/>
                </a:lnTo>
                <a:lnTo>
                  <a:pt x="31404" y="31404"/>
                </a:lnTo>
                <a:lnTo>
                  <a:pt x="35445" y="25318"/>
                </a:lnTo>
                <a:lnTo>
                  <a:pt x="36792" y="18396"/>
                </a:lnTo>
                <a:lnTo>
                  <a:pt x="35445" y="11473"/>
                </a:lnTo>
                <a:lnTo>
                  <a:pt x="31404" y="5388"/>
                </a:lnTo>
                <a:lnTo>
                  <a:pt x="25318" y="1347"/>
                </a:lnTo>
                <a:lnTo>
                  <a:pt x="183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681479" y="8331552"/>
            <a:ext cx="1277860" cy="14196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2189479" y="8915235"/>
            <a:ext cx="262255" cy="252729"/>
          </a:xfrm>
          <a:custGeom>
            <a:avLst/>
            <a:gdLst/>
            <a:ahLst/>
            <a:cxnLst/>
            <a:rect l="l" t="t" r="r" b="b"/>
            <a:pathLst>
              <a:path w="262254" h="252729">
                <a:moveTo>
                  <a:pt x="0" y="0"/>
                </a:moveTo>
                <a:lnTo>
                  <a:pt x="261860" y="0"/>
                </a:lnTo>
                <a:lnTo>
                  <a:pt x="261860" y="252277"/>
                </a:lnTo>
                <a:lnTo>
                  <a:pt x="0" y="252277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2399508" y="9147682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18396" y="0"/>
                </a:moveTo>
                <a:lnTo>
                  <a:pt x="11473" y="1347"/>
                </a:lnTo>
                <a:lnTo>
                  <a:pt x="5388" y="5388"/>
                </a:lnTo>
                <a:lnTo>
                  <a:pt x="1347" y="11473"/>
                </a:lnTo>
                <a:lnTo>
                  <a:pt x="0" y="18396"/>
                </a:lnTo>
                <a:lnTo>
                  <a:pt x="1347" y="25318"/>
                </a:lnTo>
                <a:lnTo>
                  <a:pt x="5388" y="31404"/>
                </a:lnTo>
                <a:lnTo>
                  <a:pt x="11473" y="35445"/>
                </a:lnTo>
                <a:lnTo>
                  <a:pt x="18396" y="36792"/>
                </a:lnTo>
                <a:lnTo>
                  <a:pt x="25318" y="35445"/>
                </a:lnTo>
                <a:lnTo>
                  <a:pt x="31404" y="31404"/>
                </a:lnTo>
                <a:lnTo>
                  <a:pt x="35445" y="25318"/>
                </a:lnTo>
                <a:lnTo>
                  <a:pt x="36792" y="18396"/>
                </a:lnTo>
                <a:lnTo>
                  <a:pt x="35445" y="11473"/>
                </a:lnTo>
                <a:lnTo>
                  <a:pt x="31404" y="5388"/>
                </a:lnTo>
                <a:lnTo>
                  <a:pt x="25318" y="1347"/>
                </a:lnTo>
                <a:lnTo>
                  <a:pt x="183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571500" y="2305227"/>
            <a:ext cx="7833359" cy="657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74470">
              <a:lnSpc>
                <a:spcPct val="118500"/>
              </a:lnSpc>
              <a:spcBef>
                <a:spcPts val="100"/>
              </a:spcBef>
            </a:pPr>
            <a:r>
              <a:rPr sz="2250" dirty="0">
                <a:latin typeface="Arial"/>
                <a:cs typeface="Arial"/>
              </a:rPr>
              <a:t>Każdy </a:t>
            </a:r>
            <a:r>
              <a:rPr sz="2250" spc="30" dirty="0">
                <a:latin typeface="Arial"/>
                <a:cs typeface="Arial"/>
              </a:rPr>
              <a:t>cykl </a:t>
            </a:r>
            <a:r>
              <a:rPr sz="2250" spc="-10" dirty="0">
                <a:latin typeface="Arial"/>
                <a:cs typeface="Arial"/>
              </a:rPr>
              <a:t>zaczyna </a:t>
            </a:r>
            <a:r>
              <a:rPr sz="2250" spc="-15" dirty="0">
                <a:latin typeface="Arial"/>
                <a:cs typeface="Arial"/>
              </a:rPr>
              <a:t>się </a:t>
            </a:r>
            <a:r>
              <a:rPr sz="2250" spc="65" dirty="0">
                <a:latin typeface="Arial"/>
                <a:cs typeface="Arial"/>
              </a:rPr>
              <a:t>od </a:t>
            </a:r>
            <a:r>
              <a:rPr sz="2250" spc="10" dirty="0">
                <a:latin typeface="Arial"/>
                <a:cs typeface="Arial"/>
              </a:rPr>
              <a:t>planowania, </a:t>
            </a:r>
            <a:r>
              <a:rPr sz="2250" spc="-20" dirty="0">
                <a:latin typeface="Arial"/>
                <a:cs typeface="Arial"/>
              </a:rPr>
              <a:t>na</a:t>
            </a:r>
            <a:r>
              <a:rPr sz="2250" spc="-110" dirty="0">
                <a:latin typeface="Arial"/>
                <a:cs typeface="Arial"/>
              </a:rPr>
              <a:t> </a:t>
            </a:r>
            <a:r>
              <a:rPr sz="2250" spc="35" dirty="0">
                <a:latin typeface="Arial"/>
                <a:cs typeface="Arial"/>
              </a:rPr>
              <a:t>którym  </a:t>
            </a:r>
            <a:r>
              <a:rPr sz="2250" spc="10" dirty="0">
                <a:latin typeface="Arial"/>
                <a:cs typeface="Arial"/>
              </a:rPr>
              <a:t>przeprowadza</a:t>
            </a:r>
            <a:r>
              <a:rPr sz="2250" spc="-5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się:</a:t>
            </a:r>
            <a:endParaRPr sz="22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50">
              <a:latin typeface="Times New Roman"/>
              <a:cs typeface="Times New Roman"/>
            </a:endParaRPr>
          </a:p>
          <a:p>
            <a:pPr marL="330200" marR="121920" indent="-317500">
              <a:lnSpc>
                <a:spcPct val="118500"/>
              </a:lnSpc>
              <a:buSzPct val="144444"/>
              <a:buChar char="•"/>
              <a:tabLst>
                <a:tab pos="329565" algn="l"/>
                <a:tab pos="330200" algn="l"/>
              </a:tabLst>
            </a:pPr>
            <a:r>
              <a:rPr sz="2250" spc="-10" dirty="0">
                <a:latin typeface="Arial"/>
                <a:cs typeface="Arial"/>
              </a:rPr>
              <a:t>Weryfikację </a:t>
            </a:r>
            <a:r>
              <a:rPr sz="2250" spc="25" dirty="0">
                <a:latin typeface="Arial"/>
                <a:cs typeface="Arial"/>
              </a:rPr>
              <a:t>poczynionych </a:t>
            </a:r>
            <a:r>
              <a:rPr sz="2250" spc="45" dirty="0">
                <a:latin typeface="Arial"/>
                <a:cs typeface="Arial"/>
              </a:rPr>
              <a:t>postępów </a:t>
            </a:r>
            <a:r>
              <a:rPr sz="2250" dirty="0">
                <a:latin typeface="Arial"/>
                <a:cs typeface="Arial"/>
              </a:rPr>
              <a:t>i </a:t>
            </a:r>
            <a:r>
              <a:rPr sz="2250" spc="20" dirty="0">
                <a:latin typeface="Arial"/>
                <a:cs typeface="Arial"/>
              </a:rPr>
              <a:t>demonstrację</a:t>
            </a:r>
            <a:r>
              <a:rPr sz="2250" spc="-65" dirty="0">
                <a:latin typeface="Arial"/>
                <a:cs typeface="Arial"/>
              </a:rPr>
              <a:t> </a:t>
            </a:r>
            <a:r>
              <a:rPr sz="2250" spc="25" dirty="0">
                <a:latin typeface="Arial"/>
                <a:cs typeface="Arial"/>
              </a:rPr>
              <a:t>tego,  </a:t>
            </a:r>
            <a:r>
              <a:rPr sz="2250" spc="65" dirty="0">
                <a:latin typeface="Arial"/>
                <a:cs typeface="Arial"/>
              </a:rPr>
              <a:t>co </a:t>
            </a:r>
            <a:r>
              <a:rPr sz="2250" spc="30" dirty="0">
                <a:latin typeface="Arial"/>
                <a:cs typeface="Arial"/>
              </a:rPr>
              <a:t>stworzono </a:t>
            </a:r>
            <a:r>
              <a:rPr sz="2250" spc="85" dirty="0">
                <a:latin typeface="Arial"/>
                <a:cs typeface="Arial"/>
              </a:rPr>
              <a:t>w </a:t>
            </a:r>
            <a:r>
              <a:rPr sz="2250" spc="25" dirty="0">
                <a:latin typeface="Arial"/>
                <a:cs typeface="Arial"/>
              </a:rPr>
              <a:t>poprzednim</a:t>
            </a:r>
            <a:r>
              <a:rPr sz="2250" spc="-190" dirty="0">
                <a:latin typeface="Arial"/>
                <a:cs typeface="Arial"/>
              </a:rPr>
              <a:t> </a:t>
            </a:r>
            <a:r>
              <a:rPr sz="2250" spc="30" dirty="0">
                <a:latin typeface="Arial"/>
                <a:cs typeface="Arial"/>
              </a:rPr>
              <a:t>tygodniu.</a:t>
            </a:r>
            <a:endParaRPr sz="2250">
              <a:latin typeface="Arial"/>
              <a:cs typeface="Arial"/>
            </a:endParaRPr>
          </a:p>
          <a:p>
            <a:pPr marL="330200" marR="5080" indent="-317500">
              <a:lnSpc>
                <a:spcPts val="3300"/>
              </a:lnSpc>
              <a:spcBef>
                <a:spcPts val="110"/>
              </a:spcBef>
              <a:buSzPct val="144444"/>
              <a:buChar char="•"/>
              <a:tabLst>
                <a:tab pos="329565" algn="l"/>
                <a:tab pos="330200" algn="l"/>
              </a:tabLst>
            </a:pPr>
            <a:r>
              <a:rPr sz="2250" spc="-5" dirty="0">
                <a:latin typeface="Arial"/>
                <a:cs typeface="Arial"/>
              </a:rPr>
              <a:t>Wybranie </a:t>
            </a:r>
            <a:r>
              <a:rPr sz="2250" spc="-15" dirty="0">
                <a:latin typeface="Arial"/>
                <a:cs typeface="Arial"/>
              </a:rPr>
              <a:t>razem </a:t>
            </a:r>
            <a:r>
              <a:rPr sz="2250" spc="-45" dirty="0">
                <a:latin typeface="Arial"/>
                <a:cs typeface="Arial"/>
              </a:rPr>
              <a:t>z </a:t>
            </a:r>
            <a:r>
              <a:rPr sz="2250" spc="-10" dirty="0">
                <a:latin typeface="Arial"/>
                <a:cs typeface="Arial"/>
              </a:rPr>
              <a:t>interesariuszami </a:t>
            </a:r>
            <a:r>
              <a:rPr sz="2250" spc="125" dirty="0">
                <a:latin typeface="Arial"/>
                <a:cs typeface="Arial"/>
              </a:rPr>
              <a:t>/ </a:t>
            </a:r>
            <a:r>
              <a:rPr sz="2250" spc="10" dirty="0">
                <a:latin typeface="Arial"/>
                <a:cs typeface="Arial"/>
              </a:rPr>
              <a:t>klientem </a:t>
            </a:r>
            <a:r>
              <a:rPr sz="2250" spc="15" dirty="0">
                <a:latin typeface="Arial"/>
                <a:cs typeface="Arial"/>
              </a:rPr>
              <a:t>historyjek</a:t>
            </a:r>
            <a:r>
              <a:rPr sz="2250" spc="-15" dirty="0">
                <a:latin typeface="Arial"/>
                <a:cs typeface="Arial"/>
              </a:rPr>
              <a:t> </a:t>
            </a:r>
            <a:r>
              <a:rPr sz="2250" spc="65" dirty="0">
                <a:latin typeface="Arial"/>
                <a:cs typeface="Arial"/>
              </a:rPr>
              <a:t>do  </a:t>
            </a:r>
            <a:r>
              <a:rPr sz="2250" spc="10" dirty="0">
                <a:latin typeface="Arial"/>
                <a:cs typeface="Arial"/>
              </a:rPr>
              <a:t>wykonania </a:t>
            </a:r>
            <a:r>
              <a:rPr sz="2250" spc="85" dirty="0">
                <a:latin typeface="Arial"/>
                <a:cs typeface="Arial"/>
              </a:rPr>
              <a:t>w </a:t>
            </a:r>
            <a:r>
              <a:rPr sz="2250" spc="45" dirty="0">
                <a:latin typeface="Arial"/>
                <a:cs typeface="Arial"/>
              </a:rPr>
              <a:t>tym</a:t>
            </a:r>
            <a:r>
              <a:rPr sz="2250" spc="-100" dirty="0">
                <a:latin typeface="Arial"/>
                <a:cs typeface="Arial"/>
              </a:rPr>
              <a:t> </a:t>
            </a:r>
            <a:r>
              <a:rPr sz="2250" spc="30" dirty="0">
                <a:latin typeface="Arial"/>
                <a:cs typeface="Arial"/>
              </a:rPr>
              <a:t>tygodniu.</a:t>
            </a:r>
            <a:endParaRPr sz="2250">
              <a:latin typeface="Arial"/>
              <a:cs typeface="Arial"/>
            </a:endParaRPr>
          </a:p>
          <a:p>
            <a:pPr marL="330200" indent="-317500">
              <a:lnSpc>
                <a:spcPct val="100000"/>
              </a:lnSpc>
              <a:spcBef>
                <a:spcPts val="290"/>
              </a:spcBef>
              <a:buSzPct val="144444"/>
              <a:buChar char="•"/>
              <a:tabLst>
                <a:tab pos="329565" algn="l"/>
                <a:tab pos="330200" algn="l"/>
              </a:tabLst>
            </a:pPr>
            <a:r>
              <a:rPr sz="2250" spc="-5" dirty="0">
                <a:latin typeface="Arial"/>
                <a:cs typeface="Arial"/>
              </a:rPr>
              <a:t>Przekształcenie </a:t>
            </a:r>
            <a:r>
              <a:rPr sz="2250" spc="25" dirty="0">
                <a:latin typeface="Arial"/>
                <a:cs typeface="Arial"/>
              </a:rPr>
              <a:t>wybranych </a:t>
            </a:r>
            <a:r>
              <a:rPr sz="2250" spc="15" dirty="0">
                <a:latin typeface="Arial"/>
                <a:cs typeface="Arial"/>
              </a:rPr>
              <a:t>historyjek </a:t>
            </a:r>
            <a:r>
              <a:rPr sz="2250" spc="-20" dirty="0">
                <a:latin typeface="Arial"/>
                <a:cs typeface="Arial"/>
              </a:rPr>
              <a:t>na</a:t>
            </a:r>
            <a:r>
              <a:rPr sz="2250" spc="-45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zadania.</a:t>
            </a:r>
            <a:endParaRPr sz="2250">
              <a:latin typeface="Arial"/>
              <a:cs typeface="Arial"/>
            </a:endParaRPr>
          </a:p>
          <a:p>
            <a:pPr marL="12700" marR="213360">
              <a:lnSpc>
                <a:spcPct val="120400"/>
              </a:lnSpc>
              <a:spcBef>
                <a:spcPts val="3150"/>
              </a:spcBef>
            </a:pPr>
            <a:r>
              <a:rPr sz="2250" dirty="0">
                <a:latin typeface="Arial"/>
                <a:cs typeface="Arial"/>
              </a:rPr>
              <a:t>Iteracja </a:t>
            </a:r>
            <a:r>
              <a:rPr sz="2250" spc="-10" dirty="0">
                <a:latin typeface="Arial"/>
                <a:cs typeface="Arial"/>
              </a:rPr>
              <a:t>zaczyna </a:t>
            </a:r>
            <a:r>
              <a:rPr sz="2250" spc="-15" dirty="0">
                <a:latin typeface="Arial"/>
                <a:cs typeface="Arial"/>
              </a:rPr>
              <a:t>się zawsze </a:t>
            </a:r>
            <a:r>
              <a:rPr sz="2250" spc="30" dirty="0">
                <a:latin typeface="Arial"/>
                <a:cs typeface="Arial"/>
              </a:rPr>
              <a:t>tego </a:t>
            </a:r>
            <a:r>
              <a:rPr sz="2250" spc="10" dirty="0">
                <a:latin typeface="Arial"/>
                <a:cs typeface="Arial"/>
              </a:rPr>
              <a:t>samego dnia </a:t>
            </a:r>
            <a:r>
              <a:rPr sz="2250" spc="25" dirty="0">
                <a:latin typeface="Arial"/>
                <a:cs typeface="Arial"/>
              </a:rPr>
              <a:t>tygodnia </a:t>
            </a:r>
            <a:r>
              <a:rPr sz="2250" spc="5" dirty="0">
                <a:latin typeface="Arial"/>
                <a:cs typeface="Arial"/>
              </a:rPr>
              <a:t>—  </a:t>
            </a:r>
            <a:r>
              <a:rPr sz="2250" dirty="0">
                <a:latin typeface="Arial"/>
                <a:cs typeface="Arial"/>
              </a:rPr>
              <a:t>najczęściej </a:t>
            </a:r>
            <a:r>
              <a:rPr sz="2250" spc="20" dirty="0">
                <a:latin typeface="Arial"/>
                <a:cs typeface="Arial"/>
              </a:rPr>
              <a:t>we </a:t>
            </a:r>
            <a:r>
              <a:rPr sz="2250" spc="30" dirty="0">
                <a:latin typeface="Arial"/>
                <a:cs typeface="Arial"/>
              </a:rPr>
              <a:t>wtorek lub </a:t>
            </a:r>
            <a:r>
              <a:rPr sz="2250" spc="85" dirty="0">
                <a:latin typeface="Arial"/>
                <a:cs typeface="Arial"/>
              </a:rPr>
              <a:t>w </a:t>
            </a:r>
            <a:r>
              <a:rPr sz="2250" spc="5" dirty="0">
                <a:latin typeface="Arial"/>
                <a:cs typeface="Arial"/>
              </a:rPr>
              <a:t>środę, </a:t>
            </a:r>
            <a:r>
              <a:rPr sz="2250" spc="-40" dirty="0">
                <a:latin typeface="Arial"/>
                <a:cs typeface="Arial"/>
              </a:rPr>
              <a:t>a </a:t>
            </a:r>
            <a:r>
              <a:rPr sz="2250" spc="10" dirty="0">
                <a:latin typeface="Arial"/>
                <a:cs typeface="Arial"/>
              </a:rPr>
              <a:t>planowania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spc="-5" dirty="0">
                <a:latin typeface="Arial"/>
                <a:cs typeface="Arial"/>
              </a:rPr>
              <a:t>zazwyczaj  </a:t>
            </a:r>
            <a:r>
              <a:rPr sz="2250" dirty="0">
                <a:latin typeface="Arial"/>
                <a:cs typeface="Arial"/>
              </a:rPr>
              <a:t>organizowane </a:t>
            </a:r>
            <a:r>
              <a:rPr sz="2250" spc="10" dirty="0">
                <a:latin typeface="Arial"/>
                <a:cs typeface="Arial"/>
              </a:rPr>
              <a:t>jest </a:t>
            </a:r>
            <a:r>
              <a:rPr sz="2250" spc="40" dirty="0">
                <a:latin typeface="Arial"/>
                <a:cs typeface="Arial"/>
              </a:rPr>
              <a:t>o </a:t>
            </a:r>
            <a:r>
              <a:rPr sz="2250" dirty="0">
                <a:latin typeface="Arial"/>
                <a:cs typeface="Arial"/>
              </a:rPr>
              <a:t>stałej</a:t>
            </a:r>
            <a:r>
              <a:rPr sz="2250" spc="-60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godzinie.</a:t>
            </a:r>
            <a:endParaRPr sz="22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50">
              <a:latin typeface="Times New Roman"/>
              <a:cs typeface="Times New Roman"/>
            </a:endParaRPr>
          </a:p>
          <a:p>
            <a:pPr marL="12700" marR="551180">
              <a:lnSpc>
                <a:spcPct val="118500"/>
              </a:lnSpc>
              <a:spcBef>
                <a:spcPts val="5"/>
              </a:spcBef>
            </a:pPr>
            <a:r>
              <a:rPr sz="2250" spc="-35" dirty="0">
                <a:latin typeface="Arial"/>
                <a:cs typeface="Arial"/>
              </a:rPr>
              <a:t>W </a:t>
            </a:r>
            <a:r>
              <a:rPr sz="2250" spc="25" dirty="0">
                <a:latin typeface="Arial"/>
                <a:cs typeface="Arial"/>
              </a:rPr>
              <a:t>spotkaniach </a:t>
            </a:r>
            <a:r>
              <a:rPr sz="2250" spc="20" dirty="0">
                <a:latin typeface="Arial"/>
                <a:cs typeface="Arial"/>
              </a:rPr>
              <a:t>często </a:t>
            </a:r>
            <a:r>
              <a:rPr sz="2250" spc="10" dirty="0">
                <a:latin typeface="Arial"/>
                <a:cs typeface="Arial"/>
              </a:rPr>
              <a:t>uczestniczy </a:t>
            </a:r>
            <a:r>
              <a:rPr sz="2250" spc="15" dirty="0">
                <a:latin typeface="Arial"/>
                <a:cs typeface="Arial"/>
              </a:rPr>
              <a:t>klient </a:t>
            </a:r>
            <a:r>
              <a:rPr sz="2250" spc="125" dirty="0">
                <a:latin typeface="Arial"/>
                <a:cs typeface="Arial"/>
              </a:rPr>
              <a:t>/</a:t>
            </a:r>
            <a:r>
              <a:rPr sz="2250" spc="-40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interesariusze,  </a:t>
            </a:r>
            <a:r>
              <a:rPr sz="2250" spc="20" dirty="0">
                <a:latin typeface="Arial"/>
                <a:cs typeface="Arial"/>
              </a:rPr>
              <a:t>którzy </a:t>
            </a:r>
            <a:r>
              <a:rPr sz="2250" spc="10" dirty="0">
                <a:latin typeface="Arial"/>
                <a:cs typeface="Arial"/>
              </a:rPr>
              <a:t>pomagają </a:t>
            </a:r>
            <a:r>
              <a:rPr sz="2250" spc="20" dirty="0">
                <a:latin typeface="Arial"/>
                <a:cs typeface="Arial"/>
              </a:rPr>
              <a:t>zespołowi </a:t>
            </a:r>
            <a:r>
              <a:rPr sz="2250" spc="35" dirty="0">
                <a:latin typeface="Arial"/>
                <a:cs typeface="Arial"/>
              </a:rPr>
              <a:t>wybrać </a:t>
            </a:r>
            <a:r>
              <a:rPr sz="2250" spc="15" dirty="0">
                <a:latin typeface="Arial"/>
                <a:cs typeface="Arial"/>
              </a:rPr>
              <a:t>historyjki </a:t>
            </a:r>
            <a:r>
              <a:rPr sz="2250" spc="-20" dirty="0">
                <a:latin typeface="Arial"/>
                <a:cs typeface="Arial"/>
              </a:rPr>
              <a:t>na </a:t>
            </a:r>
            <a:r>
              <a:rPr sz="2250" spc="30" dirty="0">
                <a:latin typeface="Arial"/>
                <a:cs typeface="Arial"/>
              </a:rPr>
              <a:t>nowy  </a:t>
            </a:r>
            <a:r>
              <a:rPr sz="2250" spc="10" dirty="0">
                <a:latin typeface="Arial"/>
                <a:cs typeface="Arial"/>
              </a:rPr>
              <a:t>tydzień, </a:t>
            </a:r>
            <a:r>
              <a:rPr sz="2250" spc="-10" dirty="0">
                <a:latin typeface="Arial"/>
                <a:cs typeface="Arial"/>
              </a:rPr>
              <a:t>oraz </a:t>
            </a:r>
            <a:r>
              <a:rPr sz="2250" spc="-20" dirty="0">
                <a:latin typeface="Arial"/>
                <a:cs typeface="Arial"/>
              </a:rPr>
              <a:t>na </a:t>
            </a:r>
            <a:r>
              <a:rPr sz="2250" spc="10" dirty="0">
                <a:latin typeface="Arial"/>
                <a:cs typeface="Arial"/>
              </a:rPr>
              <a:t>bieżąco </a:t>
            </a:r>
            <a:r>
              <a:rPr sz="2250" spc="-5" dirty="0">
                <a:latin typeface="Arial"/>
                <a:cs typeface="Arial"/>
              </a:rPr>
              <a:t>śledzą</a:t>
            </a:r>
            <a:r>
              <a:rPr sz="2250" spc="5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postępy.</a:t>
            </a:r>
            <a:endParaRPr sz="225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8899407" y="6335584"/>
            <a:ext cx="683684" cy="24782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962907" y="6373684"/>
            <a:ext cx="556895" cy="2351405"/>
          </a:xfrm>
          <a:custGeom>
            <a:avLst/>
            <a:gdLst/>
            <a:ahLst/>
            <a:cxnLst/>
            <a:rect l="l" t="t" r="r" b="b"/>
            <a:pathLst>
              <a:path w="556895" h="2351404">
                <a:moveTo>
                  <a:pt x="0" y="2351259"/>
                </a:moveTo>
                <a:lnTo>
                  <a:pt x="0" y="0"/>
                </a:lnTo>
                <a:lnTo>
                  <a:pt x="556684" y="0"/>
                </a:lnTo>
                <a:lnTo>
                  <a:pt x="556684" y="2351259"/>
                </a:lnTo>
                <a:lnTo>
                  <a:pt x="0" y="2351259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9062084" y="6789521"/>
            <a:ext cx="358775" cy="1516380"/>
          </a:xfrm>
          <a:prstGeom prst="rect">
            <a:avLst/>
          </a:prstGeom>
        </p:spPr>
        <p:txBody>
          <a:bodyPr vert="vert270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Planowanie</a:t>
            </a:r>
            <a:endParaRPr sz="22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8100" y="9417405"/>
            <a:ext cx="41529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111</a:t>
            </a:fld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007889" y="2586099"/>
            <a:ext cx="3834765" cy="2834640"/>
          </a:xfrm>
          <a:custGeom>
            <a:avLst/>
            <a:gdLst/>
            <a:ahLst/>
            <a:cxnLst/>
            <a:rect l="l" t="t" r="r" b="b"/>
            <a:pathLst>
              <a:path w="3834765" h="2834640">
                <a:moveTo>
                  <a:pt x="3543393" y="0"/>
                </a:moveTo>
                <a:lnTo>
                  <a:pt x="292505" y="0"/>
                </a:lnTo>
                <a:lnTo>
                  <a:pt x="236162" y="222"/>
                </a:lnTo>
                <a:lnTo>
                  <a:pt x="191494" y="1783"/>
                </a:lnTo>
                <a:lnTo>
                  <a:pt x="120299" y="14270"/>
                </a:lnTo>
                <a:lnTo>
                  <a:pt x="85466" y="31474"/>
                </a:lnTo>
                <a:lnTo>
                  <a:pt x="55532" y="55532"/>
                </a:lnTo>
                <a:lnTo>
                  <a:pt x="31474" y="85466"/>
                </a:lnTo>
                <a:lnTo>
                  <a:pt x="14270" y="120299"/>
                </a:lnTo>
                <a:lnTo>
                  <a:pt x="1778" y="191494"/>
                </a:lnTo>
                <a:lnTo>
                  <a:pt x="222" y="235616"/>
                </a:lnTo>
                <a:lnTo>
                  <a:pt x="0" y="291210"/>
                </a:lnTo>
                <a:lnTo>
                  <a:pt x="5" y="2542893"/>
                </a:lnTo>
                <a:lnTo>
                  <a:pt x="222" y="2597940"/>
                </a:lnTo>
                <a:lnTo>
                  <a:pt x="1783" y="2642608"/>
                </a:lnTo>
                <a:lnTo>
                  <a:pt x="14270" y="2713803"/>
                </a:lnTo>
                <a:lnTo>
                  <a:pt x="31474" y="2748637"/>
                </a:lnTo>
                <a:lnTo>
                  <a:pt x="55532" y="2778571"/>
                </a:lnTo>
                <a:lnTo>
                  <a:pt x="85466" y="2802629"/>
                </a:lnTo>
                <a:lnTo>
                  <a:pt x="120299" y="2819833"/>
                </a:lnTo>
                <a:lnTo>
                  <a:pt x="191332" y="2832319"/>
                </a:lnTo>
                <a:lnTo>
                  <a:pt x="235616" y="2833879"/>
                </a:lnTo>
                <a:lnTo>
                  <a:pt x="291210" y="2834102"/>
                </a:lnTo>
                <a:lnTo>
                  <a:pt x="3542098" y="2834102"/>
                </a:lnTo>
                <a:lnTo>
                  <a:pt x="3598442" y="2833879"/>
                </a:lnTo>
                <a:lnTo>
                  <a:pt x="3643110" y="2832319"/>
                </a:lnTo>
                <a:lnTo>
                  <a:pt x="3714305" y="2819833"/>
                </a:lnTo>
                <a:lnTo>
                  <a:pt x="3749138" y="2802629"/>
                </a:lnTo>
                <a:lnTo>
                  <a:pt x="3779072" y="2778571"/>
                </a:lnTo>
                <a:lnTo>
                  <a:pt x="3803130" y="2748637"/>
                </a:lnTo>
                <a:lnTo>
                  <a:pt x="3820333" y="2713803"/>
                </a:lnTo>
                <a:lnTo>
                  <a:pt x="3832826" y="2642608"/>
                </a:lnTo>
                <a:lnTo>
                  <a:pt x="3834381" y="2598487"/>
                </a:lnTo>
                <a:lnTo>
                  <a:pt x="3834604" y="2542893"/>
                </a:lnTo>
                <a:lnTo>
                  <a:pt x="3834599" y="291210"/>
                </a:lnTo>
                <a:lnTo>
                  <a:pt x="3834381" y="236162"/>
                </a:lnTo>
                <a:lnTo>
                  <a:pt x="3832821" y="191494"/>
                </a:lnTo>
                <a:lnTo>
                  <a:pt x="3820333" y="120299"/>
                </a:lnTo>
                <a:lnTo>
                  <a:pt x="3803130" y="85466"/>
                </a:lnTo>
                <a:lnTo>
                  <a:pt x="3779072" y="55532"/>
                </a:lnTo>
                <a:lnTo>
                  <a:pt x="3749138" y="31474"/>
                </a:lnTo>
                <a:lnTo>
                  <a:pt x="3714305" y="14270"/>
                </a:lnTo>
                <a:lnTo>
                  <a:pt x="3643272" y="1783"/>
                </a:lnTo>
                <a:lnTo>
                  <a:pt x="3598988" y="222"/>
                </a:lnTo>
                <a:lnTo>
                  <a:pt x="3543393" y="0"/>
                </a:lnTo>
                <a:close/>
              </a:path>
            </a:pathLst>
          </a:custGeom>
          <a:solidFill>
            <a:srgbClr val="EE220C">
              <a:alpha val="1620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6341" y="1842280"/>
            <a:ext cx="10872115" cy="6826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9841" y="1880379"/>
            <a:ext cx="10745470" cy="556260"/>
          </a:xfrm>
          <a:custGeom>
            <a:avLst/>
            <a:gdLst/>
            <a:ahLst/>
            <a:cxnLst/>
            <a:rect l="l" t="t" r="r" b="b"/>
            <a:pathLst>
              <a:path w="10745470" h="556260">
                <a:moveTo>
                  <a:pt x="0" y="0"/>
                </a:moveTo>
                <a:lnTo>
                  <a:pt x="10745116" y="0"/>
                </a:lnTo>
                <a:lnTo>
                  <a:pt x="10745116" y="555693"/>
                </a:lnTo>
                <a:lnTo>
                  <a:pt x="0" y="555693"/>
                </a:lnTo>
                <a:lnTo>
                  <a:pt x="0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108700" y="2019300"/>
            <a:ext cx="77787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2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700" spc="30" dirty="0">
                <a:solidFill>
                  <a:srgbClr val="FFFFFF"/>
                </a:solidFill>
                <a:latin typeface="Arial"/>
                <a:cs typeface="Arial"/>
              </a:rPr>
              <a:t>ydzień</a:t>
            </a:r>
            <a:endParaRPr sz="17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740400" y="660400"/>
            <a:ext cx="152844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/>
              <a:t>Slack</a:t>
            </a:r>
          </a:p>
        </p:txBody>
      </p:sp>
      <p:sp>
        <p:nvSpPr>
          <p:cNvPr id="8" name="object 8"/>
          <p:cNvSpPr/>
          <p:nvPr/>
        </p:nvSpPr>
        <p:spPr>
          <a:xfrm>
            <a:off x="1666631" y="2160619"/>
            <a:ext cx="1556462" cy="18490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74631" y="2824824"/>
            <a:ext cx="541020" cy="520700"/>
          </a:xfrm>
          <a:custGeom>
            <a:avLst/>
            <a:gdLst/>
            <a:ahLst/>
            <a:cxnLst/>
            <a:rect l="l" t="t" r="r" b="b"/>
            <a:pathLst>
              <a:path w="541019" h="520700">
                <a:moveTo>
                  <a:pt x="0" y="0"/>
                </a:moveTo>
                <a:lnTo>
                  <a:pt x="540462" y="0"/>
                </a:lnTo>
                <a:lnTo>
                  <a:pt x="540462" y="520684"/>
                </a:lnTo>
                <a:lnTo>
                  <a:pt x="0" y="520684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08114" y="3304580"/>
            <a:ext cx="75937" cy="759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35007" y="2403760"/>
            <a:ext cx="1556462" cy="18490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943007" y="3067965"/>
            <a:ext cx="541020" cy="520700"/>
          </a:xfrm>
          <a:custGeom>
            <a:avLst/>
            <a:gdLst/>
            <a:ahLst/>
            <a:cxnLst/>
            <a:rect l="l" t="t" r="r" b="b"/>
            <a:pathLst>
              <a:path w="541020" h="520700">
                <a:moveTo>
                  <a:pt x="0" y="0"/>
                </a:moveTo>
                <a:lnTo>
                  <a:pt x="540462" y="0"/>
                </a:lnTo>
                <a:lnTo>
                  <a:pt x="540462" y="520684"/>
                </a:lnTo>
                <a:lnTo>
                  <a:pt x="0" y="520684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376491" y="3547721"/>
            <a:ext cx="75937" cy="759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89276" y="2514042"/>
            <a:ext cx="1556462" cy="18490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397276" y="3178247"/>
            <a:ext cx="541020" cy="520700"/>
          </a:xfrm>
          <a:custGeom>
            <a:avLst/>
            <a:gdLst/>
            <a:ahLst/>
            <a:cxnLst/>
            <a:rect l="l" t="t" r="r" b="b"/>
            <a:pathLst>
              <a:path w="541020" h="520700">
                <a:moveTo>
                  <a:pt x="0" y="0"/>
                </a:moveTo>
                <a:lnTo>
                  <a:pt x="540462" y="0"/>
                </a:lnTo>
                <a:lnTo>
                  <a:pt x="540462" y="520683"/>
                </a:lnTo>
                <a:lnTo>
                  <a:pt x="0" y="52068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830760" y="3658003"/>
            <a:ext cx="75937" cy="759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632886" y="2166297"/>
            <a:ext cx="1556462" cy="18490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140886" y="2830503"/>
            <a:ext cx="541020" cy="520700"/>
          </a:xfrm>
          <a:custGeom>
            <a:avLst/>
            <a:gdLst/>
            <a:ahLst/>
            <a:cxnLst/>
            <a:rect l="l" t="t" r="r" b="b"/>
            <a:pathLst>
              <a:path w="541020" h="520700">
                <a:moveTo>
                  <a:pt x="0" y="0"/>
                </a:moveTo>
                <a:lnTo>
                  <a:pt x="540462" y="0"/>
                </a:lnTo>
                <a:lnTo>
                  <a:pt x="540462" y="520683"/>
                </a:lnTo>
                <a:lnTo>
                  <a:pt x="0" y="52068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74370" y="3310258"/>
            <a:ext cx="75937" cy="759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49759" y="2160619"/>
            <a:ext cx="1556462" cy="18490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57759" y="2824824"/>
            <a:ext cx="541020" cy="520700"/>
          </a:xfrm>
          <a:custGeom>
            <a:avLst/>
            <a:gdLst/>
            <a:ahLst/>
            <a:cxnLst/>
            <a:rect l="l" t="t" r="r" b="b"/>
            <a:pathLst>
              <a:path w="541020" h="520700">
                <a:moveTo>
                  <a:pt x="0" y="0"/>
                </a:moveTo>
                <a:lnTo>
                  <a:pt x="540462" y="0"/>
                </a:lnTo>
                <a:lnTo>
                  <a:pt x="540462" y="520684"/>
                </a:lnTo>
                <a:lnTo>
                  <a:pt x="0" y="520684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91243" y="3304580"/>
            <a:ext cx="75937" cy="759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66631" y="2953665"/>
            <a:ext cx="1277860" cy="14196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174631" y="3537348"/>
            <a:ext cx="262255" cy="252729"/>
          </a:xfrm>
          <a:custGeom>
            <a:avLst/>
            <a:gdLst/>
            <a:ahLst/>
            <a:cxnLst/>
            <a:rect l="l" t="t" r="r" b="b"/>
            <a:pathLst>
              <a:path w="262255" h="252729">
                <a:moveTo>
                  <a:pt x="0" y="0"/>
                </a:moveTo>
                <a:lnTo>
                  <a:pt x="261860" y="0"/>
                </a:lnTo>
                <a:lnTo>
                  <a:pt x="261860" y="252277"/>
                </a:lnTo>
                <a:lnTo>
                  <a:pt x="0" y="252277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384659" y="3769795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30" h="36829">
                <a:moveTo>
                  <a:pt x="18396" y="0"/>
                </a:moveTo>
                <a:lnTo>
                  <a:pt x="11473" y="1347"/>
                </a:lnTo>
                <a:lnTo>
                  <a:pt x="5388" y="5388"/>
                </a:lnTo>
                <a:lnTo>
                  <a:pt x="1347" y="11473"/>
                </a:lnTo>
                <a:lnTo>
                  <a:pt x="0" y="18396"/>
                </a:lnTo>
                <a:lnTo>
                  <a:pt x="1347" y="25318"/>
                </a:lnTo>
                <a:lnTo>
                  <a:pt x="5388" y="31404"/>
                </a:lnTo>
                <a:lnTo>
                  <a:pt x="11473" y="35445"/>
                </a:lnTo>
                <a:lnTo>
                  <a:pt x="18396" y="36792"/>
                </a:lnTo>
                <a:lnTo>
                  <a:pt x="25318" y="35445"/>
                </a:lnTo>
                <a:lnTo>
                  <a:pt x="31404" y="31404"/>
                </a:lnTo>
                <a:lnTo>
                  <a:pt x="35445" y="25318"/>
                </a:lnTo>
                <a:lnTo>
                  <a:pt x="36792" y="18396"/>
                </a:lnTo>
                <a:lnTo>
                  <a:pt x="35445" y="11473"/>
                </a:lnTo>
                <a:lnTo>
                  <a:pt x="31404" y="5388"/>
                </a:lnTo>
                <a:lnTo>
                  <a:pt x="25318" y="1347"/>
                </a:lnTo>
                <a:lnTo>
                  <a:pt x="183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68300" y="3185585"/>
            <a:ext cx="1277860" cy="14196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476300" y="3769268"/>
            <a:ext cx="262255" cy="252729"/>
          </a:xfrm>
          <a:custGeom>
            <a:avLst/>
            <a:gdLst/>
            <a:ahLst/>
            <a:cxnLst/>
            <a:rect l="l" t="t" r="r" b="b"/>
            <a:pathLst>
              <a:path w="262255" h="252729">
                <a:moveTo>
                  <a:pt x="0" y="0"/>
                </a:moveTo>
                <a:lnTo>
                  <a:pt x="261860" y="0"/>
                </a:lnTo>
                <a:lnTo>
                  <a:pt x="261860" y="252277"/>
                </a:lnTo>
                <a:lnTo>
                  <a:pt x="0" y="252277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686328" y="4001715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30" h="36829">
                <a:moveTo>
                  <a:pt x="18396" y="0"/>
                </a:moveTo>
                <a:lnTo>
                  <a:pt x="11473" y="1347"/>
                </a:lnTo>
                <a:lnTo>
                  <a:pt x="5388" y="5388"/>
                </a:lnTo>
                <a:lnTo>
                  <a:pt x="1347" y="11473"/>
                </a:lnTo>
                <a:lnTo>
                  <a:pt x="0" y="18396"/>
                </a:lnTo>
                <a:lnTo>
                  <a:pt x="1347" y="25318"/>
                </a:lnTo>
                <a:lnTo>
                  <a:pt x="5388" y="31404"/>
                </a:lnTo>
                <a:lnTo>
                  <a:pt x="11473" y="35445"/>
                </a:lnTo>
                <a:lnTo>
                  <a:pt x="18396" y="36792"/>
                </a:lnTo>
                <a:lnTo>
                  <a:pt x="25318" y="35445"/>
                </a:lnTo>
                <a:lnTo>
                  <a:pt x="31404" y="31404"/>
                </a:lnTo>
                <a:lnTo>
                  <a:pt x="35445" y="25318"/>
                </a:lnTo>
                <a:lnTo>
                  <a:pt x="36792" y="18396"/>
                </a:lnTo>
                <a:lnTo>
                  <a:pt x="35445" y="11473"/>
                </a:lnTo>
                <a:lnTo>
                  <a:pt x="31404" y="5388"/>
                </a:lnTo>
                <a:lnTo>
                  <a:pt x="25318" y="1347"/>
                </a:lnTo>
                <a:lnTo>
                  <a:pt x="183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666631" y="3378432"/>
            <a:ext cx="1277860" cy="14196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174631" y="3962115"/>
            <a:ext cx="262255" cy="252729"/>
          </a:xfrm>
          <a:custGeom>
            <a:avLst/>
            <a:gdLst/>
            <a:ahLst/>
            <a:cxnLst/>
            <a:rect l="l" t="t" r="r" b="b"/>
            <a:pathLst>
              <a:path w="262255" h="252729">
                <a:moveTo>
                  <a:pt x="0" y="0"/>
                </a:moveTo>
                <a:lnTo>
                  <a:pt x="261860" y="0"/>
                </a:lnTo>
                <a:lnTo>
                  <a:pt x="261860" y="252277"/>
                </a:lnTo>
                <a:lnTo>
                  <a:pt x="0" y="252277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84659" y="4194562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30" h="36829">
                <a:moveTo>
                  <a:pt x="18396" y="0"/>
                </a:moveTo>
                <a:lnTo>
                  <a:pt x="11473" y="1347"/>
                </a:lnTo>
                <a:lnTo>
                  <a:pt x="5388" y="5388"/>
                </a:lnTo>
                <a:lnTo>
                  <a:pt x="1347" y="11474"/>
                </a:lnTo>
                <a:lnTo>
                  <a:pt x="0" y="18396"/>
                </a:lnTo>
                <a:lnTo>
                  <a:pt x="1347" y="25319"/>
                </a:lnTo>
                <a:lnTo>
                  <a:pt x="5388" y="31404"/>
                </a:lnTo>
                <a:lnTo>
                  <a:pt x="11473" y="35445"/>
                </a:lnTo>
                <a:lnTo>
                  <a:pt x="18396" y="36792"/>
                </a:lnTo>
                <a:lnTo>
                  <a:pt x="25318" y="35445"/>
                </a:lnTo>
                <a:lnTo>
                  <a:pt x="31404" y="31404"/>
                </a:lnTo>
                <a:lnTo>
                  <a:pt x="35445" y="25319"/>
                </a:lnTo>
                <a:lnTo>
                  <a:pt x="36792" y="18396"/>
                </a:lnTo>
                <a:lnTo>
                  <a:pt x="35445" y="11474"/>
                </a:lnTo>
                <a:lnTo>
                  <a:pt x="31404" y="5388"/>
                </a:lnTo>
                <a:lnTo>
                  <a:pt x="25318" y="1347"/>
                </a:lnTo>
                <a:lnTo>
                  <a:pt x="183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68300" y="3604674"/>
            <a:ext cx="1277860" cy="14196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476300" y="4188357"/>
            <a:ext cx="262255" cy="252729"/>
          </a:xfrm>
          <a:custGeom>
            <a:avLst/>
            <a:gdLst/>
            <a:ahLst/>
            <a:cxnLst/>
            <a:rect l="l" t="t" r="r" b="b"/>
            <a:pathLst>
              <a:path w="262255" h="252729">
                <a:moveTo>
                  <a:pt x="0" y="0"/>
                </a:moveTo>
                <a:lnTo>
                  <a:pt x="261860" y="0"/>
                </a:lnTo>
                <a:lnTo>
                  <a:pt x="261860" y="252277"/>
                </a:lnTo>
                <a:lnTo>
                  <a:pt x="0" y="252277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686328" y="4420804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30" h="36829">
                <a:moveTo>
                  <a:pt x="18396" y="0"/>
                </a:moveTo>
                <a:lnTo>
                  <a:pt x="11473" y="1347"/>
                </a:lnTo>
                <a:lnTo>
                  <a:pt x="5388" y="5388"/>
                </a:lnTo>
                <a:lnTo>
                  <a:pt x="1347" y="11473"/>
                </a:lnTo>
                <a:lnTo>
                  <a:pt x="0" y="18396"/>
                </a:lnTo>
                <a:lnTo>
                  <a:pt x="1347" y="25318"/>
                </a:lnTo>
                <a:lnTo>
                  <a:pt x="5388" y="31404"/>
                </a:lnTo>
                <a:lnTo>
                  <a:pt x="11473" y="35445"/>
                </a:lnTo>
                <a:lnTo>
                  <a:pt x="18396" y="36792"/>
                </a:lnTo>
                <a:lnTo>
                  <a:pt x="25318" y="35445"/>
                </a:lnTo>
                <a:lnTo>
                  <a:pt x="31404" y="31404"/>
                </a:lnTo>
                <a:lnTo>
                  <a:pt x="35445" y="25318"/>
                </a:lnTo>
                <a:lnTo>
                  <a:pt x="36792" y="18396"/>
                </a:lnTo>
                <a:lnTo>
                  <a:pt x="35445" y="11473"/>
                </a:lnTo>
                <a:lnTo>
                  <a:pt x="31404" y="5388"/>
                </a:lnTo>
                <a:lnTo>
                  <a:pt x="25318" y="1347"/>
                </a:lnTo>
                <a:lnTo>
                  <a:pt x="183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638224" y="3052928"/>
            <a:ext cx="1277860" cy="14196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146224" y="3636612"/>
            <a:ext cx="262255" cy="252729"/>
          </a:xfrm>
          <a:custGeom>
            <a:avLst/>
            <a:gdLst/>
            <a:ahLst/>
            <a:cxnLst/>
            <a:rect l="l" t="t" r="r" b="b"/>
            <a:pathLst>
              <a:path w="262254" h="252729">
                <a:moveTo>
                  <a:pt x="0" y="0"/>
                </a:moveTo>
                <a:lnTo>
                  <a:pt x="261861" y="0"/>
                </a:lnTo>
                <a:lnTo>
                  <a:pt x="261861" y="252277"/>
                </a:lnTo>
                <a:lnTo>
                  <a:pt x="0" y="252277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356252" y="3869059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18396" y="0"/>
                </a:moveTo>
                <a:lnTo>
                  <a:pt x="11474" y="1347"/>
                </a:lnTo>
                <a:lnTo>
                  <a:pt x="5388" y="5388"/>
                </a:lnTo>
                <a:lnTo>
                  <a:pt x="1347" y="11473"/>
                </a:lnTo>
                <a:lnTo>
                  <a:pt x="0" y="18396"/>
                </a:lnTo>
                <a:lnTo>
                  <a:pt x="1347" y="25318"/>
                </a:lnTo>
                <a:lnTo>
                  <a:pt x="5388" y="31404"/>
                </a:lnTo>
                <a:lnTo>
                  <a:pt x="11474" y="35445"/>
                </a:lnTo>
                <a:lnTo>
                  <a:pt x="18396" y="36792"/>
                </a:lnTo>
                <a:lnTo>
                  <a:pt x="25319" y="35445"/>
                </a:lnTo>
                <a:lnTo>
                  <a:pt x="31405" y="31404"/>
                </a:lnTo>
                <a:lnTo>
                  <a:pt x="35446" y="25318"/>
                </a:lnTo>
                <a:lnTo>
                  <a:pt x="36792" y="18396"/>
                </a:lnTo>
                <a:lnTo>
                  <a:pt x="35446" y="11473"/>
                </a:lnTo>
                <a:lnTo>
                  <a:pt x="31405" y="5388"/>
                </a:lnTo>
                <a:lnTo>
                  <a:pt x="25319" y="1347"/>
                </a:lnTo>
                <a:lnTo>
                  <a:pt x="183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939894" y="3284848"/>
            <a:ext cx="1277860" cy="14196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447894" y="3868531"/>
            <a:ext cx="262255" cy="252729"/>
          </a:xfrm>
          <a:custGeom>
            <a:avLst/>
            <a:gdLst/>
            <a:ahLst/>
            <a:cxnLst/>
            <a:rect l="l" t="t" r="r" b="b"/>
            <a:pathLst>
              <a:path w="262254" h="252729">
                <a:moveTo>
                  <a:pt x="0" y="0"/>
                </a:moveTo>
                <a:lnTo>
                  <a:pt x="261860" y="0"/>
                </a:lnTo>
                <a:lnTo>
                  <a:pt x="261860" y="252277"/>
                </a:lnTo>
                <a:lnTo>
                  <a:pt x="0" y="252277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57922" y="4100978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18396" y="0"/>
                </a:moveTo>
                <a:lnTo>
                  <a:pt x="11474" y="1347"/>
                </a:lnTo>
                <a:lnTo>
                  <a:pt x="5388" y="5388"/>
                </a:lnTo>
                <a:lnTo>
                  <a:pt x="1347" y="11473"/>
                </a:lnTo>
                <a:lnTo>
                  <a:pt x="0" y="18396"/>
                </a:lnTo>
                <a:lnTo>
                  <a:pt x="1347" y="25318"/>
                </a:lnTo>
                <a:lnTo>
                  <a:pt x="5388" y="31404"/>
                </a:lnTo>
                <a:lnTo>
                  <a:pt x="11474" y="35445"/>
                </a:lnTo>
                <a:lnTo>
                  <a:pt x="18396" y="36792"/>
                </a:lnTo>
                <a:lnTo>
                  <a:pt x="25319" y="35445"/>
                </a:lnTo>
                <a:lnTo>
                  <a:pt x="31404" y="31404"/>
                </a:lnTo>
                <a:lnTo>
                  <a:pt x="35445" y="25318"/>
                </a:lnTo>
                <a:lnTo>
                  <a:pt x="36792" y="18396"/>
                </a:lnTo>
                <a:lnTo>
                  <a:pt x="35445" y="11473"/>
                </a:lnTo>
                <a:lnTo>
                  <a:pt x="31404" y="5388"/>
                </a:lnTo>
                <a:lnTo>
                  <a:pt x="25319" y="1347"/>
                </a:lnTo>
                <a:lnTo>
                  <a:pt x="183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638224" y="3477695"/>
            <a:ext cx="1277860" cy="14196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146224" y="4061378"/>
            <a:ext cx="262255" cy="252729"/>
          </a:xfrm>
          <a:custGeom>
            <a:avLst/>
            <a:gdLst/>
            <a:ahLst/>
            <a:cxnLst/>
            <a:rect l="l" t="t" r="r" b="b"/>
            <a:pathLst>
              <a:path w="262254" h="252729">
                <a:moveTo>
                  <a:pt x="0" y="0"/>
                </a:moveTo>
                <a:lnTo>
                  <a:pt x="261861" y="0"/>
                </a:lnTo>
                <a:lnTo>
                  <a:pt x="261861" y="252277"/>
                </a:lnTo>
                <a:lnTo>
                  <a:pt x="0" y="252277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356252" y="4293825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18396" y="0"/>
                </a:moveTo>
                <a:lnTo>
                  <a:pt x="11474" y="1347"/>
                </a:lnTo>
                <a:lnTo>
                  <a:pt x="5388" y="5388"/>
                </a:lnTo>
                <a:lnTo>
                  <a:pt x="1347" y="11473"/>
                </a:lnTo>
                <a:lnTo>
                  <a:pt x="0" y="18396"/>
                </a:lnTo>
                <a:lnTo>
                  <a:pt x="1347" y="25318"/>
                </a:lnTo>
                <a:lnTo>
                  <a:pt x="5388" y="31404"/>
                </a:lnTo>
                <a:lnTo>
                  <a:pt x="11474" y="35445"/>
                </a:lnTo>
                <a:lnTo>
                  <a:pt x="18396" y="36792"/>
                </a:lnTo>
                <a:lnTo>
                  <a:pt x="25319" y="35445"/>
                </a:lnTo>
                <a:lnTo>
                  <a:pt x="31405" y="31404"/>
                </a:lnTo>
                <a:lnTo>
                  <a:pt x="35446" y="25318"/>
                </a:lnTo>
                <a:lnTo>
                  <a:pt x="36792" y="18396"/>
                </a:lnTo>
                <a:lnTo>
                  <a:pt x="35446" y="11473"/>
                </a:lnTo>
                <a:lnTo>
                  <a:pt x="31405" y="5388"/>
                </a:lnTo>
                <a:lnTo>
                  <a:pt x="25319" y="1347"/>
                </a:lnTo>
                <a:lnTo>
                  <a:pt x="183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939894" y="3703937"/>
            <a:ext cx="1277860" cy="14196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447894" y="4287620"/>
            <a:ext cx="262255" cy="252729"/>
          </a:xfrm>
          <a:custGeom>
            <a:avLst/>
            <a:gdLst/>
            <a:ahLst/>
            <a:cxnLst/>
            <a:rect l="l" t="t" r="r" b="b"/>
            <a:pathLst>
              <a:path w="262254" h="252729">
                <a:moveTo>
                  <a:pt x="0" y="0"/>
                </a:moveTo>
                <a:lnTo>
                  <a:pt x="261860" y="0"/>
                </a:lnTo>
                <a:lnTo>
                  <a:pt x="261860" y="252276"/>
                </a:lnTo>
                <a:lnTo>
                  <a:pt x="0" y="252276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657922" y="4520067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18396" y="0"/>
                </a:moveTo>
                <a:lnTo>
                  <a:pt x="11474" y="1347"/>
                </a:lnTo>
                <a:lnTo>
                  <a:pt x="5388" y="5388"/>
                </a:lnTo>
                <a:lnTo>
                  <a:pt x="1347" y="11473"/>
                </a:lnTo>
                <a:lnTo>
                  <a:pt x="0" y="18396"/>
                </a:lnTo>
                <a:lnTo>
                  <a:pt x="1347" y="25318"/>
                </a:lnTo>
                <a:lnTo>
                  <a:pt x="5388" y="31404"/>
                </a:lnTo>
                <a:lnTo>
                  <a:pt x="11474" y="35445"/>
                </a:lnTo>
                <a:lnTo>
                  <a:pt x="18396" y="36792"/>
                </a:lnTo>
                <a:lnTo>
                  <a:pt x="25319" y="35445"/>
                </a:lnTo>
                <a:lnTo>
                  <a:pt x="31404" y="31404"/>
                </a:lnTo>
                <a:lnTo>
                  <a:pt x="35445" y="25318"/>
                </a:lnTo>
                <a:lnTo>
                  <a:pt x="36792" y="18396"/>
                </a:lnTo>
                <a:lnTo>
                  <a:pt x="35445" y="11473"/>
                </a:lnTo>
                <a:lnTo>
                  <a:pt x="31404" y="5388"/>
                </a:lnTo>
                <a:lnTo>
                  <a:pt x="25319" y="1347"/>
                </a:lnTo>
                <a:lnTo>
                  <a:pt x="183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638224" y="3902462"/>
            <a:ext cx="1277860" cy="14196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146224" y="4486145"/>
            <a:ext cx="262255" cy="252729"/>
          </a:xfrm>
          <a:custGeom>
            <a:avLst/>
            <a:gdLst/>
            <a:ahLst/>
            <a:cxnLst/>
            <a:rect l="l" t="t" r="r" b="b"/>
            <a:pathLst>
              <a:path w="262254" h="252729">
                <a:moveTo>
                  <a:pt x="0" y="0"/>
                </a:moveTo>
                <a:lnTo>
                  <a:pt x="261861" y="0"/>
                </a:lnTo>
                <a:lnTo>
                  <a:pt x="261861" y="252276"/>
                </a:lnTo>
                <a:lnTo>
                  <a:pt x="0" y="252276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356252" y="4718592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18396" y="0"/>
                </a:moveTo>
                <a:lnTo>
                  <a:pt x="11474" y="1347"/>
                </a:lnTo>
                <a:lnTo>
                  <a:pt x="5388" y="5388"/>
                </a:lnTo>
                <a:lnTo>
                  <a:pt x="1347" y="11473"/>
                </a:lnTo>
                <a:lnTo>
                  <a:pt x="0" y="18396"/>
                </a:lnTo>
                <a:lnTo>
                  <a:pt x="1347" y="25318"/>
                </a:lnTo>
                <a:lnTo>
                  <a:pt x="5388" y="31404"/>
                </a:lnTo>
                <a:lnTo>
                  <a:pt x="11474" y="35445"/>
                </a:lnTo>
                <a:lnTo>
                  <a:pt x="18396" y="36792"/>
                </a:lnTo>
                <a:lnTo>
                  <a:pt x="25319" y="35445"/>
                </a:lnTo>
                <a:lnTo>
                  <a:pt x="31405" y="31404"/>
                </a:lnTo>
                <a:lnTo>
                  <a:pt x="35446" y="25318"/>
                </a:lnTo>
                <a:lnTo>
                  <a:pt x="36792" y="18396"/>
                </a:lnTo>
                <a:lnTo>
                  <a:pt x="35446" y="11473"/>
                </a:lnTo>
                <a:lnTo>
                  <a:pt x="31405" y="5388"/>
                </a:lnTo>
                <a:lnTo>
                  <a:pt x="25319" y="1347"/>
                </a:lnTo>
                <a:lnTo>
                  <a:pt x="183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939894" y="4134382"/>
            <a:ext cx="1277860" cy="14196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447894" y="4718065"/>
            <a:ext cx="262255" cy="252729"/>
          </a:xfrm>
          <a:custGeom>
            <a:avLst/>
            <a:gdLst/>
            <a:ahLst/>
            <a:cxnLst/>
            <a:rect l="l" t="t" r="r" b="b"/>
            <a:pathLst>
              <a:path w="262254" h="252729">
                <a:moveTo>
                  <a:pt x="0" y="0"/>
                </a:moveTo>
                <a:lnTo>
                  <a:pt x="261860" y="0"/>
                </a:lnTo>
                <a:lnTo>
                  <a:pt x="261860" y="252277"/>
                </a:lnTo>
                <a:lnTo>
                  <a:pt x="0" y="252277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657922" y="4950512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18396" y="0"/>
                </a:moveTo>
                <a:lnTo>
                  <a:pt x="11474" y="1347"/>
                </a:lnTo>
                <a:lnTo>
                  <a:pt x="5388" y="5388"/>
                </a:lnTo>
                <a:lnTo>
                  <a:pt x="1347" y="11473"/>
                </a:lnTo>
                <a:lnTo>
                  <a:pt x="0" y="18396"/>
                </a:lnTo>
                <a:lnTo>
                  <a:pt x="1347" y="25318"/>
                </a:lnTo>
                <a:lnTo>
                  <a:pt x="5388" y="31404"/>
                </a:lnTo>
                <a:lnTo>
                  <a:pt x="11474" y="35445"/>
                </a:lnTo>
                <a:lnTo>
                  <a:pt x="18396" y="36792"/>
                </a:lnTo>
                <a:lnTo>
                  <a:pt x="25319" y="35445"/>
                </a:lnTo>
                <a:lnTo>
                  <a:pt x="31404" y="31404"/>
                </a:lnTo>
                <a:lnTo>
                  <a:pt x="35445" y="25318"/>
                </a:lnTo>
                <a:lnTo>
                  <a:pt x="36792" y="18396"/>
                </a:lnTo>
                <a:lnTo>
                  <a:pt x="35445" y="11473"/>
                </a:lnTo>
                <a:lnTo>
                  <a:pt x="31404" y="5388"/>
                </a:lnTo>
                <a:lnTo>
                  <a:pt x="25319" y="1347"/>
                </a:lnTo>
                <a:lnTo>
                  <a:pt x="183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638224" y="4327229"/>
            <a:ext cx="1277860" cy="14196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146224" y="4910912"/>
            <a:ext cx="262255" cy="252729"/>
          </a:xfrm>
          <a:custGeom>
            <a:avLst/>
            <a:gdLst/>
            <a:ahLst/>
            <a:cxnLst/>
            <a:rect l="l" t="t" r="r" b="b"/>
            <a:pathLst>
              <a:path w="262254" h="252729">
                <a:moveTo>
                  <a:pt x="0" y="0"/>
                </a:moveTo>
                <a:lnTo>
                  <a:pt x="261861" y="0"/>
                </a:lnTo>
                <a:lnTo>
                  <a:pt x="261861" y="252277"/>
                </a:lnTo>
                <a:lnTo>
                  <a:pt x="0" y="252277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356252" y="5143359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18396" y="0"/>
                </a:moveTo>
                <a:lnTo>
                  <a:pt x="11474" y="1347"/>
                </a:lnTo>
                <a:lnTo>
                  <a:pt x="5388" y="5388"/>
                </a:lnTo>
                <a:lnTo>
                  <a:pt x="1347" y="11473"/>
                </a:lnTo>
                <a:lnTo>
                  <a:pt x="0" y="18396"/>
                </a:lnTo>
                <a:lnTo>
                  <a:pt x="1347" y="25318"/>
                </a:lnTo>
                <a:lnTo>
                  <a:pt x="5388" y="31404"/>
                </a:lnTo>
                <a:lnTo>
                  <a:pt x="11474" y="35445"/>
                </a:lnTo>
                <a:lnTo>
                  <a:pt x="18396" y="36792"/>
                </a:lnTo>
                <a:lnTo>
                  <a:pt x="25319" y="35445"/>
                </a:lnTo>
                <a:lnTo>
                  <a:pt x="31405" y="31404"/>
                </a:lnTo>
                <a:lnTo>
                  <a:pt x="35446" y="25318"/>
                </a:lnTo>
                <a:lnTo>
                  <a:pt x="36792" y="18396"/>
                </a:lnTo>
                <a:lnTo>
                  <a:pt x="35446" y="11473"/>
                </a:lnTo>
                <a:lnTo>
                  <a:pt x="31405" y="5388"/>
                </a:lnTo>
                <a:lnTo>
                  <a:pt x="25319" y="1347"/>
                </a:lnTo>
                <a:lnTo>
                  <a:pt x="183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939894" y="4553470"/>
            <a:ext cx="1277860" cy="14196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447894" y="5137153"/>
            <a:ext cx="262255" cy="252729"/>
          </a:xfrm>
          <a:custGeom>
            <a:avLst/>
            <a:gdLst/>
            <a:ahLst/>
            <a:cxnLst/>
            <a:rect l="l" t="t" r="r" b="b"/>
            <a:pathLst>
              <a:path w="262254" h="252729">
                <a:moveTo>
                  <a:pt x="0" y="0"/>
                </a:moveTo>
                <a:lnTo>
                  <a:pt x="261860" y="0"/>
                </a:lnTo>
                <a:lnTo>
                  <a:pt x="261860" y="252276"/>
                </a:lnTo>
                <a:lnTo>
                  <a:pt x="0" y="252276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657922" y="5369600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18396" y="0"/>
                </a:moveTo>
                <a:lnTo>
                  <a:pt x="11474" y="1347"/>
                </a:lnTo>
                <a:lnTo>
                  <a:pt x="5388" y="5388"/>
                </a:lnTo>
                <a:lnTo>
                  <a:pt x="1347" y="11473"/>
                </a:lnTo>
                <a:lnTo>
                  <a:pt x="0" y="18396"/>
                </a:lnTo>
                <a:lnTo>
                  <a:pt x="1347" y="25318"/>
                </a:lnTo>
                <a:lnTo>
                  <a:pt x="5388" y="31404"/>
                </a:lnTo>
                <a:lnTo>
                  <a:pt x="11474" y="35445"/>
                </a:lnTo>
                <a:lnTo>
                  <a:pt x="18396" y="36792"/>
                </a:lnTo>
                <a:lnTo>
                  <a:pt x="25319" y="35445"/>
                </a:lnTo>
                <a:lnTo>
                  <a:pt x="31404" y="31404"/>
                </a:lnTo>
                <a:lnTo>
                  <a:pt x="35445" y="25318"/>
                </a:lnTo>
                <a:lnTo>
                  <a:pt x="36792" y="18396"/>
                </a:lnTo>
                <a:lnTo>
                  <a:pt x="35445" y="11473"/>
                </a:lnTo>
                <a:lnTo>
                  <a:pt x="31404" y="5388"/>
                </a:lnTo>
                <a:lnTo>
                  <a:pt x="25319" y="1347"/>
                </a:lnTo>
                <a:lnTo>
                  <a:pt x="183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411940" y="3196807"/>
            <a:ext cx="1277860" cy="14196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919940" y="3780490"/>
            <a:ext cx="262255" cy="252729"/>
          </a:xfrm>
          <a:custGeom>
            <a:avLst/>
            <a:gdLst/>
            <a:ahLst/>
            <a:cxnLst/>
            <a:rect l="l" t="t" r="r" b="b"/>
            <a:pathLst>
              <a:path w="262254" h="252729">
                <a:moveTo>
                  <a:pt x="0" y="0"/>
                </a:moveTo>
                <a:lnTo>
                  <a:pt x="261860" y="0"/>
                </a:lnTo>
                <a:lnTo>
                  <a:pt x="261860" y="252277"/>
                </a:lnTo>
                <a:lnTo>
                  <a:pt x="0" y="252277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129968" y="4012937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18396" y="0"/>
                </a:moveTo>
                <a:lnTo>
                  <a:pt x="11474" y="1347"/>
                </a:lnTo>
                <a:lnTo>
                  <a:pt x="5388" y="5388"/>
                </a:lnTo>
                <a:lnTo>
                  <a:pt x="1347" y="11473"/>
                </a:lnTo>
                <a:lnTo>
                  <a:pt x="0" y="18396"/>
                </a:lnTo>
                <a:lnTo>
                  <a:pt x="1347" y="25318"/>
                </a:lnTo>
                <a:lnTo>
                  <a:pt x="5388" y="31404"/>
                </a:lnTo>
                <a:lnTo>
                  <a:pt x="11474" y="35445"/>
                </a:lnTo>
                <a:lnTo>
                  <a:pt x="18396" y="36792"/>
                </a:lnTo>
                <a:lnTo>
                  <a:pt x="25319" y="35445"/>
                </a:lnTo>
                <a:lnTo>
                  <a:pt x="31404" y="31404"/>
                </a:lnTo>
                <a:lnTo>
                  <a:pt x="35445" y="25318"/>
                </a:lnTo>
                <a:lnTo>
                  <a:pt x="36792" y="18396"/>
                </a:lnTo>
                <a:lnTo>
                  <a:pt x="35445" y="11473"/>
                </a:lnTo>
                <a:lnTo>
                  <a:pt x="31404" y="5388"/>
                </a:lnTo>
                <a:lnTo>
                  <a:pt x="25319" y="1347"/>
                </a:lnTo>
                <a:lnTo>
                  <a:pt x="183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713608" y="3428726"/>
            <a:ext cx="1277860" cy="14196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221608" y="4012410"/>
            <a:ext cx="262255" cy="252729"/>
          </a:xfrm>
          <a:custGeom>
            <a:avLst/>
            <a:gdLst/>
            <a:ahLst/>
            <a:cxnLst/>
            <a:rect l="l" t="t" r="r" b="b"/>
            <a:pathLst>
              <a:path w="262254" h="252729">
                <a:moveTo>
                  <a:pt x="0" y="0"/>
                </a:moveTo>
                <a:lnTo>
                  <a:pt x="261861" y="0"/>
                </a:lnTo>
                <a:lnTo>
                  <a:pt x="261861" y="252277"/>
                </a:lnTo>
                <a:lnTo>
                  <a:pt x="0" y="252277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431635" y="4244857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18396" y="0"/>
                </a:moveTo>
                <a:lnTo>
                  <a:pt x="11474" y="1347"/>
                </a:lnTo>
                <a:lnTo>
                  <a:pt x="5388" y="5388"/>
                </a:lnTo>
                <a:lnTo>
                  <a:pt x="1347" y="11473"/>
                </a:lnTo>
                <a:lnTo>
                  <a:pt x="0" y="18396"/>
                </a:lnTo>
                <a:lnTo>
                  <a:pt x="1347" y="25318"/>
                </a:lnTo>
                <a:lnTo>
                  <a:pt x="5388" y="31404"/>
                </a:lnTo>
                <a:lnTo>
                  <a:pt x="11474" y="35445"/>
                </a:lnTo>
                <a:lnTo>
                  <a:pt x="18396" y="36792"/>
                </a:lnTo>
                <a:lnTo>
                  <a:pt x="25319" y="35445"/>
                </a:lnTo>
                <a:lnTo>
                  <a:pt x="31405" y="31404"/>
                </a:lnTo>
                <a:lnTo>
                  <a:pt x="35446" y="25318"/>
                </a:lnTo>
                <a:lnTo>
                  <a:pt x="36792" y="18396"/>
                </a:lnTo>
                <a:lnTo>
                  <a:pt x="35446" y="11473"/>
                </a:lnTo>
                <a:lnTo>
                  <a:pt x="31405" y="5388"/>
                </a:lnTo>
                <a:lnTo>
                  <a:pt x="25319" y="1347"/>
                </a:lnTo>
                <a:lnTo>
                  <a:pt x="183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411940" y="3621573"/>
            <a:ext cx="1277860" cy="14196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919940" y="4205256"/>
            <a:ext cx="262255" cy="252729"/>
          </a:xfrm>
          <a:custGeom>
            <a:avLst/>
            <a:gdLst/>
            <a:ahLst/>
            <a:cxnLst/>
            <a:rect l="l" t="t" r="r" b="b"/>
            <a:pathLst>
              <a:path w="262254" h="252729">
                <a:moveTo>
                  <a:pt x="0" y="0"/>
                </a:moveTo>
                <a:lnTo>
                  <a:pt x="261860" y="0"/>
                </a:lnTo>
                <a:lnTo>
                  <a:pt x="261860" y="252277"/>
                </a:lnTo>
                <a:lnTo>
                  <a:pt x="0" y="252277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129968" y="4437704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18396" y="0"/>
                </a:moveTo>
                <a:lnTo>
                  <a:pt x="11474" y="1347"/>
                </a:lnTo>
                <a:lnTo>
                  <a:pt x="5388" y="5388"/>
                </a:lnTo>
                <a:lnTo>
                  <a:pt x="1347" y="11474"/>
                </a:lnTo>
                <a:lnTo>
                  <a:pt x="0" y="18396"/>
                </a:lnTo>
                <a:lnTo>
                  <a:pt x="1347" y="25319"/>
                </a:lnTo>
                <a:lnTo>
                  <a:pt x="5388" y="31404"/>
                </a:lnTo>
                <a:lnTo>
                  <a:pt x="11474" y="35445"/>
                </a:lnTo>
                <a:lnTo>
                  <a:pt x="18396" y="36792"/>
                </a:lnTo>
                <a:lnTo>
                  <a:pt x="25319" y="35445"/>
                </a:lnTo>
                <a:lnTo>
                  <a:pt x="31404" y="31404"/>
                </a:lnTo>
                <a:lnTo>
                  <a:pt x="35445" y="25319"/>
                </a:lnTo>
                <a:lnTo>
                  <a:pt x="36792" y="18396"/>
                </a:lnTo>
                <a:lnTo>
                  <a:pt x="35445" y="11474"/>
                </a:lnTo>
                <a:lnTo>
                  <a:pt x="31404" y="5388"/>
                </a:lnTo>
                <a:lnTo>
                  <a:pt x="25319" y="1347"/>
                </a:lnTo>
                <a:lnTo>
                  <a:pt x="183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877743" y="3312767"/>
            <a:ext cx="1277860" cy="14196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385743" y="3896450"/>
            <a:ext cx="262255" cy="252729"/>
          </a:xfrm>
          <a:custGeom>
            <a:avLst/>
            <a:gdLst/>
            <a:ahLst/>
            <a:cxnLst/>
            <a:rect l="l" t="t" r="r" b="b"/>
            <a:pathLst>
              <a:path w="262254" h="252729">
                <a:moveTo>
                  <a:pt x="0" y="0"/>
                </a:moveTo>
                <a:lnTo>
                  <a:pt x="261861" y="0"/>
                </a:lnTo>
                <a:lnTo>
                  <a:pt x="261861" y="252277"/>
                </a:lnTo>
                <a:lnTo>
                  <a:pt x="0" y="252277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0595772" y="4128897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18395" y="0"/>
                </a:moveTo>
                <a:lnTo>
                  <a:pt x="11473" y="1347"/>
                </a:lnTo>
                <a:lnTo>
                  <a:pt x="5387" y="5388"/>
                </a:lnTo>
                <a:lnTo>
                  <a:pt x="1346" y="11473"/>
                </a:lnTo>
                <a:lnTo>
                  <a:pt x="0" y="18396"/>
                </a:lnTo>
                <a:lnTo>
                  <a:pt x="1346" y="25318"/>
                </a:lnTo>
                <a:lnTo>
                  <a:pt x="5387" y="31404"/>
                </a:lnTo>
                <a:lnTo>
                  <a:pt x="11473" y="35445"/>
                </a:lnTo>
                <a:lnTo>
                  <a:pt x="18395" y="36792"/>
                </a:lnTo>
                <a:lnTo>
                  <a:pt x="25318" y="35445"/>
                </a:lnTo>
                <a:lnTo>
                  <a:pt x="31404" y="31404"/>
                </a:lnTo>
                <a:lnTo>
                  <a:pt x="35445" y="25318"/>
                </a:lnTo>
                <a:lnTo>
                  <a:pt x="36792" y="18396"/>
                </a:lnTo>
                <a:lnTo>
                  <a:pt x="35445" y="11473"/>
                </a:lnTo>
                <a:lnTo>
                  <a:pt x="31404" y="5388"/>
                </a:lnTo>
                <a:lnTo>
                  <a:pt x="25318" y="1347"/>
                </a:lnTo>
                <a:lnTo>
                  <a:pt x="183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0179411" y="3544686"/>
            <a:ext cx="1277860" cy="14196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0687411" y="4128370"/>
            <a:ext cx="262255" cy="252729"/>
          </a:xfrm>
          <a:custGeom>
            <a:avLst/>
            <a:gdLst/>
            <a:ahLst/>
            <a:cxnLst/>
            <a:rect l="l" t="t" r="r" b="b"/>
            <a:pathLst>
              <a:path w="262254" h="252729">
                <a:moveTo>
                  <a:pt x="0" y="0"/>
                </a:moveTo>
                <a:lnTo>
                  <a:pt x="261861" y="0"/>
                </a:lnTo>
                <a:lnTo>
                  <a:pt x="261861" y="252277"/>
                </a:lnTo>
                <a:lnTo>
                  <a:pt x="0" y="252277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0897441" y="4360817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18395" y="0"/>
                </a:moveTo>
                <a:lnTo>
                  <a:pt x="11473" y="1347"/>
                </a:lnTo>
                <a:lnTo>
                  <a:pt x="5388" y="5388"/>
                </a:lnTo>
                <a:lnTo>
                  <a:pt x="1347" y="11473"/>
                </a:lnTo>
                <a:lnTo>
                  <a:pt x="0" y="18396"/>
                </a:lnTo>
                <a:lnTo>
                  <a:pt x="1347" y="25318"/>
                </a:lnTo>
                <a:lnTo>
                  <a:pt x="5388" y="31404"/>
                </a:lnTo>
                <a:lnTo>
                  <a:pt x="11473" y="35445"/>
                </a:lnTo>
                <a:lnTo>
                  <a:pt x="18395" y="36792"/>
                </a:lnTo>
                <a:lnTo>
                  <a:pt x="25318" y="35445"/>
                </a:lnTo>
                <a:lnTo>
                  <a:pt x="31404" y="31404"/>
                </a:lnTo>
                <a:lnTo>
                  <a:pt x="35445" y="25318"/>
                </a:lnTo>
                <a:lnTo>
                  <a:pt x="36792" y="18396"/>
                </a:lnTo>
                <a:lnTo>
                  <a:pt x="35445" y="11473"/>
                </a:lnTo>
                <a:lnTo>
                  <a:pt x="31404" y="5388"/>
                </a:lnTo>
                <a:lnTo>
                  <a:pt x="25318" y="1347"/>
                </a:lnTo>
                <a:lnTo>
                  <a:pt x="183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9877743" y="3737533"/>
            <a:ext cx="1277860" cy="14196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0385743" y="4321216"/>
            <a:ext cx="262255" cy="252729"/>
          </a:xfrm>
          <a:custGeom>
            <a:avLst/>
            <a:gdLst/>
            <a:ahLst/>
            <a:cxnLst/>
            <a:rect l="l" t="t" r="r" b="b"/>
            <a:pathLst>
              <a:path w="262254" h="252729">
                <a:moveTo>
                  <a:pt x="0" y="0"/>
                </a:moveTo>
                <a:lnTo>
                  <a:pt x="261861" y="0"/>
                </a:lnTo>
                <a:lnTo>
                  <a:pt x="261861" y="252277"/>
                </a:lnTo>
                <a:lnTo>
                  <a:pt x="0" y="252277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0595772" y="4553663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18395" y="0"/>
                </a:moveTo>
                <a:lnTo>
                  <a:pt x="11473" y="1347"/>
                </a:lnTo>
                <a:lnTo>
                  <a:pt x="5387" y="5388"/>
                </a:lnTo>
                <a:lnTo>
                  <a:pt x="1346" y="11474"/>
                </a:lnTo>
                <a:lnTo>
                  <a:pt x="0" y="18396"/>
                </a:lnTo>
                <a:lnTo>
                  <a:pt x="1346" y="25319"/>
                </a:lnTo>
                <a:lnTo>
                  <a:pt x="5387" y="31404"/>
                </a:lnTo>
                <a:lnTo>
                  <a:pt x="11473" y="35445"/>
                </a:lnTo>
                <a:lnTo>
                  <a:pt x="18395" y="36792"/>
                </a:lnTo>
                <a:lnTo>
                  <a:pt x="25318" y="35445"/>
                </a:lnTo>
                <a:lnTo>
                  <a:pt x="31404" y="31404"/>
                </a:lnTo>
                <a:lnTo>
                  <a:pt x="35445" y="25319"/>
                </a:lnTo>
                <a:lnTo>
                  <a:pt x="36792" y="18396"/>
                </a:lnTo>
                <a:lnTo>
                  <a:pt x="35445" y="11474"/>
                </a:lnTo>
                <a:lnTo>
                  <a:pt x="31404" y="5388"/>
                </a:lnTo>
                <a:lnTo>
                  <a:pt x="25318" y="1347"/>
                </a:lnTo>
                <a:lnTo>
                  <a:pt x="183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0179411" y="3963775"/>
            <a:ext cx="1277860" cy="14196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0687411" y="4547458"/>
            <a:ext cx="262255" cy="252729"/>
          </a:xfrm>
          <a:custGeom>
            <a:avLst/>
            <a:gdLst/>
            <a:ahLst/>
            <a:cxnLst/>
            <a:rect l="l" t="t" r="r" b="b"/>
            <a:pathLst>
              <a:path w="262254" h="252729">
                <a:moveTo>
                  <a:pt x="0" y="0"/>
                </a:moveTo>
                <a:lnTo>
                  <a:pt x="261861" y="0"/>
                </a:lnTo>
                <a:lnTo>
                  <a:pt x="261861" y="252277"/>
                </a:lnTo>
                <a:lnTo>
                  <a:pt x="0" y="252277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0897441" y="4779905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18395" y="0"/>
                </a:moveTo>
                <a:lnTo>
                  <a:pt x="11473" y="1347"/>
                </a:lnTo>
                <a:lnTo>
                  <a:pt x="5388" y="5388"/>
                </a:lnTo>
                <a:lnTo>
                  <a:pt x="1347" y="11473"/>
                </a:lnTo>
                <a:lnTo>
                  <a:pt x="0" y="18396"/>
                </a:lnTo>
                <a:lnTo>
                  <a:pt x="1347" y="25318"/>
                </a:lnTo>
                <a:lnTo>
                  <a:pt x="5388" y="31404"/>
                </a:lnTo>
                <a:lnTo>
                  <a:pt x="11473" y="35445"/>
                </a:lnTo>
                <a:lnTo>
                  <a:pt x="18395" y="36792"/>
                </a:lnTo>
                <a:lnTo>
                  <a:pt x="25318" y="35445"/>
                </a:lnTo>
                <a:lnTo>
                  <a:pt x="31404" y="31404"/>
                </a:lnTo>
                <a:lnTo>
                  <a:pt x="35445" y="25318"/>
                </a:lnTo>
                <a:lnTo>
                  <a:pt x="36792" y="18396"/>
                </a:lnTo>
                <a:lnTo>
                  <a:pt x="35445" y="11473"/>
                </a:lnTo>
                <a:lnTo>
                  <a:pt x="31404" y="5388"/>
                </a:lnTo>
                <a:lnTo>
                  <a:pt x="25318" y="1347"/>
                </a:lnTo>
                <a:lnTo>
                  <a:pt x="183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621352" y="2965021"/>
            <a:ext cx="1277860" cy="14196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129352" y="3548705"/>
            <a:ext cx="262255" cy="252729"/>
          </a:xfrm>
          <a:custGeom>
            <a:avLst/>
            <a:gdLst/>
            <a:ahLst/>
            <a:cxnLst/>
            <a:rect l="l" t="t" r="r" b="b"/>
            <a:pathLst>
              <a:path w="262254" h="252729">
                <a:moveTo>
                  <a:pt x="0" y="0"/>
                </a:moveTo>
                <a:lnTo>
                  <a:pt x="261860" y="0"/>
                </a:lnTo>
                <a:lnTo>
                  <a:pt x="261860" y="252277"/>
                </a:lnTo>
                <a:lnTo>
                  <a:pt x="0" y="252277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339380" y="3781153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18396" y="0"/>
                </a:moveTo>
                <a:lnTo>
                  <a:pt x="11473" y="1346"/>
                </a:lnTo>
                <a:lnTo>
                  <a:pt x="5388" y="5387"/>
                </a:lnTo>
                <a:lnTo>
                  <a:pt x="1347" y="11473"/>
                </a:lnTo>
                <a:lnTo>
                  <a:pt x="0" y="18395"/>
                </a:lnTo>
                <a:lnTo>
                  <a:pt x="1347" y="25318"/>
                </a:lnTo>
                <a:lnTo>
                  <a:pt x="5388" y="31404"/>
                </a:lnTo>
                <a:lnTo>
                  <a:pt x="11473" y="35445"/>
                </a:lnTo>
                <a:lnTo>
                  <a:pt x="18396" y="36792"/>
                </a:lnTo>
                <a:lnTo>
                  <a:pt x="25318" y="35445"/>
                </a:lnTo>
                <a:lnTo>
                  <a:pt x="31404" y="31404"/>
                </a:lnTo>
                <a:lnTo>
                  <a:pt x="35445" y="25318"/>
                </a:lnTo>
                <a:lnTo>
                  <a:pt x="36792" y="18395"/>
                </a:lnTo>
                <a:lnTo>
                  <a:pt x="35445" y="11473"/>
                </a:lnTo>
                <a:lnTo>
                  <a:pt x="31404" y="5387"/>
                </a:lnTo>
                <a:lnTo>
                  <a:pt x="25318" y="1346"/>
                </a:lnTo>
                <a:lnTo>
                  <a:pt x="183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923022" y="3196943"/>
            <a:ext cx="1277860" cy="14196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431022" y="3780626"/>
            <a:ext cx="262255" cy="252729"/>
          </a:xfrm>
          <a:custGeom>
            <a:avLst/>
            <a:gdLst/>
            <a:ahLst/>
            <a:cxnLst/>
            <a:rect l="l" t="t" r="r" b="b"/>
            <a:pathLst>
              <a:path w="262254" h="252729">
                <a:moveTo>
                  <a:pt x="0" y="0"/>
                </a:moveTo>
                <a:lnTo>
                  <a:pt x="261860" y="0"/>
                </a:lnTo>
                <a:lnTo>
                  <a:pt x="261860" y="252276"/>
                </a:lnTo>
                <a:lnTo>
                  <a:pt x="0" y="252276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641049" y="4013073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18396" y="0"/>
                </a:moveTo>
                <a:lnTo>
                  <a:pt x="11474" y="1347"/>
                </a:lnTo>
                <a:lnTo>
                  <a:pt x="5388" y="5388"/>
                </a:lnTo>
                <a:lnTo>
                  <a:pt x="1347" y="11473"/>
                </a:lnTo>
                <a:lnTo>
                  <a:pt x="0" y="18395"/>
                </a:lnTo>
                <a:lnTo>
                  <a:pt x="1347" y="25318"/>
                </a:lnTo>
                <a:lnTo>
                  <a:pt x="5388" y="31404"/>
                </a:lnTo>
                <a:lnTo>
                  <a:pt x="11474" y="35445"/>
                </a:lnTo>
                <a:lnTo>
                  <a:pt x="18396" y="36792"/>
                </a:lnTo>
                <a:lnTo>
                  <a:pt x="25319" y="35445"/>
                </a:lnTo>
                <a:lnTo>
                  <a:pt x="31404" y="31404"/>
                </a:lnTo>
                <a:lnTo>
                  <a:pt x="35445" y="25318"/>
                </a:lnTo>
                <a:lnTo>
                  <a:pt x="36792" y="18395"/>
                </a:lnTo>
                <a:lnTo>
                  <a:pt x="35445" y="11473"/>
                </a:lnTo>
                <a:lnTo>
                  <a:pt x="31404" y="5388"/>
                </a:lnTo>
                <a:lnTo>
                  <a:pt x="25319" y="1347"/>
                </a:lnTo>
                <a:lnTo>
                  <a:pt x="183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9877743" y="4162300"/>
            <a:ext cx="1277860" cy="14196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0385743" y="4745983"/>
            <a:ext cx="262255" cy="252729"/>
          </a:xfrm>
          <a:custGeom>
            <a:avLst/>
            <a:gdLst/>
            <a:ahLst/>
            <a:cxnLst/>
            <a:rect l="l" t="t" r="r" b="b"/>
            <a:pathLst>
              <a:path w="262254" h="252729">
                <a:moveTo>
                  <a:pt x="0" y="0"/>
                </a:moveTo>
                <a:lnTo>
                  <a:pt x="261861" y="0"/>
                </a:lnTo>
                <a:lnTo>
                  <a:pt x="261861" y="252277"/>
                </a:lnTo>
                <a:lnTo>
                  <a:pt x="0" y="252277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0595772" y="4978431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18395" y="0"/>
                </a:moveTo>
                <a:lnTo>
                  <a:pt x="11473" y="1346"/>
                </a:lnTo>
                <a:lnTo>
                  <a:pt x="5387" y="5387"/>
                </a:lnTo>
                <a:lnTo>
                  <a:pt x="1346" y="11473"/>
                </a:lnTo>
                <a:lnTo>
                  <a:pt x="0" y="18395"/>
                </a:lnTo>
                <a:lnTo>
                  <a:pt x="1346" y="25318"/>
                </a:lnTo>
                <a:lnTo>
                  <a:pt x="5387" y="31404"/>
                </a:lnTo>
                <a:lnTo>
                  <a:pt x="11473" y="35445"/>
                </a:lnTo>
                <a:lnTo>
                  <a:pt x="18395" y="36792"/>
                </a:lnTo>
                <a:lnTo>
                  <a:pt x="25318" y="35445"/>
                </a:lnTo>
                <a:lnTo>
                  <a:pt x="31404" y="31404"/>
                </a:lnTo>
                <a:lnTo>
                  <a:pt x="35445" y="25318"/>
                </a:lnTo>
                <a:lnTo>
                  <a:pt x="36792" y="18395"/>
                </a:lnTo>
                <a:lnTo>
                  <a:pt x="35445" y="11473"/>
                </a:lnTo>
                <a:lnTo>
                  <a:pt x="31404" y="5387"/>
                </a:lnTo>
                <a:lnTo>
                  <a:pt x="25318" y="1346"/>
                </a:lnTo>
                <a:lnTo>
                  <a:pt x="183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1308100" y="6217158"/>
            <a:ext cx="10204450" cy="267716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140335" algn="just">
              <a:lnSpc>
                <a:spcPct val="102699"/>
              </a:lnSpc>
              <a:spcBef>
                <a:spcPts val="25"/>
              </a:spcBef>
            </a:pPr>
            <a:r>
              <a:rPr sz="2150" spc="5" dirty="0">
                <a:latin typeface="Arial"/>
                <a:cs typeface="Arial"/>
              </a:rPr>
              <a:t>Jedną </a:t>
            </a:r>
            <a:r>
              <a:rPr sz="2150" spc="-45" dirty="0">
                <a:latin typeface="Arial"/>
                <a:cs typeface="Arial"/>
              </a:rPr>
              <a:t>z </a:t>
            </a:r>
            <a:r>
              <a:rPr sz="2150" spc="25" dirty="0">
                <a:latin typeface="Arial"/>
                <a:cs typeface="Arial"/>
              </a:rPr>
              <a:t>praktyk </a:t>
            </a:r>
            <a:r>
              <a:rPr sz="2150" spc="-85" dirty="0">
                <a:latin typeface="Arial"/>
                <a:cs typeface="Arial"/>
              </a:rPr>
              <a:t>XP </a:t>
            </a:r>
            <a:r>
              <a:rPr sz="2150" spc="5" dirty="0">
                <a:latin typeface="Arial"/>
                <a:cs typeface="Arial"/>
              </a:rPr>
              <a:t>jest </a:t>
            </a:r>
            <a:r>
              <a:rPr sz="2150" spc="20" dirty="0">
                <a:latin typeface="Arial"/>
                <a:cs typeface="Arial"/>
              </a:rPr>
              <a:t>tworzony </a:t>
            </a:r>
            <a:r>
              <a:rPr sz="2150" spc="5" dirty="0">
                <a:latin typeface="Arial"/>
                <a:cs typeface="Arial"/>
              </a:rPr>
              <a:t>przy </a:t>
            </a:r>
            <a:r>
              <a:rPr sz="2150" spc="10" dirty="0">
                <a:latin typeface="Arial"/>
                <a:cs typeface="Arial"/>
              </a:rPr>
              <a:t>każdym </a:t>
            </a:r>
            <a:r>
              <a:rPr sz="2150" spc="-5" dirty="0">
                <a:latin typeface="Arial"/>
                <a:cs typeface="Arial"/>
              </a:rPr>
              <a:t>planie </a:t>
            </a:r>
            <a:r>
              <a:rPr sz="2150" b="1" dirty="0">
                <a:latin typeface="Arial"/>
                <a:cs typeface="Arial"/>
              </a:rPr>
              <a:t>slack</a:t>
            </a:r>
            <a:r>
              <a:rPr sz="2150" dirty="0">
                <a:latin typeface="Arial"/>
                <a:cs typeface="Arial"/>
              </a:rPr>
              <a:t>, </a:t>
            </a:r>
            <a:r>
              <a:rPr sz="2150" spc="30" dirty="0">
                <a:latin typeface="Arial"/>
                <a:cs typeface="Arial"/>
              </a:rPr>
              <a:t>który </a:t>
            </a:r>
            <a:r>
              <a:rPr sz="2150" spc="10" dirty="0">
                <a:latin typeface="Arial"/>
                <a:cs typeface="Arial"/>
              </a:rPr>
              <a:t>polega </a:t>
            </a:r>
            <a:r>
              <a:rPr sz="2150" spc="-25" dirty="0">
                <a:latin typeface="Arial"/>
                <a:cs typeface="Arial"/>
              </a:rPr>
              <a:t>na </a:t>
            </a:r>
            <a:r>
              <a:rPr sz="2150" spc="5" dirty="0">
                <a:latin typeface="Arial"/>
                <a:cs typeface="Arial"/>
              </a:rPr>
              <a:t>daniu  </a:t>
            </a:r>
            <a:r>
              <a:rPr sz="2150" spc="10" dirty="0">
                <a:latin typeface="Arial"/>
                <a:cs typeface="Arial"/>
              </a:rPr>
              <a:t>zespołowi </a:t>
            </a:r>
            <a:r>
              <a:rPr sz="2150" spc="20" dirty="0">
                <a:latin typeface="Arial"/>
                <a:cs typeface="Arial"/>
              </a:rPr>
              <a:t>odrobiny </a:t>
            </a:r>
            <a:r>
              <a:rPr sz="2150" i="1" spc="-35" dirty="0">
                <a:latin typeface="Arial"/>
                <a:cs typeface="Arial"/>
              </a:rPr>
              <a:t>luzu </a:t>
            </a:r>
            <a:r>
              <a:rPr sz="2150" spc="5" dirty="0">
                <a:latin typeface="Arial"/>
                <a:cs typeface="Arial"/>
              </a:rPr>
              <a:t>poprzez </a:t>
            </a:r>
            <a:r>
              <a:rPr sz="2150" dirty="0">
                <a:latin typeface="Arial"/>
                <a:cs typeface="Arial"/>
              </a:rPr>
              <a:t>uwzględnienie </a:t>
            </a:r>
            <a:r>
              <a:rPr sz="2150" spc="-5" dirty="0">
                <a:latin typeface="Arial"/>
                <a:cs typeface="Arial"/>
              </a:rPr>
              <a:t>elementów, </a:t>
            </a:r>
            <a:r>
              <a:rPr sz="2150" spc="10" dirty="0">
                <a:latin typeface="Arial"/>
                <a:cs typeface="Arial"/>
              </a:rPr>
              <a:t>które </a:t>
            </a:r>
            <a:r>
              <a:rPr sz="2150" spc="-5" dirty="0">
                <a:latin typeface="Arial"/>
                <a:cs typeface="Arial"/>
              </a:rPr>
              <a:t>można </a:t>
            </a:r>
            <a:r>
              <a:rPr sz="2150" spc="20" dirty="0">
                <a:latin typeface="Arial"/>
                <a:cs typeface="Arial"/>
              </a:rPr>
              <a:t>pominąć,  </a:t>
            </a:r>
            <a:r>
              <a:rPr sz="2150" spc="-10" dirty="0">
                <a:latin typeface="Arial"/>
                <a:cs typeface="Arial"/>
              </a:rPr>
              <a:t>jeśli </a:t>
            </a:r>
            <a:r>
              <a:rPr sz="2150" dirty="0">
                <a:latin typeface="Arial"/>
                <a:cs typeface="Arial"/>
              </a:rPr>
              <a:t>zespół </a:t>
            </a:r>
            <a:r>
              <a:rPr sz="2150" spc="-20" dirty="0">
                <a:latin typeface="Arial"/>
                <a:cs typeface="Arial"/>
              </a:rPr>
              <a:t>zaczynają </a:t>
            </a:r>
            <a:r>
              <a:rPr sz="2150" spc="25" dirty="0">
                <a:latin typeface="Arial"/>
                <a:cs typeface="Arial"/>
              </a:rPr>
              <a:t>gonić </a:t>
            </a:r>
            <a:r>
              <a:rPr sz="2150" spc="-15" dirty="0">
                <a:latin typeface="Arial"/>
                <a:cs typeface="Arial"/>
              </a:rPr>
              <a:t>terminy. </a:t>
            </a:r>
            <a:r>
              <a:rPr sz="2150" spc="10" dirty="0">
                <a:latin typeface="Arial"/>
                <a:cs typeface="Arial"/>
              </a:rPr>
              <a:t>Przykładowo </a:t>
            </a:r>
            <a:r>
              <a:rPr sz="2150" spc="15" dirty="0">
                <a:latin typeface="Arial"/>
                <a:cs typeface="Arial"/>
              </a:rPr>
              <a:t>mogą </a:t>
            </a:r>
            <a:r>
              <a:rPr sz="2150" spc="55" dirty="0">
                <a:latin typeface="Arial"/>
                <a:cs typeface="Arial"/>
              </a:rPr>
              <a:t>to </a:t>
            </a:r>
            <a:r>
              <a:rPr sz="2150" spc="50" dirty="0">
                <a:latin typeface="Arial"/>
                <a:cs typeface="Arial"/>
              </a:rPr>
              <a:t>być </a:t>
            </a:r>
            <a:r>
              <a:rPr sz="2150" spc="10" dirty="0">
                <a:latin typeface="Arial"/>
                <a:cs typeface="Arial"/>
              </a:rPr>
              <a:t>historyjki, które</a:t>
            </a:r>
            <a:r>
              <a:rPr sz="2150" spc="-105" dirty="0">
                <a:latin typeface="Arial"/>
                <a:cs typeface="Arial"/>
              </a:rPr>
              <a:t> </a:t>
            </a:r>
            <a:r>
              <a:rPr sz="2150" spc="-25" dirty="0">
                <a:latin typeface="Arial"/>
                <a:cs typeface="Arial"/>
              </a:rPr>
              <a:t>są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150" spc="35" dirty="0">
                <a:latin typeface="Arial"/>
                <a:cs typeface="Arial"/>
              </a:rPr>
              <a:t>„miłymi</a:t>
            </a:r>
            <a:r>
              <a:rPr sz="2150" spc="-10" dirty="0">
                <a:latin typeface="Arial"/>
                <a:cs typeface="Arial"/>
              </a:rPr>
              <a:t> </a:t>
            </a:r>
            <a:r>
              <a:rPr sz="2150" spc="40" dirty="0">
                <a:latin typeface="Arial"/>
                <a:cs typeface="Arial"/>
              </a:rPr>
              <a:t>dodatkami”.</a:t>
            </a:r>
            <a:endParaRPr sz="2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50">
              <a:latin typeface="Times New Roman"/>
              <a:cs typeface="Times New Roman"/>
            </a:endParaRPr>
          </a:p>
          <a:p>
            <a:pPr marL="12700" marR="5080">
              <a:lnSpc>
                <a:spcPct val="100800"/>
              </a:lnSpc>
            </a:pPr>
            <a:r>
              <a:rPr sz="2150" spc="-5" dirty="0">
                <a:latin typeface="Arial"/>
                <a:cs typeface="Arial"/>
              </a:rPr>
              <a:t>Uwaga! </a:t>
            </a:r>
            <a:r>
              <a:rPr sz="2150" spc="-25" dirty="0">
                <a:latin typeface="Arial"/>
                <a:cs typeface="Arial"/>
              </a:rPr>
              <a:t>Ze </a:t>
            </a:r>
            <a:r>
              <a:rPr sz="2150" spc="5" dirty="0">
                <a:latin typeface="Arial"/>
                <a:cs typeface="Arial"/>
              </a:rPr>
              <a:t>slackiem </a:t>
            </a:r>
            <a:r>
              <a:rPr sz="2150" spc="-20" dirty="0">
                <a:latin typeface="Arial"/>
                <a:cs typeface="Arial"/>
              </a:rPr>
              <a:t>nie </a:t>
            </a:r>
            <a:r>
              <a:rPr sz="2150" spc="25" dirty="0">
                <a:latin typeface="Arial"/>
                <a:cs typeface="Arial"/>
              </a:rPr>
              <a:t>wolno </a:t>
            </a:r>
            <a:r>
              <a:rPr sz="2150" dirty="0">
                <a:latin typeface="Arial"/>
                <a:cs typeface="Arial"/>
              </a:rPr>
              <a:t>przesadzać </a:t>
            </a:r>
            <a:r>
              <a:rPr sz="2150" spc="114" dirty="0">
                <a:latin typeface="Arial"/>
                <a:cs typeface="Arial"/>
              </a:rPr>
              <a:t>- </a:t>
            </a:r>
            <a:r>
              <a:rPr sz="2150" spc="10" dirty="0">
                <a:latin typeface="Arial"/>
                <a:cs typeface="Arial"/>
              </a:rPr>
              <a:t>część </a:t>
            </a:r>
            <a:r>
              <a:rPr sz="2150" spc="15" dirty="0">
                <a:latin typeface="Arial"/>
                <a:cs typeface="Arial"/>
              </a:rPr>
              <a:t>zespołów </a:t>
            </a:r>
            <a:r>
              <a:rPr sz="2150" spc="-5" dirty="0">
                <a:latin typeface="Arial"/>
                <a:cs typeface="Arial"/>
              </a:rPr>
              <a:t>planuje </a:t>
            </a:r>
            <a:r>
              <a:rPr sz="2150" spc="30" dirty="0">
                <a:latin typeface="Arial"/>
                <a:cs typeface="Arial"/>
              </a:rPr>
              <a:t>tylko </a:t>
            </a:r>
            <a:r>
              <a:rPr sz="2150" spc="10" dirty="0">
                <a:latin typeface="Arial"/>
                <a:cs typeface="Arial"/>
              </a:rPr>
              <a:t>jedno</a:t>
            </a:r>
            <a:r>
              <a:rPr sz="2150" spc="-155" dirty="0">
                <a:latin typeface="Arial"/>
                <a:cs typeface="Arial"/>
              </a:rPr>
              <a:t> </a:t>
            </a:r>
            <a:r>
              <a:rPr sz="2150" spc="20" dirty="0">
                <a:latin typeface="Arial"/>
                <a:cs typeface="Arial"/>
              </a:rPr>
              <a:t>lub  </a:t>
            </a:r>
            <a:r>
              <a:rPr sz="2150" spc="35" dirty="0">
                <a:latin typeface="Arial"/>
                <a:cs typeface="Arial"/>
              </a:rPr>
              <a:t>dwa </a:t>
            </a:r>
            <a:r>
              <a:rPr sz="2150" spc="-15" dirty="0">
                <a:latin typeface="Arial"/>
                <a:cs typeface="Arial"/>
              </a:rPr>
              <a:t>zadania </a:t>
            </a:r>
            <a:r>
              <a:rPr sz="2150" spc="15" dirty="0">
                <a:latin typeface="Arial"/>
                <a:cs typeface="Arial"/>
              </a:rPr>
              <a:t>slackowe </a:t>
            </a:r>
            <a:r>
              <a:rPr sz="2150" spc="-25" dirty="0">
                <a:latin typeface="Arial"/>
                <a:cs typeface="Arial"/>
              </a:rPr>
              <a:t>na </a:t>
            </a:r>
            <a:r>
              <a:rPr sz="2150" spc="20" dirty="0">
                <a:latin typeface="Arial"/>
                <a:cs typeface="Arial"/>
              </a:rPr>
              <a:t>cykl, </a:t>
            </a:r>
            <a:r>
              <a:rPr sz="2150" spc="-45" dirty="0">
                <a:latin typeface="Arial"/>
                <a:cs typeface="Arial"/>
              </a:rPr>
              <a:t>a </a:t>
            </a:r>
            <a:r>
              <a:rPr sz="2150" spc="-5" dirty="0">
                <a:latin typeface="Arial"/>
                <a:cs typeface="Arial"/>
              </a:rPr>
              <a:t>sam </a:t>
            </a:r>
            <a:r>
              <a:rPr sz="2150" spc="10" dirty="0">
                <a:latin typeface="Arial"/>
                <a:cs typeface="Arial"/>
              </a:rPr>
              <a:t>slack rzadko </a:t>
            </a:r>
            <a:r>
              <a:rPr sz="2150" spc="15" dirty="0">
                <a:latin typeface="Arial"/>
                <a:cs typeface="Arial"/>
              </a:rPr>
              <a:t>wynosi </a:t>
            </a:r>
            <a:r>
              <a:rPr sz="2150" spc="10" dirty="0">
                <a:latin typeface="Arial"/>
                <a:cs typeface="Arial"/>
              </a:rPr>
              <a:t>więcej </a:t>
            </a:r>
            <a:r>
              <a:rPr sz="2150" spc="-20" dirty="0">
                <a:latin typeface="Arial"/>
                <a:cs typeface="Arial"/>
              </a:rPr>
              <a:t>niż </a:t>
            </a:r>
            <a:r>
              <a:rPr sz="2150" spc="20" dirty="0">
                <a:latin typeface="Arial"/>
                <a:cs typeface="Arial"/>
              </a:rPr>
              <a:t>ok. </a:t>
            </a:r>
            <a:r>
              <a:rPr sz="2150" spc="75" dirty="0">
                <a:latin typeface="Arial"/>
                <a:cs typeface="Arial"/>
              </a:rPr>
              <a:t>20%  </a:t>
            </a:r>
            <a:r>
              <a:rPr sz="2150" spc="20" dirty="0">
                <a:latin typeface="Arial"/>
                <a:cs typeface="Arial"/>
              </a:rPr>
              <a:t>pojemności cyklu</a:t>
            </a:r>
            <a:r>
              <a:rPr sz="2150" spc="-35" dirty="0">
                <a:latin typeface="Arial"/>
                <a:cs typeface="Arial"/>
              </a:rPr>
              <a:t> </a:t>
            </a:r>
            <a:r>
              <a:rPr sz="2150" spc="25" dirty="0">
                <a:latin typeface="Arial"/>
                <a:cs typeface="Arial"/>
              </a:rPr>
              <a:t>tygodniowego.</a:t>
            </a:r>
            <a:endParaRPr sz="215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9613900" y="2628900"/>
            <a:ext cx="626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" dirty="0">
                <a:latin typeface="Arial"/>
                <a:cs typeface="Arial"/>
              </a:rPr>
              <a:t>Slack</a:t>
            </a:r>
            <a:endParaRPr sz="1800">
              <a:latin typeface="Arial"/>
              <a:cs typeface="Arial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1090439" y="2547821"/>
            <a:ext cx="683684" cy="24782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153940" y="2585922"/>
            <a:ext cx="556895" cy="2351405"/>
          </a:xfrm>
          <a:custGeom>
            <a:avLst/>
            <a:gdLst/>
            <a:ahLst/>
            <a:cxnLst/>
            <a:rect l="l" t="t" r="r" b="b"/>
            <a:pathLst>
              <a:path w="556894" h="2351404">
                <a:moveTo>
                  <a:pt x="0" y="2351258"/>
                </a:moveTo>
                <a:lnTo>
                  <a:pt x="0" y="0"/>
                </a:lnTo>
                <a:lnTo>
                  <a:pt x="556683" y="0"/>
                </a:lnTo>
                <a:lnTo>
                  <a:pt x="556683" y="2351258"/>
                </a:lnTo>
                <a:lnTo>
                  <a:pt x="0" y="2351258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1251585" y="3004921"/>
            <a:ext cx="358775" cy="1516380"/>
          </a:xfrm>
          <a:prstGeom prst="rect">
            <a:avLst/>
          </a:prstGeom>
        </p:spPr>
        <p:txBody>
          <a:bodyPr vert="vert270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Planowanie</a:t>
            </a:r>
            <a:endParaRPr sz="2200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38100" y="9417405"/>
            <a:ext cx="41529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112</a:t>
            </a:fld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26000" y="660400"/>
            <a:ext cx="3348354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Wartości</a:t>
            </a:r>
            <a:r>
              <a:rPr spc="-75" dirty="0"/>
              <a:t> </a:t>
            </a:r>
            <a:r>
              <a:rPr dirty="0"/>
              <a:t>XP</a:t>
            </a:r>
          </a:p>
        </p:txBody>
      </p:sp>
      <p:sp>
        <p:nvSpPr>
          <p:cNvPr id="4" name="object 4"/>
          <p:cNvSpPr/>
          <p:nvPr/>
        </p:nvSpPr>
        <p:spPr>
          <a:xfrm>
            <a:off x="3362948" y="2112591"/>
            <a:ext cx="2864559" cy="2864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04455" y="2354099"/>
            <a:ext cx="2381885" cy="2381885"/>
          </a:xfrm>
          <a:custGeom>
            <a:avLst/>
            <a:gdLst/>
            <a:ahLst/>
            <a:cxnLst/>
            <a:rect l="l" t="t" r="r" b="b"/>
            <a:pathLst>
              <a:path w="2381885" h="2381885">
                <a:moveTo>
                  <a:pt x="1213074" y="0"/>
                </a:moveTo>
                <a:lnTo>
                  <a:pt x="1168471" y="0"/>
                </a:lnTo>
                <a:lnTo>
                  <a:pt x="1123894" y="1660"/>
                </a:lnTo>
                <a:lnTo>
                  <a:pt x="1079392" y="4980"/>
                </a:lnTo>
                <a:lnTo>
                  <a:pt x="1035016" y="9960"/>
                </a:lnTo>
                <a:lnTo>
                  <a:pt x="990816" y="16601"/>
                </a:lnTo>
                <a:lnTo>
                  <a:pt x="946842" y="24901"/>
                </a:lnTo>
                <a:lnTo>
                  <a:pt x="903145" y="34862"/>
                </a:lnTo>
                <a:lnTo>
                  <a:pt x="859775" y="46483"/>
                </a:lnTo>
                <a:lnTo>
                  <a:pt x="816783" y="59763"/>
                </a:lnTo>
                <a:lnTo>
                  <a:pt x="774218" y="74704"/>
                </a:lnTo>
                <a:lnTo>
                  <a:pt x="732131" y="91305"/>
                </a:lnTo>
                <a:lnTo>
                  <a:pt x="690573" y="109567"/>
                </a:lnTo>
                <a:lnTo>
                  <a:pt x="649593" y="129488"/>
                </a:lnTo>
                <a:lnTo>
                  <a:pt x="609242" y="151069"/>
                </a:lnTo>
                <a:lnTo>
                  <a:pt x="569570" y="174311"/>
                </a:lnTo>
                <a:lnTo>
                  <a:pt x="530628" y="199213"/>
                </a:lnTo>
                <a:lnTo>
                  <a:pt x="492466" y="225774"/>
                </a:lnTo>
                <a:lnTo>
                  <a:pt x="455134" y="253996"/>
                </a:lnTo>
                <a:lnTo>
                  <a:pt x="418683" y="283878"/>
                </a:lnTo>
                <a:lnTo>
                  <a:pt x="383162" y="315420"/>
                </a:lnTo>
                <a:lnTo>
                  <a:pt x="348622" y="348622"/>
                </a:lnTo>
                <a:lnTo>
                  <a:pt x="315420" y="383162"/>
                </a:lnTo>
                <a:lnTo>
                  <a:pt x="283878" y="418683"/>
                </a:lnTo>
                <a:lnTo>
                  <a:pt x="253996" y="455134"/>
                </a:lnTo>
                <a:lnTo>
                  <a:pt x="225774" y="492466"/>
                </a:lnTo>
                <a:lnTo>
                  <a:pt x="199213" y="530628"/>
                </a:lnTo>
                <a:lnTo>
                  <a:pt x="174311" y="569570"/>
                </a:lnTo>
                <a:lnTo>
                  <a:pt x="151069" y="609242"/>
                </a:lnTo>
                <a:lnTo>
                  <a:pt x="129488" y="649593"/>
                </a:lnTo>
                <a:lnTo>
                  <a:pt x="109567" y="690573"/>
                </a:lnTo>
                <a:lnTo>
                  <a:pt x="91305" y="732131"/>
                </a:lnTo>
                <a:lnTo>
                  <a:pt x="74704" y="774218"/>
                </a:lnTo>
                <a:lnTo>
                  <a:pt x="59763" y="816783"/>
                </a:lnTo>
                <a:lnTo>
                  <a:pt x="46483" y="859775"/>
                </a:lnTo>
                <a:lnTo>
                  <a:pt x="34862" y="903145"/>
                </a:lnTo>
                <a:lnTo>
                  <a:pt x="24901" y="946842"/>
                </a:lnTo>
                <a:lnTo>
                  <a:pt x="16601" y="990816"/>
                </a:lnTo>
                <a:lnTo>
                  <a:pt x="9960" y="1035016"/>
                </a:lnTo>
                <a:lnTo>
                  <a:pt x="4980" y="1079392"/>
                </a:lnTo>
                <a:lnTo>
                  <a:pt x="1660" y="1123894"/>
                </a:lnTo>
                <a:lnTo>
                  <a:pt x="0" y="1168471"/>
                </a:lnTo>
                <a:lnTo>
                  <a:pt x="0" y="1213074"/>
                </a:lnTo>
                <a:lnTo>
                  <a:pt x="1660" y="1257651"/>
                </a:lnTo>
                <a:lnTo>
                  <a:pt x="4980" y="1302153"/>
                </a:lnTo>
                <a:lnTo>
                  <a:pt x="9960" y="1346529"/>
                </a:lnTo>
                <a:lnTo>
                  <a:pt x="16601" y="1390729"/>
                </a:lnTo>
                <a:lnTo>
                  <a:pt x="24901" y="1434703"/>
                </a:lnTo>
                <a:lnTo>
                  <a:pt x="34862" y="1478399"/>
                </a:lnTo>
                <a:lnTo>
                  <a:pt x="46483" y="1521769"/>
                </a:lnTo>
                <a:lnTo>
                  <a:pt x="59763" y="1564762"/>
                </a:lnTo>
                <a:lnTo>
                  <a:pt x="74704" y="1607326"/>
                </a:lnTo>
                <a:lnTo>
                  <a:pt x="91305" y="1649413"/>
                </a:lnTo>
                <a:lnTo>
                  <a:pt x="109567" y="1690972"/>
                </a:lnTo>
                <a:lnTo>
                  <a:pt x="129488" y="1731951"/>
                </a:lnTo>
                <a:lnTo>
                  <a:pt x="151069" y="1772302"/>
                </a:lnTo>
                <a:lnTo>
                  <a:pt x="174311" y="1811974"/>
                </a:lnTo>
                <a:lnTo>
                  <a:pt x="199213" y="1850916"/>
                </a:lnTo>
                <a:lnTo>
                  <a:pt x="225774" y="1889078"/>
                </a:lnTo>
                <a:lnTo>
                  <a:pt x="253996" y="1926410"/>
                </a:lnTo>
                <a:lnTo>
                  <a:pt x="283878" y="1962862"/>
                </a:lnTo>
                <a:lnTo>
                  <a:pt x="315420" y="1998382"/>
                </a:lnTo>
                <a:lnTo>
                  <a:pt x="348622" y="2032922"/>
                </a:lnTo>
                <a:lnTo>
                  <a:pt x="383162" y="2066124"/>
                </a:lnTo>
                <a:lnTo>
                  <a:pt x="418683" y="2097666"/>
                </a:lnTo>
                <a:lnTo>
                  <a:pt x="455134" y="2127548"/>
                </a:lnTo>
                <a:lnTo>
                  <a:pt x="492466" y="2155770"/>
                </a:lnTo>
                <a:lnTo>
                  <a:pt x="530628" y="2182331"/>
                </a:lnTo>
                <a:lnTo>
                  <a:pt x="569570" y="2207233"/>
                </a:lnTo>
                <a:lnTo>
                  <a:pt x="609242" y="2230475"/>
                </a:lnTo>
                <a:lnTo>
                  <a:pt x="649593" y="2252056"/>
                </a:lnTo>
                <a:lnTo>
                  <a:pt x="690573" y="2271977"/>
                </a:lnTo>
                <a:lnTo>
                  <a:pt x="732131" y="2290238"/>
                </a:lnTo>
                <a:lnTo>
                  <a:pt x="774218" y="2306840"/>
                </a:lnTo>
                <a:lnTo>
                  <a:pt x="816783" y="2321781"/>
                </a:lnTo>
                <a:lnTo>
                  <a:pt x="859775" y="2335061"/>
                </a:lnTo>
                <a:lnTo>
                  <a:pt x="903145" y="2346682"/>
                </a:lnTo>
                <a:lnTo>
                  <a:pt x="946842" y="2356643"/>
                </a:lnTo>
                <a:lnTo>
                  <a:pt x="990816" y="2364943"/>
                </a:lnTo>
                <a:lnTo>
                  <a:pt x="1035016" y="2371584"/>
                </a:lnTo>
                <a:lnTo>
                  <a:pt x="1079392" y="2376564"/>
                </a:lnTo>
                <a:lnTo>
                  <a:pt x="1123894" y="2379884"/>
                </a:lnTo>
                <a:lnTo>
                  <a:pt x="1168471" y="2381544"/>
                </a:lnTo>
                <a:lnTo>
                  <a:pt x="1213074" y="2381544"/>
                </a:lnTo>
                <a:lnTo>
                  <a:pt x="1257651" y="2379884"/>
                </a:lnTo>
                <a:lnTo>
                  <a:pt x="1302153" y="2376564"/>
                </a:lnTo>
                <a:lnTo>
                  <a:pt x="1346529" y="2371584"/>
                </a:lnTo>
                <a:lnTo>
                  <a:pt x="1390729" y="2364943"/>
                </a:lnTo>
                <a:lnTo>
                  <a:pt x="1434703" y="2356643"/>
                </a:lnTo>
                <a:lnTo>
                  <a:pt x="1478399" y="2346682"/>
                </a:lnTo>
                <a:lnTo>
                  <a:pt x="1521769" y="2335061"/>
                </a:lnTo>
                <a:lnTo>
                  <a:pt x="1564762" y="2321781"/>
                </a:lnTo>
                <a:lnTo>
                  <a:pt x="1607326" y="2306840"/>
                </a:lnTo>
                <a:lnTo>
                  <a:pt x="1649413" y="2290238"/>
                </a:lnTo>
                <a:lnTo>
                  <a:pt x="1690972" y="2271977"/>
                </a:lnTo>
                <a:lnTo>
                  <a:pt x="1731951" y="2252056"/>
                </a:lnTo>
                <a:lnTo>
                  <a:pt x="1772302" y="2230475"/>
                </a:lnTo>
                <a:lnTo>
                  <a:pt x="1811974" y="2207233"/>
                </a:lnTo>
                <a:lnTo>
                  <a:pt x="1850916" y="2182331"/>
                </a:lnTo>
                <a:lnTo>
                  <a:pt x="1889078" y="2155770"/>
                </a:lnTo>
                <a:lnTo>
                  <a:pt x="1926410" y="2127548"/>
                </a:lnTo>
                <a:lnTo>
                  <a:pt x="1962862" y="2097666"/>
                </a:lnTo>
                <a:lnTo>
                  <a:pt x="1998382" y="2066124"/>
                </a:lnTo>
                <a:lnTo>
                  <a:pt x="2032922" y="2032922"/>
                </a:lnTo>
                <a:lnTo>
                  <a:pt x="2066124" y="1998382"/>
                </a:lnTo>
                <a:lnTo>
                  <a:pt x="2097666" y="1962862"/>
                </a:lnTo>
                <a:lnTo>
                  <a:pt x="2127548" y="1926410"/>
                </a:lnTo>
                <a:lnTo>
                  <a:pt x="2155770" y="1889078"/>
                </a:lnTo>
                <a:lnTo>
                  <a:pt x="2182331" y="1850916"/>
                </a:lnTo>
                <a:lnTo>
                  <a:pt x="2207233" y="1811974"/>
                </a:lnTo>
                <a:lnTo>
                  <a:pt x="2230475" y="1772302"/>
                </a:lnTo>
                <a:lnTo>
                  <a:pt x="2252056" y="1731951"/>
                </a:lnTo>
                <a:lnTo>
                  <a:pt x="2271977" y="1690972"/>
                </a:lnTo>
                <a:lnTo>
                  <a:pt x="2290238" y="1649413"/>
                </a:lnTo>
                <a:lnTo>
                  <a:pt x="2306840" y="1607326"/>
                </a:lnTo>
                <a:lnTo>
                  <a:pt x="2321781" y="1564762"/>
                </a:lnTo>
                <a:lnTo>
                  <a:pt x="2335061" y="1521769"/>
                </a:lnTo>
                <a:lnTo>
                  <a:pt x="2346682" y="1478399"/>
                </a:lnTo>
                <a:lnTo>
                  <a:pt x="2356643" y="1434703"/>
                </a:lnTo>
                <a:lnTo>
                  <a:pt x="2364943" y="1390729"/>
                </a:lnTo>
                <a:lnTo>
                  <a:pt x="2371584" y="1346529"/>
                </a:lnTo>
                <a:lnTo>
                  <a:pt x="2376564" y="1302153"/>
                </a:lnTo>
                <a:lnTo>
                  <a:pt x="2379884" y="1257651"/>
                </a:lnTo>
                <a:lnTo>
                  <a:pt x="2381544" y="1213074"/>
                </a:lnTo>
                <a:lnTo>
                  <a:pt x="2381544" y="1168471"/>
                </a:lnTo>
                <a:lnTo>
                  <a:pt x="2379884" y="1123894"/>
                </a:lnTo>
                <a:lnTo>
                  <a:pt x="2376564" y="1079392"/>
                </a:lnTo>
                <a:lnTo>
                  <a:pt x="2371584" y="1035016"/>
                </a:lnTo>
                <a:lnTo>
                  <a:pt x="2364943" y="990816"/>
                </a:lnTo>
                <a:lnTo>
                  <a:pt x="2356643" y="946842"/>
                </a:lnTo>
                <a:lnTo>
                  <a:pt x="2346682" y="903145"/>
                </a:lnTo>
                <a:lnTo>
                  <a:pt x="2335061" y="859775"/>
                </a:lnTo>
                <a:lnTo>
                  <a:pt x="2321781" y="816783"/>
                </a:lnTo>
                <a:lnTo>
                  <a:pt x="2306840" y="774218"/>
                </a:lnTo>
                <a:lnTo>
                  <a:pt x="2290238" y="732131"/>
                </a:lnTo>
                <a:lnTo>
                  <a:pt x="2271977" y="690573"/>
                </a:lnTo>
                <a:lnTo>
                  <a:pt x="2252056" y="649593"/>
                </a:lnTo>
                <a:lnTo>
                  <a:pt x="2230475" y="609242"/>
                </a:lnTo>
                <a:lnTo>
                  <a:pt x="2207233" y="569570"/>
                </a:lnTo>
                <a:lnTo>
                  <a:pt x="2182331" y="530628"/>
                </a:lnTo>
                <a:lnTo>
                  <a:pt x="2155770" y="492466"/>
                </a:lnTo>
                <a:lnTo>
                  <a:pt x="2127548" y="455134"/>
                </a:lnTo>
                <a:lnTo>
                  <a:pt x="2097666" y="418683"/>
                </a:lnTo>
                <a:lnTo>
                  <a:pt x="2066124" y="383162"/>
                </a:lnTo>
                <a:lnTo>
                  <a:pt x="2032922" y="348622"/>
                </a:lnTo>
                <a:lnTo>
                  <a:pt x="1998382" y="315420"/>
                </a:lnTo>
                <a:lnTo>
                  <a:pt x="1962862" y="283878"/>
                </a:lnTo>
                <a:lnTo>
                  <a:pt x="1926410" y="253996"/>
                </a:lnTo>
                <a:lnTo>
                  <a:pt x="1889078" y="225774"/>
                </a:lnTo>
                <a:lnTo>
                  <a:pt x="1850916" y="199213"/>
                </a:lnTo>
                <a:lnTo>
                  <a:pt x="1811974" y="174311"/>
                </a:lnTo>
                <a:lnTo>
                  <a:pt x="1772302" y="151069"/>
                </a:lnTo>
                <a:lnTo>
                  <a:pt x="1731951" y="129488"/>
                </a:lnTo>
                <a:lnTo>
                  <a:pt x="1690972" y="109567"/>
                </a:lnTo>
                <a:lnTo>
                  <a:pt x="1649413" y="91305"/>
                </a:lnTo>
                <a:lnTo>
                  <a:pt x="1607326" y="74704"/>
                </a:lnTo>
                <a:lnTo>
                  <a:pt x="1564762" y="59763"/>
                </a:lnTo>
                <a:lnTo>
                  <a:pt x="1521769" y="46483"/>
                </a:lnTo>
                <a:lnTo>
                  <a:pt x="1478399" y="34862"/>
                </a:lnTo>
                <a:lnTo>
                  <a:pt x="1434703" y="24901"/>
                </a:lnTo>
                <a:lnTo>
                  <a:pt x="1390729" y="16601"/>
                </a:lnTo>
                <a:lnTo>
                  <a:pt x="1346529" y="9960"/>
                </a:lnTo>
                <a:lnTo>
                  <a:pt x="1302153" y="4980"/>
                </a:lnTo>
                <a:lnTo>
                  <a:pt x="1257651" y="1660"/>
                </a:lnTo>
                <a:lnTo>
                  <a:pt x="1213074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822700" y="3263900"/>
            <a:ext cx="193992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1" spc="15" dirty="0">
                <a:solidFill>
                  <a:srgbClr val="FFFFFF"/>
                </a:solidFill>
                <a:latin typeface="Arial"/>
                <a:cs typeface="Arial"/>
              </a:rPr>
              <a:t>OD</a:t>
            </a:r>
            <a:r>
              <a:rPr sz="3300" b="1" spc="-6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3300" b="1" spc="-105" dirty="0">
                <a:solidFill>
                  <a:srgbClr val="FFFFFF"/>
                </a:solidFill>
                <a:latin typeface="Arial"/>
                <a:cs typeface="Arial"/>
              </a:rPr>
              <a:t>AGA</a:t>
            </a:r>
            <a:endParaRPr sz="33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50546" y="5403288"/>
            <a:ext cx="2864559" cy="2864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92054" y="5644796"/>
            <a:ext cx="2381885" cy="2381885"/>
          </a:xfrm>
          <a:custGeom>
            <a:avLst/>
            <a:gdLst/>
            <a:ahLst/>
            <a:cxnLst/>
            <a:rect l="l" t="t" r="r" b="b"/>
            <a:pathLst>
              <a:path w="2381884" h="2381884">
                <a:moveTo>
                  <a:pt x="1213073" y="0"/>
                </a:moveTo>
                <a:lnTo>
                  <a:pt x="1168470" y="0"/>
                </a:lnTo>
                <a:lnTo>
                  <a:pt x="1123893" y="1660"/>
                </a:lnTo>
                <a:lnTo>
                  <a:pt x="1079391" y="4980"/>
                </a:lnTo>
                <a:lnTo>
                  <a:pt x="1035015" y="9960"/>
                </a:lnTo>
                <a:lnTo>
                  <a:pt x="990815" y="16601"/>
                </a:lnTo>
                <a:lnTo>
                  <a:pt x="946841" y="24901"/>
                </a:lnTo>
                <a:lnTo>
                  <a:pt x="903144" y="34862"/>
                </a:lnTo>
                <a:lnTo>
                  <a:pt x="859775" y="46482"/>
                </a:lnTo>
                <a:lnTo>
                  <a:pt x="816782" y="59763"/>
                </a:lnTo>
                <a:lnTo>
                  <a:pt x="774217" y="74704"/>
                </a:lnTo>
                <a:lnTo>
                  <a:pt x="732130" y="91305"/>
                </a:lnTo>
                <a:lnTo>
                  <a:pt x="690572" y="109566"/>
                </a:lnTo>
                <a:lnTo>
                  <a:pt x="649592" y="129488"/>
                </a:lnTo>
                <a:lnTo>
                  <a:pt x="609241" y="151069"/>
                </a:lnTo>
                <a:lnTo>
                  <a:pt x="569569" y="174310"/>
                </a:lnTo>
                <a:lnTo>
                  <a:pt x="530627" y="199212"/>
                </a:lnTo>
                <a:lnTo>
                  <a:pt x="492465" y="225774"/>
                </a:lnTo>
                <a:lnTo>
                  <a:pt x="455133" y="253995"/>
                </a:lnTo>
                <a:lnTo>
                  <a:pt x="418682" y="283877"/>
                </a:lnTo>
                <a:lnTo>
                  <a:pt x="383161" y="315419"/>
                </a:lnTo>
                <a:lnTo>
                  <a:pt x="348621" y="348621"/>
                </a:lnTo>
                <a:lnTo>
                  <a:pt x="315419" y="383161"/>
                </a:lnTo>
                <a:lnTo>
                  <a:pt x="283877" y="418682"/>
                </a:lnTo>
                <a:lnTo>
                  <a:pt x="253995" y="455133"/>
                </a:lnTo>
                <a:lnTo>
                  <a:pt x="225774" y="492465"/>
                </a:lnTo>
                <a:lnTo>
                  <a:pt x="199212" y="530627"/>
                </a:lnTo>
                <a:lnTo>
                  <a:pt x="174310" y="569569"/>
                </a:lnTo>
                <a:lnTo>
                  <a:pt x="151069" y="609241"/>
                </a:lnTo>
                <a:lnTo>
                  <a:pt x="129488" y="649592"/>
                </a:lnTo>
                <a:lnTo>
                  <a:pt x="109566" y="690572"/>
                </a:lnTo>
                <a:lnTo>
                  <a:pt x="91305" y="732130"/>
                </a:lnTo>
                <a:lnTo>
                  <a:pt x="74704" y="774217"/>
                </a:lnTo>
                <a:lnTo>
                  <a:pt x="59763" y="816782"/>
                </a:lnTo>
                <a:lnTo>
                  <a:pt x="46482" y="859775"/>
                </a:lnTo>
                <a:lnTo>
                  <a:pt x="34862" y="903144"/>
                </a:lnTo>
                <a:lnTo>
                  <a:pt x="24901" y="946841"/>
                </a:lnTo>
                <a:lnTo>
                  <a:pt x="16601" y="990815"/>
                </a:lnTo>
                <a:lnTo>
                  <a:pt x="9960" y="1035015"/>
                </a:lnTo>
                <a:lnTo>
                  <a:pt x="4980" y="1079391"/>
                </a:lnTo>
                <a:lnTo>
                  <a:pt x="1660" y="1123893"/>
                </a:lnTo>
                <a:lnTo>
                  <a:pt x="0" y="1168470"/>
                </a:lnTo>
                <a:lnTo>
                  <a:pt x="0" y="1213073"/>
                </a:lnTo>
                <a:lnTo>
                  <a:pt x="1660" y="1257650"/>
                </a:lnTo>
                <a:lnTo>
                  <a:pt x="4980" y="1302152"/>
                </a:lnTo>
                <a:lnTo>
                  <a:pt x="9960" y="1346528"/>
                </a:lnTo>
                <a:lnTo>
                  <a:pt x="16601" y="1390728"/>
                </a:lnTo>
                <a:lnTo>
                  <a:pt x="24901" y="1434702"/>
                </a:lnTo>
                <a:lnTo>
                  <a:pt x="34862" y="1478399"/>
                </a:lnTo>
                <a:lnTo>
                  <a:pt x="46482" y="1521769"/>
                </a:lnTo>
                <a:lnTo>
                  <a:pt x="59763" y="1564761"/>
                </a:lnTo>
                <a:lnTo>
                  <a:pt x="74704" y="1607326"/>
                </a:lnTo>
                <a:lnTo>
                  <a:pt x="91305" y="1649413"/>
                </a:lnTo>
                <a:lnTo>
                  <a:pt x="109566" y="1690971"/>
                </a:lnTo>
                <a:lnTo>
                  <a:pt x="129488" y="1731951"/>
                </a:lnTo>
                <a:lnTo>
                  <a:pt x="151069" y="1772302"/>
                </a:lnTo>
                <a:lnTo>
                  <a:pt x="174310" y="1811974"/>
                </a:lnTo>
                <a:lnTo>
                  <a:pt x="199212" y="1850916"/>
                </a:lnTo>
                <a:lnTo>
                  <a:pt x="225774" y="1889078"/>
                </a:lnTo>
                <a:lnTo>
                  <a:pt x="253995" y="1926410"/>
                </a:lnTo>
                <a:lnTo>
                  <a:pt x="283877" y="1962862"/>
                </a:lnTo>
                <a:lnTo>
                  <a:pt x="315419" y="1998382"/>
                </a:lnTo>
                <a:lnTo>
                  <a:pt x="348621" y="2032922"/>
                </a:lnTo>
                <a:lnTo>
                  <a:pt x="383161" y="2066124"/>
                </a:lnTo>
                <a:lnTo>
                  <a:pt x="418682" y="2097666"/>
                </a:lnTo>
                <a:lnTo>
                  <a:pt x="455133" y="2127548"/>
                </a:lnTo>
                <a:lnTo>
                  <a:pt x="492465" y="2155770"/>
                </a:lnTo>
                <a:lnTo>
                  <a:pt x="530627" y="2182331"/>
                </a:lnTo>
                <a:lnTo>
                  <a:pt x="569569" y="2207233"/>
                </a:lnTo>
                <a:lnTo>
                  <a:pt x="609241" y="2230474"/>
                </a:lnTo>
                <a:lnTo>
                  <a:pt x="649592" y="2252056"/>
                </a:lnTo>
                <a:lnTo>
                  <a:pt x="690572" y="2271977"/>
                </a:lnTo>
                <a:lnTo>
                  <a:pt x="732130" y="2290238"/>
                </a:lnTo>
                <a:lnTo>
                  <a:pt x="774217" y="2306839"/>
                </a:lnTo>
                <a:lnTo>
                  <a:pt x="816782" y="2321780"/>
                </a:lnTo>
                <a:lnTo>
                  <a:pt x="859775" y="2335061"/>
                </a:lnTo>
                <a:lnTo>
                  <a:pt x="903144" y="2346682"/>
                </a:lnTo>
                <a:lnTo>
                  <a:pt x="946841" y="2356642"/>
                </a:lnTo>
                <a:lnTo>
                  <a:pt x="990815" y="2364943"/>
                </a:lnTo>
                <a:lnTo>
                  <a:pt x="1035015" y="2371583"/>
                </a:lnTo>
                <a:lnTo>
                  <a:pt x="1079391" y="2376563"/>
                </a:lnTo>
                <a:lnTo>
                  <a:pt x="1123893" y="2379884"/>
                </a:lnTo>
                <a:lnTo>
                  <a:pt x="1168470" y="2381544"/>
                </a:lnTo>
                <a:lnTo>
                  <a:pt x="1213073" y="2381544"/>
                </a:lnTo>
                <a:lnTo>
                  <a:pt x="1257650" y="2379884"/>
                </a:lnTo>
                <a:lnTo>
                  <a:pt x="1302152" y="2376563"/>
                </a:lnTo>
                <a:lnTo>
                  <a:pt x="1346528" y="2371583"/>
                </a:lnTo>
                <a:lnTo>
                  <a:pt x="1390728" y="2364943"/>
                </a:lnTo>
                <a:lnTo>
                  <a:pt x="1434702" y="2356642"/>
                </a:lnTo>
                <a:lnTo>
                  <a:pt x="1478399" y="2346682"/>
                </a:lnTo>
                <a:lnTo>
                  <a:pt x="1521769" y="2335061"/>
                </a:lnTo>
                <a:lnTo>
                  <a:pt x="1564761" y="2321780"/>
                </a:lnTo>
                <a:lnTo>
                  <a:pt x="1607326" y="2306839"/>
                </a:lnTo>
                <a:lnTo>
                  <a:pt x="1649413" y="2290238"/>
                </a:lnTo>
                <a:lnTo>
                  <a:pt x="1690971" y="2271977"/>
                </a:lnTo>
                <a:lnTo>
                  <a:pt x="1731951" y="2252056"/>
                </a:lnTo>
                <a:lnTo>
                  <a:pt x="1772302" y="2230474"/>
                </a:lnTo>
                <a:lnTo>
                  <a:pt x="1811974" y="2207233"/>
                </a:lnTo>
                <a:lnTo>
                  <a:pt x="1850916" y="2182331"/>
                </a:lnTo>
                <a:lnTo>
                  <a:pt x="1889078" y="2155770"/>
                </a:lnTo>
                <a:lnTo>
                  <a:pt x="1926410" y="2127548"/>
                </a:lnTo>
                <a:lnTo>
                  <a:pt x="1962862" y="2097666"/>
                </a:lnTo>
                <a:lnTo>
                  <a:pt x="1998382" y="2066124"/>
                </a:lnTo>
                <a:lnTo>
                  <a:pt x="2032922" y="2032922"/>
                </a:lnTo>
                <a:lnTo>
                  <a:pt x="2066124" y="1998382"/>
                </a:lnTo>
                <a:lnTo>
                  <a:pt x="2097666" y="1962862"/>
                </a:lnTo>
                <a:lnTo>
                  <a:pt x="2127548" y="1926410"/>
                </a:lnTo>
                <a:lnTo>
                  <a:pt x="2155770" y="1889078"/>
                </a:lnTo>
                <a:lnTo>
                  <a:pt x="2182331" y="1850916"/>
                </a:lnTo>
                <a:lnTo>
                  <a:pt x="2207233" y="1811974"/>
                </a:lnTo>
                <a:lnTo>
                  <a:pt x="2230474" y="1772302"/>
                </a:lnTo>
                <a:lnTo>
                  <a:pt x="2252056" y="1731951"/>
                </a:lnTo>
                <a:lnTo>
                  <a:pt x="2271977" y="1690971"/>
                </a:lnTo>
                <a:lnTo>
                  <a:pt x="2290238" y="1649413"/>
                </a:lnTo>
                <a:lnTo>
                  <a:pt x="2306839" y="1607326"/>
                </a:lnTo>
                <a:lnTo>
                  <a:pt x="2321780" y="1564761"/>
                </a:lnTo>
                <a:lnTo>
                  <a:pt x="2335061" y="1521769"/>
                </a:lnTo>
                <a:lnTo>
                  <a:pt x="2346682" y="1478399"/>
                </a:lnTo>
                <a:lnTo>
                  <a:pt x="2356642" y="1434702"/>
                </a:lnTo>
                <a:lnTo>
                  <a:pt x="2364943" y="1390728"/>
                </a:lnTo>
                <a:lnTo>
                  <a:pt x="2371583" y="1346528"/>
                </a:lnTo>
                <a:lnTo>
                  <a:pt x="2376563" y="1302152"/>
                </a:lnTo>
                <a:lnTo>
                  <a:pt x="2379884" y="1257650"/>
                </a:lnTo>
                <a:lnTo>
                  <a:pt x="2381544" y="1213073"/>
                </a:lnTo>
                <a:lnTo>
                  <a:pt x="2381544" y="1168470"/>
                </a:lnTo>
                <a:lnTo>
                  <a:pt x="2379884" y="1123893"/>
                </a:lnTo>
                <a:lnTo>
                  <a:pt x="2376563" y="1079391"/>
                </a:lnTo>
                <a:lnTo>
                  <a:pt x="2371583" y="1035015"/>
                </a:lnTo>
                <a:lnTo>
                  <a:pt x="2364943" y="990815"/>
                </a:lnTo>
                <a:lnTo>
                  <a:pt x="2356642" y="946841"/>
                </a:lnTo>
                <a:lnTo>
                  <a:pt x="2346682" y="903144"/>
                </a:lnTo>
                <a:lnTo>
                  <a:pt x="2335061" y="859775"/>
                </a:lnTo>
                <a:lnTo>
                  <a:pt x="2321780" y="816782"/>
                </a:lnTo>
                <a:lnTo>
                  <a:pt x="2306839" y="774217"/>
                </a:lnTo>
                <a:lnTo>
                  <a:pt x="2290238" y="732130"/>
                </a:lnTo>
                <a:lnTo>
                  <a:pt x="2271977" y="690572"/>
                </a:lnTo>
                <a:lnTo>
                  <a:pt x="2252056" y="649592"/>
                </a:lnTo>
                <a:lnTo>
                  <a:pt x="2230474" y="609241"/>
                </a:lnTo>
                <a:lnTo>
                  <a:pt x="2207233" y="569569"/>
                </a:lnTo>
                <a:lnTo>
                  <a:pt x="2182331" y="530627"/>
                </a:lnTo>
                <a:lnTo>
                  <a:pt x="2155770" y="492465"/>
                </a:lnTo>
                <a:lnTo>
                  <a:pt x="2127548" y="455133"/>
                </a:lnTo>
                <a:lnTo>
                  <a:pt x="2097666" y="418682"/>
                </a:lnTo>
                <a:lnTo>
                  <a:pt x="2066124" y="383161"/>
                </a:lnTo>
                <a:lnTo>
                  <a:pt x="2032922" y="348621"/>
                </a:lnTo>
                <a:lnTo>
                  <a:pt x="1998382" y="315419"/>
                </a:lnTo>
                <a:lnTo>
                  <a:pt x="1962862" y="283877"/>
                </a:lnTo>
                <a:lnTo>
                  <a:pt x="1926410" y="253995"/>
                </a:lnTo>
                <a:lnTo>
                  <a:pt x="1889078" y="225774"/>
                </a:lnTo>
                <a:lnTo>
                  <a:pt x="1850916" y="199212"/>
                </a:lnTo>
                <a:lnTo>
                  <a:pt x="1811974" y="174310"/>
                </a:lnTo>
                <a:lnTo>
                  <a:pt x="1772302" y="151069"/>
                </a:lnTo>
                <a:lnTo>
                  <a:pt x="1731951" y="129488"/>
                </a:lnTo>
                <a:lnTo>
                  <a:pt x="1690971" y="109566"/>
                </a:lnTo>
                <a:lnTo>
                  <a:pt x="1649413" y="91305"/>
                </a:lnTo>
                <a:lnTo>
                  <a:pt x="1607326" y="74704"/>
                </a:lnTo>
                <a:lnTo>
                  <a:pt x="1564761" y="59763"/>
                </a:lnTo>
                <a:lnTo>
                  <a:pt x="1521769" y="46482"/>
                </a:lnTo>
                <a:lnTo>
                  <a:pt x="1478399" y="34862"/>
                </a:lnTo>
                <a:lnTo>
                  <a:pt x="1434702" y="24901"/>
                </a:lnTo>
                <a:lnTo>
                  <a:pt x="1390728" y="16601"/>
                </a:lnTo>
                <a:lnTo>
                  <a:pt x="1346528" y="9960"/>
                </a:lnTo>
                <a:lnTo>
                  <a:pt x="1302152" y="4980"/>
                </a:lnTo>
                <a:lnTo>
                  <a:pt x="1257650" y="1660"/>
                </a:lnTo>
                <a:lnTo>
                  <a:pt x="1213073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359400" y="6667500"/>
            <a:ext cx="204533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10" dirty="0">
                <a:solidFill>
                  <a:srgbClr val="FFFFFF"/>
                </a:solidFill>
                <a:latin typeface="Arial"/>
                <a:cs typeface="Arial"/>
              </a:rPr>
              <a:t>KOMUNIKACJA</a:t>
            </a:r>
            <a:endParaRPr sz="21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016848" y="5403288"/>
            <a:ext cx="2864559" cy="2864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258354" y="5644796"/>
            <a:ext cx="2381885" cy="2381885"/>
          </a:xfrm>
          <a:custGeom>
            <a:avLst/>
            <a:gdLst/>
            <a:ahLst/>
            <a:cxnLst/>
            <a:rect l="l" t="t" r="r" b="b"/>
            <a:pathLst>
              <a:path w="2381884" h="2381884">
                <a:moveTo>
                  <a:pt x="1213073" y="0"/>
                </a:moveTo>
                <a:lnTo>
                  <a:pt x="1168470" y="0"/>
                </a:lnTo>
                <a:lnTo>
                  <a:pt x="1123893" y="1660"/>
                </a:lnTo>
                <a:lnTo>
                  <a:pt x="1079391" y="4980"/>
                </a:lnTo>
                <a:lnTo>
                  <a:pt x="1035015" y="9960"/>
                </a:lnTo>
                <a:lnTo>
                  <a:pt x="990815" y="16601"/>
                </a:lnTo>
                <a:lnTo>
                  <a:pt x="946841" y="24901"/>
                </a:lnTo>
                <a:lnTo>
                  <a:pt x="903144" y="34862"/>
                </a:lnTo>
                <a:lnTo>
                  <a:pt x="859775" y="46482"/>
                </a:lnTo>
                <a:lnTo>
                  <a:pt x="816782" y="59763"/>
                </a:lnTo>
                <a:lnTo>
                  <a:pt x="774217" y="74704"/>
                </a:lnTo>
                <a:lnTo>
                  <a:pt x="732131" y="91305"/>
                </a:lnTo>
                <a:lnTo>
                  <a:pt x="690572" y="109566"/>
                </a:lnTo>
                <a:lnTo>
                  <a:pt x="649592" y="129488"/>
                </a:lnTo>
                <a:lnTo>
                  <a:pt x="609242" y="151069"/>
                </a:lnTo>
                <a:lnTo>
                  <a:pt x="569570" y="174310"/>
                </a:lnTo>
                <a:lnTo>
                  <a:pt x="530628" y="199212"/>
                </a:lnTo>
                <a:lnTo>
                  <a:pt x="492466" y="225774"/>
                </a:lnTo>
                <a:lnTo>
                  <a:pt x="455134" y="253995"/>
                </a:lnTo>
                <a:lnTo>
                  <a:pt x="418682" y="283877"/>
                </a:lnTo>
                <a:lnTo>
                  <a:pt x="383162" y="315419"/>
                </a:lnTo>
                <a:lnTo>
                  <a:pt x="348622" y="348621"/>
                </a:lnTo>
                <a:lnTo>
                  <a:pt x="315420" y="383161"/>
                </a:lnTo>
                <a:lnTo>
                  <a:pt x="283878" y="418682"/>
                </a:lnTo>
                <a:lnTo>
                  <a:pt x="253996" y="455133"/>
                </a:lnTo>
                <a:lnTo>
                  <a:pt x="225774" y="492465"/>
                </a:lnTo>
                <a:lnTo>
                  <a:pt x="199213" y="530627"/>
                </a:lnTo>
                <a:lnTo>
                  <a:pt x="174311" y="569569"/>
                </a:lnTo>
                <a:lnTo>
                  <a:pt x="151069" y="609241"/>
                </a:lnTo>
                <a:lnTo>
                  <a:pt x="129488" y="649592"/>
                </a:lnTo>
                <a:lnTo>
                  <a:pt x="109567" y="690572"/>
                </a:lnTo>
                <a:lnTo>
                  <a:pt x="91305" y="732130"/>
                </a:lnTo>
                <a:lnTo>
                  <a:pt x="74704" y="774217"/>
                </a:lnTo>
                <a:lnTo>
                  <a:pt x="59763" y="816782"/>
                </a:lnTo>
                <a:lnTo>
                  <a:pt x="46483" y="859775"/>
                </a:lnTo>
                <a:lnTo>
                  <a:pt x="34862" y="903144"/>
                </a:lnTo>
                <a:lnTo>
                  <a:pt x="24901" y="946841"/>
                </a:lnTo>
                <a:lnTo>
                  <a:pt x="16601" y="990815"/>
                </a:lnTo>
                <a:lnTo>
                  <a:pt x="9960" y="1035015"/>
                </a:lnTo>
                <a:lnTo>
                  <a:pt x="4980" y="1079391"/>
                </a:lnTo>
                <a:lnTo>
                  <a:pt x="1660" y="1123893"/>
                </a:lnTo>
                <a:lnTo>
                  <a:pt x="0" y="1168470"/>
                </a:lnTo>
                <a:lnTo>
                  <a:pt x="0" y="1213073"/>
                </a:lnTo>
                <a:lnTo>
                  <a:pt x="1660" y="1257650"/>
                </a:lnTo>
                <a:lnTo>
                  <a:pt x="4980" y="1302152"/>
                </a:lnTo>
                <a:lnTo>
                  <a:pt x="9960" y="1346528"/>
                </a:lnTo>
                <a:lnTo>
                  <a:pt x="16601" y="1390728"/>
                </a:lnTo>
                <a:lnTo>
                  <a:pt x="24901" y="1434702"/>
                </a:lnTo>
                <a:lnTo>
                  <a:pt x="34862" y="1478399"/>
                </a:lnTo>
                <a:lnTo>
                  <a:pt x="46483" y="1521769"/>
                </a:lnTo>
                <a:lnTo>
                  <a:pt x="59763" y="1564761"/>
                </a:lnTo>
                <a:lnTo>
                  <a:pt x="74704" y="1607326"/>
                </a:lnTo>
                <a:lnTo>
                  <a:pt x="91305" y="1649413"/>
                </a:lnTo>
                <a:lnTo>
                  <a:pt x="109567" y="1690971"/>
                </a:lnTo>
                <a:lnTo>
                  <a:pt x="129488" y="1731951"/>
                </a:lnTo>
                <a:lnTo>
                  <a:pt x="151069" y="1772302"/>
                </a:lnTo>
                <a:lnTo>
                  <a:pt x="174311" y="1811974"/>
                </a:lnTo>
                <a:lnTo>
                  <a:pt x="199213" y="1850916"/>
                </a:lnTo>
                <a:lnTo>
                  <a:pt x="225774" y="1889078"/>
                </a:lnTo>
                <a:lnTo>
                  <a:pt x="253996" y="1926410"/>
                </a:lnTo>
                <a:lnTo>
                  <a:pt x="283878" y="1962862"/>
                </a:lnTo>
                <a:lnTo>
                  <a:pt x="315420" y="1998382"/>
                </a:lnTo>
                <a:lnTo>
                  <a:pt x="348622" y="2032922"/>
                </a:lnTo>
                <a:lnTo>
                  <a:pt x="383162" y="2066124"/>
                </a:lnTo>
                <a:lnTo>
                  <a:pt x="418682" y="2097666"/>
                </a:lnTo>
                <a:lnTo>
                  <a:pt x="455134" y="2127548"/>
                </a:lnTo>
                <a:lnTo>
                  <a:pt x="492466" y="2155770"/>
                </a:lnTo>
                <a:lnTo>
                  <a:pt x="530628" y="2182331"/>
                </a:lnTo>
                <a:lnTo>
                  <a:pt x="569570" y="2207233"/>
                </a:lnTo>
                <a:lnTo>
                  <a:pt x="609242" y="2230474"/>
                </a:lnTo>
                <a:lnTo>
                  <a:pt x="649592" y="2252056"/>
                </a:lnTo>
                <a:lnTo>
                  <a:pt x="690572" y="2271977"/>
                </a:lnTo>
                <a:lnTo>
                  <a:pt x="732131" y="2290238"/>
                </a:lnTo>
                <a:lnTo>
                  <a:pt x="774217" y="2306839"/>
                </a:lnTo>
                <a:lnTo>
                  <a:pt x="816782" y="2321780"/>
                </a:lnTo>
                <a:lnTo>
                  <a:pt x="859775" y="2335061"/>
                </a:lnTo>
                <a:lnTo>
                  <a:pt x="903144" y="2346682"/>
                </a:lnTo>
                <a:lnTo>
                  <a:pt x="946841" y="2356642"/>
                </a:lnTo>
                <a:lnTo>
                  <a:pt x="990815" y="2364943"/>
                </a:lnTo>
                <a:lnTo>
                  <a:pt x="1035015" y="2371583"/>
                </a:lnTo>
                <a:lnTo>
                  <a:pt x="1079391" y="2376563"/>
                </a:lnTo>
                <a:lnTo>
                  <a:pt x="1123893" y="2379884"/>
                </a:lnTo>
                <a:lnTo>
                  <a:pt x="1168470" y="2381544"/>
                </a:lnTo>
                <a:lnTo>
                  <a:pt x="1213073" y="2381544"/>
                </a:lnTo>
                <a:lnTo>
                  <a:pt x="1257650" y="2379884"/>
                </a:lnTo>
                <a:lnTo>
                  <a:pt x="1302152" y="2376563"/>
                </a:lnTo>
                <a:lnTo>
                  <a:pt x="1346528" y="2371583"/>
                </a:lnTo>
                <a:lnTo>
                  <a:pt x="1390728" y="2364943"/>
                </a:lnTo>
                <a:lnTo>
                  <a:pt x="1434702" y="2356642"/>
                </a:lnTo>
                <a:lnTo>
                  <a:pt x="1478399" y="2346682"/>
                </a:lnTo>
                <a:lnTo>
                  <a:pt x="1521768" y="2335061"/>
                </a:lnTo>
                <a:lnTo>
                  <a:pt x="1564761" y="2321780"/>
                </a:lnTo>
                <a:lnTo>
                  <a:pt x="1607326" y="2306839"/>
                </a:lnTo>
                <a:lnTo>
                  <a:pt x="1649412" y="2290238"/>
                </a:lnTo>
                <a:lnTo>
                  <a:pt x="1690971" y="2271977"/>
                </a:lnTo>
                <a:lnTo>
                  <a:pt x="1731951" y="2252056"/>
                </a:lnTo>
                <a:lnTo>
                  <a:pt x="1772302" y="2230474"/>
                </a:lnTo>
                <a:lnTo>
                  <a:pt x="1811973" y="2207233"/>
                </a:lnTo>
                <a:lnTo>
                  <a:pt x="1850916" y="2182331"/>
                </a:lnTo>
                <a:lnTo>
                  <a:pt x="1889078" y="2155770"/>
                </a:lnTo>
                <a:lnTo>
                  <a:pt x="1926410" y="2127548"/>
                </a:lnTo>
                <a:lnTo>
                  <a:pt x="1962861" y="2097666"/>
                </a:lnTo>
                <a:lnTo>
                  <a:pt x="1998382" y="2066124"/>
                </a:lnTo>
                <a:lnTo>
                  <a:pt x="2032922" y="2032922"/>
                </a:lnTo>
                <a:lnTo>
                  <a:pt x="2066124" y="1998382"/>
                </a:lnTo>
                <a:lnTo>
                  <a:pt x="2097666" y="1962862"/>
                </a:lnTo>
                <a:lnTo>
                  <a:pt x="2127548" y="1926410"/>
                </a:lnTo>
                <a:lnTo>
                  <a:pt x="2155770" y="1889078"/>
                </a:lnTo>
                <a:lnTo>
                  <a:pt x="2182331" y="1850916"/>
                </a:lnTo>
                <a:lnTo>
                  <a:pt x="2207233" y="1811974"/>
                </a:lnTo>
                <a:lnTo>
                  <a:pt x="2230475" y="1772302"/>
                </a:lnTo>
                <a:lnTo>
                  <a:pt x="2252056" y="1731951"/>
                </a:lnTo>
                <a:lnTo>
                  <a:pt x="2271977" y="1690971"/>
                </a:lnTo>
                <a:lnTo>
                  <a:pt x="2290238" y="1649413"/>
                </a:lnTo>
                <a:lnTo>
                  <a:pt x="2306840" y="1607326"/>
                </a:lnTo>
                <a:lnTo>
                  <a:pt x="2321781" y="1564761"/>
                </a:lnTo>
                <a:lnTo>
                  <a:pt x="2335061" y="1521769"/>
                </a:lnTo>
                <a:lnTo>
                  <a:pt x="2346682" y="1478399"/>
                </a:lnTo>
                <a:lnTo>
                  <a:pt x="2356643" y="1434702"/>
                </a:lnTo>
                <a:lnTo>
                  <a:pt x="2364943" y="1390728"/>
                </a:lnTo>
                <a:lnTo>
                  <a:pt x="2371584" y="1346528"/>
                </a:lnTo>
                <a:lnTo>
                  <a:pt x="2376564" y="1302152"/>
                </a:lnTo>
                <a:lnTo>
                  <a:pt x="2379884" y="1257650"/>
                </a:lnTo>
                <a:lnTo>
                  <a:pt x="2381544" y="1213073"/>
                </a:lnTo>
                <a:lnTo>
                  <a:pt x="2381544" y="1168470"/>
                </a:lnTo>
                <a:lnTo>
                  <a:pt x="2379884" y="1123893"/>
                </a:lnTo>
                <a:lnTo>
                  <a:pt x="2376564" y="1079391"/>
                </a:lnTo>
                <a:lnTo>
                  <a:pt x="2371584" y="1035015"/>
                </a:lnTo>
                <a:lnTo>
                  <a:pt x="2364943" y="990815"/>
                </a:lnTo>
                <a:lnTo>
                  <a:pt x="2356643" y="946841"/>
                </a:lnTo>
                <a:lnTo>
                  <a:pt x="2346682" y="903144"/>
                </a:lnTo>
                <a:lnTo>
                  <a:pt x="2335061" y="859775"/>
                </a:lnTo>
                <a:lnTo>
                  <a:pt x="2321781" y="816782"/>
                </a:lnTo>
                <a:lnTo>
                  <a:pt x="2306840" y="774217"/>
                </a:lnTo>
                <a:lnTo>
                  <a:pt x="2290238" y="732130"/>
                </a:lnTo>
                <a:lnTo>
                  <a:pt x="2271977" y="690572"/>
                </a:lnTo>
                <a:lnTo>
                  <a:pt x="2252056" y="649592"/>
                </a:lnTo>
                <a:lnTo>
                  <a:pt x="2230475" y="609241"/>
                </a:lnTo>
                <a:lnTo>
                  <a:pt x="2207233" y="569569"/>
                </a:lnTo>
                <a:lnTo>
                  <a:pt x="2182331" y="530627"/>
                </a:lnTo>
                <a:lnTo>
                  <a:pt x="2155770" y="492465"/>
                </a:lnTo>
                <a:lnTo>
                  <a:pt x="2127548" y="455133"/>
                </a:lnTo>
                <a:lnTo>
                  <a:pt x="2097666" y="418682"/>
                </a:lnTo>
                <a:lnTo>
                  <a:pt x="2066124" y="383161"/>
                </a:lnTo>
                <a:lnTo>
                  <a:pt x="2032922" y="348621"/>
                </a:lnTo>
                <a:lnTo>
                  <a:pt x="1998382" y="315419"/>
                </a:lnTo>
                <a:lnTo>
                  <a:pt x="1962861" y="283877"/>
                </a:lnTo>
                <a:lnTo>
                  <a:pt x="1926410" y="253995"/>
                </a:lnTo>
                <a:lnTo>
                  <a:pt x="1889078" y="225774"/>
                </a:lnTo>
                <a:lnTo>
                  <a:pt x="1850916" y="199212"/>
                </a:lnTo>
                <a:lnTo>
                  <a:pt x="1811973" y="174310"/>
                </a:lnTo>
                <a:lnTo>
                  <a:pt x="1772302" y="151069"/>
                </a:lnTo>
                <a:lnTo>
                  <a:pt x="1731951" y="129488"/>
                </a:lnTo>
                <a:lnTo>
                  <a:pt x="1690971" y="109566"/>
                </a:lnTo>
                <a:lnTo>
                  <a:pt x="1649412" y="91305"/>
                </a:lnTo>
                <a:lnTo>
                  <a:pt x="1607326" y="74704"/>
                </a:lnTo>
                <a:lnTo>
                  <a:pt x="1564761" y="59763"/>
                </a:lnTo>
                <a:lnTo>
                  <a:pt x="1521768" y="46482"/>
                </a:lnTo>
                <a:lnTo>
                  <a:pt x="1478399" y="34862"/>
                </a:lnTo>
                <a:lnTo>
                  <a:pt x="1434702" y="24901"/>
                </a:lnTo>
                <a:lnTo>
                  <a:pt x="1390728" y="16601"/>
                </a:lnTo>
                <a:lnTo>
                  <a:pt x="1346528" y="9960"/>
                </a:lnTo>
                <a:lnTo>
                  <a:pt x="1302152" y="4980"/>
                </a:lnTo>
                <a:lnTo>
                  <a:pt x="1257650" y="1660"/>
                </a:lnTo>
                <a:lnTo>
                  <a:pt x="1213073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623300" y="6426200"/>
            <a:ext cx="1653539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5900" marR="5080" indent="-203200">
              <a:lnSpc>
                <a:spcPct val="100000"/>
              </a:lnSpc>
              <a:spcBef>
                <a:spcPts val="100"/>
              </a:spcBef>
            </a:pPr>
            <a:r>
              <a:rPr sz="2500" b="1" spc="15" dirty="0">
                <a:solidFill>
                  <a:srgbClr val="FFFFFF"/>
                </a:solidFill>
                <a:latin typeface="Arial"/>
                <a:cs typeface="Arial"/>
              </a:rPr>
              <a:t>Informacje  </a:t>
            </a:r>
            <a:r>
              <a:rPr sz="2500" b="1" spc="20" dirty="0">
                <a:solidFill>
                  <a:srgbClr val="FFFFFF"/>
                </a:solidFill>
                <a:latin typeface="Arial"/>
                <a:cs typeface="Arial"/>
              </a:rPr>
              <a:t>zwrotne</a:t>
            </a:r>
            <a:endParaRPr sz="25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538145" y="2112591"/>
            <a:ext cx="2864559" cy="2864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79652" y="2354099"/>
            <a:ext cx="2381885" cy="2381885"/>
          </a:xfrm>
          <a:custGeom>
            <a:avLst/>
            <a:gdLst/>
            <a:ahLst/>
            <a:cxnLst/>
            <a:rect l="l" t="t" r="r" b="b"/>
            <a:pathLst>
              <a:path w="2381884" h="2381885">
                <a:moveTo>
                  <a:pt x="1213073" y="0"/>
                </a:moveTo>
                <a:lnTo>
                  <a:pt x="1168470" y="0"/>
                </a:lnTo>
                <a:lnTo>
                  <a:pt x="1123893" y="1660"/>
                </a:lnTo>
                <a:lnTo>
                  <a:pt x="1079391" y="4980"/>
                </a:lnTo>
                <a:lnTo>
                  <a:pt x="1035015" y="9960"/>
                </a:lnTo>
                <a:lnTo>
                  <a:pt x="990815" y="16601"/>
                </a:lnTo>
                <a:lnTo>
                  <a:pt x="946841" y="24901"/>
                </a:lnTo>
                <a:lnTo>
                  <a:pt x="903144" y="34862"/>
                </a:lnTo>
                <a:lnTo>
                  <a:pt x="859775" y="46483"/>
                </a:lnTo>
                <a:lnTo>
                  <a:pt x="816782" y="59763"/>
                </a:lnTo>
                <a:lnTo>
                  <a:pt x="774217" y="74704"/>
                </a:lnTo>
                <a:lnTo>
                  <a:pt x="732131" y="91305"/>
                </a:lnTo>
                <a:lnTo>
                  <a:pt x="690572" y="109567"/>
                </a:lnTo>
                <a:lnTo>
                  <a:pt x="649592" y="129488"/>
                </a:lnTo>
                <a:lnTo>
                  <a:pt x="609242" y="151069"/>
                </a:lnTo>
                <a:lnTo>
                  <a:pt x="569570" y="174311"/>
                </a:lnTo>
                <a:lnTo>
                  <a:pt x="530628" y="199213"/>
                </a:lnTo>
                <a:lnTo>
                  <a:pt x="492466" y="225774"/>
                </a:lnTo>
                <a:lnTo>
                  <a:pt x="455134" y="253996"/>
                </a:lnTo>
                <a:lnTo>
                  <a:pt x="418682" y="283878"/>
                </a:lnTo>
                <a:lnTo>
                  <a:pt x="383162" y="315420"/>
                </a:lnTo>
                <a:lnTo>
                  <a:pt x="348622" y="348622"/>
                </a:lnTo>
                <a:lnTo>
                  <a:pt x="315420" y="383162"/>
                </a:lnTo>
                <a:lnTo>
                  <a:pt x="283878" y="418683"/>
                </a:lnTo>
                <a:lnTo>
                  <a:pt x="253996" y="455134"/>
                </a:lnTo>
                <a:lnTo>
                  <a:pt x="225774" y="492466"/>
                </a:lnTo>
                <a:lnTo>
                  <a:pt x="199213" y="530628"/>
                </a:lnTo>
                <a:lnTo>
                  <a:pt x="174311" y="569570"/>
                </a:lnTo>
                <a:lnTo>
                  <a:pt x="151069" y="609242"/>
                </a:lnTo>
                <a:lnTo>
                  <a:pt x="129488" y="649593"/>
                </a:lnTo>
                <a:lnTo>
                  <a:pt x="109567" y="690573"/>
                </a:lnTo>
                <a:lnTo>
                  <a:pt x="91305" y="732131"/>
                </a:lnTo>
                <a:lnTo>
                  <a:pt x="74704" y="774218"/>
                </a:lnTo>
                <a:lnTo>
                  <a:pt x="59763" y="816783"/>
                </a:lnTo>
                <a:lnTo>
                  <a:pt x="46483" y="859775"/>
                </a:lnTo>
                <a:lnTo>
                  <a:pt x="34862" y="903145"/>
                </a:lnTo>
                <a:lnTo>
                  <a:pt x="24901" y="946842"/>
                </a:lnTo>
                <a:lnTo>
                  <a:pt x="16601" y="990816"/>
                </a:lnTo>
                <a:lnTo>
                  <a:pt x="9960" y="1035016"/>
                </a:lnTo>
                <a:lnTo>
                  <a:pt x="4980" y="1079392"/>
                </a:lnTo>
                <a:lnTo>
                  <a:pt x="1660" y="1123894"/>
                </a:lnTo>
                <a:lnTo>
                  <a:pt x="0" y="1168471"/>
                </a:lnTo>
                <a:lnTo>
                  <a:pt x="0" y="1213074"/>
                </a:lnTo>
                <a:lnTo>
                  <a:pt x="1660" y="1257651"/>
                </a:lnTo>
                <a:lnTo>
                  <a:pt x="4980" y="1302153"/>
                </a:lnTo>
                <a:lnTo>
                  <a:pt x="9960" y="1346529"/>
                </a:lnTo>
                <a:lnTo>
                  <a:pt x="16601" y="1390729"/>
                </a:lnTo>
                <a:lnTo>
                  <a:pt x="24901" y="1434703"/>
                </a:lnTo>
                <a:lnTo>
                  <a:pt x="34862" y="1478399"/>
                </a:lnTo>
                <a:lnTo>
                  <a:pt x="46483" y="1521769"/>
                </a:lnTo>
                <a:lnTo>
                  <a:pt x="59763" y="1564762"/>
                </a:lnTo>
                <a:lnTo>
                  <a:pt x="74704" y="1607326"/>
                </a:lnTo>
                <a:lnTo>
                  <a:pt x="91305" y="1649413"/>
                </a:lnTo>
                <a:lnTo>
                  <a:pt x="109567" y="1690972"/>
                </a:lnTo>
                <a:lnTo>
                  <a:pt x="129488" y="1731951"/>
                </a:lnTo>
                <a:lnTo>
                  <a:pt x="151069" y="1772302"/>
                </a:lnTo>
                <a:lnTo>
                  <a:pt x="174311" y="1811974"/>
                </a:lnTo>
                <a:lnTo>
                  <a:pt x="199213" y="1850916"/>
                </a:lnTo>
                <a:lnTo>
                  <a:pt x="225774" y="1889078"/>
                </a:lnTo>
                <a:lnTo>
                  <a:pt x="253996" y="1926410"/>
                </a:lnTo>
                <a:lnTo>
                  <a:pt x="283878" y="1962862"/>
                </a:lnTo>
                <a:lnTo>
                  <a:pt x="315420" y="1998382"/>
                </a:lnTo>
                <a:lnTo>
                  <a:pt x="348622" y="2032922"/>
                </a:lnTo>
                <a:lnTo>
                  <a:pt x="383162" y="2066124"/>
                </a:lnTo>
                <a:lnTo>
                  <a:pt x="418682" y="2097666"/>
                </a:lnTo>
                <a:lnTo>
                  <a:pt x="455134" y="2127548"/>
                </a:lnTo>
                <a:lnTo>
                  <a:pt x="492466" y="2155770"/>
                </a:lnTo>
                <a:lnTo>
                  <a:pt x="530628" y="2182331"/>
                </a:lnTo>
                <a:lnTo>
                  <a:pt x="569570" y="2207233"/>
                </a:lnTo>
                <a:lnTo>
                  <a:pt x="609242" y="2230475"/>
                </a:lnTo>
                <a:lnTo>
                  <a:pt x="649592" y="2252056"/>
                </a:lnTo>
                <a:lnTo>
                  <a:pt x="690572" y="2271977"/>
                </a:lnTo>
                <a:lnTo>
                  <a:pt x="732131" y="2290238"/>
                </a:lnTo>
                <a:lnTo>
                  <a:pt x="774217" y="2306840"/>
                </a:lnTo>
                <a:lnTo>
                  <a:pt x="816782" y="2321781"/>
                </a:lnTo>
                <a:lnTo>
                  <a:pt x="859775" y="2335061"/>
                </a:lnTo>
                <a:lnTo>
                  <a:pt x="903144" y="2346682"/>
                </a:lnTo>
                <a:lnTo>
                  <a:pt x="946841" y="2356643"/>
                </a:lnTo>
                <a:lnTo>
                  <a:pt x="990815" y="2364943"/>
                </a:lnTo>
                <a:lnTo>
                  <a:pt x="1035015" y="2371584"/>
                </a:lnTo>
                <a:lnTo>
                  <a:pt x="1079391" y="2376564"/>
                </a:lnTo>
                <a:lnTo>
                  <a:pt x="1123893" y="2379884"/>
                </a:lnTo>
                <a:lnTo>
                  <a:pt x="1168470" y="2381544"/>
                </a:lnTo>
                <a:lnTo>
                  <a:pt x="1213073" y="2381544"/>
                </a:lnTo>
                <a:lnTo>
                  <a:pt x="1257650" y="2379884"/>
                </a:lnTo>
                <a:lnTo>
                  <a:pt x="1302152" y="2376564"/>
                </a:lnTo>
                <a:lnTo>
                  <a:pt x="1346528" y="2371584"/>
                </a:lnTo>
                <a:lnTo>
                  <a:pt x="1390728" y="2364943"/>
                </a:lnTo>
                <a:lnTo>
                  <a:pt x="1434702" y="2356643"/>
                </a:lnTo>
                <a:lnTo>
                  <a:pt x="1478399" y="2346682"/>
                </a:lnTo>
                <a:lnTo>
                  <a:pt x="1521768" y="2335061"/>
                </a:lnTo>
                <a:lnTo>
                  <a:pt x="1564761" y="2321781"/>
                </a:lnTo>
                <a:lnTo>
                  <a:pt x="1607326" y="2306840"/>
                </a:lnTo>
                <a:lnTo>
                  <a:pt x="1649412" y="2290238"/>
                </a:lnTo>
                <a:lnTo>
                  <a:pt x="1690971" y="2271977"/>
                </a:lnTo>
                <a:lnTo>
                  <a:pt x="1731951" y="2252056"/>
                </a:lnTo>
                <a:lnTo>
                  <a:pt x="1772302" y="2230475"/>
                </a:lnTo>
                <a:lnTo>
                  <a:pt x="1811973" y="2207233"/>
                </a:lnTo>
                <a:lnTo>
                  <a:pt x="1850916" y="2182331"/>
                </a:lnTo>
                <a:lnTo>
                  <a:pt x="1889078" y="2155770"/>
                </a:lnTo>
                <a:lnTo>
                  <a:pt x="1926410" y="2127548"/>
                </a:lnTo>
                <a:lnTo>
                  <a:pt x="1962861" y="2097666"/>
                </a:lnTo>
                <a:lnTo>
                  <a:pt x="1998382" y="2066124"/>
                </a:lnTo>
                <a:lnTo>
                  <a:pt x="2032922" y="2032922"/>
                </a:lnTo>
                <a:lnTo>
                  <a:pt x="2066124" y="1998382"/>
                </a:lnTo>
                <a:lnTo>
                  <a:pt x="2097666" y="1962862"/>
                </a:lnTo>
                <a:lnTo>
                  <a:pt x="2127548" y="1926410"/>
                </a:lnTo>
                <a:lnTo>
                  <a:pt x="2155770" y="1889078"/>
                </a:lnTo>
                <a:lnTo>
                  <a:pt x="2182331" y="1850916"/>
                </a:lnTo>
                <a:lnTo>
                  <a:pt x="2207233" y="1811974"/>
                </a:lnTo>
                <a:lnTo>
                  <a:pt x="2230475" y="1772302"/>
                </a:lnTo>
                <a:lnTo>
                  <a:pt x="2252056" y="1731951"/>
                </a:lnTo>
                <a:lnTo>
                  <a:pt x="2271977" y="1690972"/>
                </a:lnTo>
                <a:lnTo>
                  <a:pt x="2290238" y="1649413"/>
                </a:lnTo>
                <a:lnTo>
                  <a:pt x="2306840" y="1607326"/>
                </a:lnTo>
                <a:lnTo>
                  <a:pt x="2321781" y="1564762"/>
                </a:lnTo>
                <a:lnTo>
                  <a:pt x="2335061" y="1521769"/>
                </a:lnTo>
                <a:lnTo>
                  <a:pt x="2346682" y="1478399"/>
                </a:lnTo>
                <a:lnTo>
                  <a:pt x="2356643" y="1434703"/>
                </a:lnTo>
                <a:lnTo>
                  <a:pt x="2364943" y="1390729"/>
                </a:lnTo>
                <a:lnTo>
                  <a:pt x="2371584" y="1346529"/>
                </a:lnTo>
                <a:lnTo>
                  <a:pt x="2376564" y="1302153"/>
                </a:lnTo>
                <a:lnTo>
                  <a:pt x="2379884" y="1257651"/>
                </a:lnTo>
                <a:lnTo>
                  <a:pt x="2381544" y="1213074"/>
                </a:lnTo>
                <a:lnTo>
                  <a:pt x="2381544" y="1168471"/>
                </a:lnTo>
                <a:lnTo>
                  <a:pt x="2379884" y="1123894"/>
                </a:lnTo>
                <a:lnTo>
                  <a:pt x="2376564" y="1079392"/>
                </a:lnTo>
                <a:lnTo>
                  <a:pt x="2371584" y="1035016"/>
                </a:lnTo>
                <a:lnTo>
                  <a:pt x="2364943" y="990816"/>
                </a:lnTo>
                <a:lnTo>
                  <a:pt x="2356643" y="946842"/>
                </a:lnTo>
                <a:lnTo>
                  <a:pt x="2346682" y="903145"/>
                </a:lnTo>
                <a:lnTo>
                  <a:pt x="2335061" y="859775"/>
                </a:lnTo>
                <a:lnTo>
                  <a:pt x="2321781" y="816783"/>
                </a:lnTo>
                <a:lnTo>
                  <a:pt x="2306840" y="774218"/>
                </a:lnTo>
                <a:lnTo>
                  <a:pt x="2290238" y="732131"/>
                </a:lnTo>
                <a:lnTo>
                  <a:pt x="2271977" y="690573"/>
                </a:lnTo>
                <a:lnTo>
                  <a:pt x="2252056" y="649593"/>
                </a:lnTo>
                <a:lnTo>
                  <a:pt x="2230475" y="609242"/>
                </a:lnTo>
                <a:lnTo>
                  <a:pt x="2207233" y="569570"/>
                </a:lnTo>
                <a:lnTo>
                  <a:pt x="2182331" y="530628"/>
                </a:lnTo>
                <a:lnTo>
                  <a:pt x="2155770" y="492466"/>
                </a:lnTo>
                <a:lnTo>
                  <a:pt x="2127548" y="455134"/>
                </a:lnTo>
                <a:lnTo>
                  <a:pt x="2097666" y="418683"/>
                </a:lnTo>
                <a:lnTo>
                  <a:pt x="2066124" y="383162"/>
                </a:lnTo>
                <a:lnTo>
                  <a:pt x="2032922" y="348622"/>
                </a:lnTo>
                <a:lnTo>
                  <a:pt x="1998382" y="315420"/>
                </a:lnTo>
                <a:lnTo>
                  <a:pt x="1962861" y="283878"/>
                </a:lnTo>
                <a:lnTo>
                  <a:pt x="1926410" y="253996"/>
                </a:lnTo>
                <a:lnTo>
                  <a:pt x="1889078" y="225774"/>
                </a:lnTo>
                <a:lnTo>
                  <a:pt x="1850916" y="199213"/>
                </a:lnTo>
                <a:lnTo>
                  <a:pt x="1811973" y="174311"/>
                </a:lnTo>
                <a:lnTo>
                  <a:pt x="1772302" y="151069"/>
                </a:lnTo>
                <a:lnTo>
                  <a:pt x="1731951" y="129488"/>
                </a:lnTo>
                <a:lnTo>
                  <a:pt x="1690971" y="109567"/>
                </a:lnTo>
                <a:lnTo>
                  <a:pt x="1649412" y="91305"/>
                </a:lnTo>
                <a:lnTo>
                  <a:pt x="1607326" y="74704"/>
                </a:lnTo>
                <a:lnTo>
                  <a:pt x="1564761" y="59763"/>
                </a:lnTo>
                <a:lnTo>
                  <a:pt x="1521768" y="46483"/>
                </a:lnTo>
                <a:lnTo>
                  <a:pt x="1478399" y="34862"/>
                </a:lnTo>
                <a:lnTo>
                  <a:pt x="1434702" y="24901"/>
                </a:lnTo>
                <a:lnTo>
                  <a:pt x="1390728" y="16601"/>
                </a:lnTo>
                <a:lnTo>
                  <a:pt x="1346528" y="9960"/>
                </a:lnTo>
                <a:lnTo>
                  <a:pt x="1302152" y="4980"/>
                </a:lnTo>
                <a:lnTo>
                  <a:pt x="1257650" y="1660"/>
                </a:lnTo>
                <a:lnTo>
                  <a:pt x="121307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934200" y="3302000"/>
            <a:ext cx="2078989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b="1" spc="5" dirty="0">
                <a:solidFill>
                  <a:srgbClr val="FFFFFF"/>
                </a:solidFill>
                <a:latin typeface="Arial"/>
                <a:cs typeface="Arial"/>
              </a:rPr>
              <a:t>SZACUNEK</a:t>
            </a:r>
            <a:endParaRPr sz="29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884245" y="5403288"/>
            <a:ext cx="2864559" cy="2864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25752" y="5644796"/>
            <a:ext cx="2381885" cy="2381885"/>
          </a:xfrm>
          <a:custGeom>
            <a:avLst/>
            <a:gdLst/>
            <a:ahLst/>
            <a:cxnLst/>
            <a:rect l="l" t="t" r="r" b="b"/>
            <a:pathLst>
              <a:path w="2381885" h="2381884">
                <a:moveTo>
                  <a:pt x="1213074" y="0"/>
                </a:moveTo>
                <a:lnTo>
                  <a:pt x="1168471" y="0"/>
                </a:lnTo>
                <a:lnTo>
                  <a:pt x="1123894" y="1660"/>
                </a:lnTo>
                <a:lnTo>
                  <a:pt x="1079392" y="4980"/>
                </a:lnTo>
                <a:lnTo>
                  <a:pt x="1035016" y="9960"/>
                </a:lnTo>
                <a:lnTo>
                  <a:pt x="990816" y="16601"/>
                </a:lnTo>
                <a:lnTo>
                  <a:pt x="946842" y="24901"/>
                </a:lnTo>
                <a:lnTo>
                  <a:pt x="903145" y="34862"/>
                </a:lnTo>
                <a:lnTo>
                  <a:pt x="859775" y="46482"/>
                </a:lnTo>
                <a:lnTo>
                  <a:pt x="816783" y="59763"/>
                </a:lnTo>
                <a:lnTo>
                  <a:pt x="774218" y="74704"/>
                </a:lnTo>
                <a:lnTo>
                  <a:pt x="732131" y="91305"/>
                </a:lnTo>
                <a:lnTo>
                  <a:pt x="690573" y="109566"/>
                </a:lnTo>
                <a:lnTo>
                  <a:pt x="649593" y="129488"/>
                </a:lnTo>
                <a:lnTo>
                  <a:pt x="609242" y="151069"/>
                </a:lnTo>
                <a:lnTo>
                  <a:pt x="569570" y="174310"/>
                </a:lnTo>
                <a:lnTo>
                  <a:pt x="530628" y="199212"/>
                </a:lnTo>
                <a:lnTo>
                  <a:pt x="492466" y="225774"/>
                </a:lnTo>
                <a:lnTo>
                  <a:pt x="455134" y="253995"/>
                </a:lnTo>
                <a:lnTo>
                  <a:pt x="418683" y="283877"/>
                </a:lnTo>
                <a:lnTo>
                  <a:pt x="383162" y="315419"/>
                </a:lnTo>
                <a:lnTo>
                  <a:pt x="348622" y="348621"/>
                </a:lnTo>
                <a:lnTo>
                  <a:pt x="315420" y="383161"/>
                </a:lnTo>
                <a:lnTo>
                  <a:pt x="283878" y="418682"/>
                </a:lnTo>
                <a:lnTo>
                  <a:pt x="253996" y="455133"/>
                </a:lnTo>
                <a:lnTo>
                  <a:pt x="225774" y="492465"/>
                </a:lnTo>
                <a:lnTo>
                  <a:pt x="199213" y="530627"/>
                </a:lnTo>
                <a:lnTo>
                  <a:pt x="174311" y="569569"/>
                </a:lnTo>
                <a:lnTo>
                  <a:pt x="151069" y="609241"/>
                </a:lnTo>
                <a:lnTo>
                  <a:pt x="129488" y="649592"/>
                </a:lnTo>
                <a:lnTo>
                  <a:pt x="109567" y="690572"/>
                </a:lnTo>
                <a:lnTo>
                  <a:pt x="91305" y="732130"/>
                </a:lnTo>
                <a:lnTo>
                  <a:pt x="74704" y="774217"/>
                </a:lnTo>
                <a:lnTo>
                  <a:pt x="59763" y="816782"/>
                </a:lnTo>
                <a:lnTo>
                  <a:pt x="46483" y="859775"/>
                </a:lnTo>
                <a:lnTo>
                  <a:pt x="34862" y="903144"/>
                </a:lnTo>
                <a:lnTo>
                  <a:pt x="24901" y="946841"/>
                </a:lnTo>
                <a:lnTo>
                  <a:pt x="16601" y="990815"/>
                </a:lnTo>
                <a:lnTo>
                  <a:pt x="9960" y="1035015"/>
                </a:lnTo>
                <a:lnTo>
                  <a:pt x="4980" y="1079391"/>
                </a:lnTo>
                <a:lnTo>
                  <a:pt x="1660" y="1123893"/>
                </a:lnTo>
                <a:lnTo>
                  <a:pt x="0" y="1168470"/>
                </a:lnTo>
                <a:lnTo>
                  <a:pt x="0" y="1213073"/>
                </a:lnTo>
                <a:lnTo>
                  <a:pt x="1660" y="1257650"/>
                </a:lnTo>
                <a:lnTo>
                  <a:pt x="4980" y="1302152"/>
                </a:lnTo>
                <a:lnTo>
                  <a:pt x="9960" y="1346528"/>
                </a:lnTo>
                <a:lnTo>
                  <a:pt x="16601" y="1390728"/>
                </a:lnTo>
                <a:lnTo>
                  <a:pt x="24901" y="1434702"/>
                </a:lnTo>
                <a:lnTo>
                  <a:pt x="34862" y="1478399"/>
                </a:lnTo>
                <a:lnTo>
                  <a:pt x="46483" y="1521769"/>
                </a:lnTo>
                <a:lnTo>
                  <a:pt x="59763" y="1564761"/>
                </a:lnTo>
                <a:lnTo>
                  <a:pt x="74704" y="1607326"/>
                </a:lnTo>
                <a:lnTo>
                  <a:pt x="91305" y="1649413"/>
                </a:lnTo>
                <a:lnTo>
                  <a:pt x="109567" y="1690971"/>
                </a:lnTo>
                <a:lnTo>
                  <a:pt x="129488" y="1731951"/>
                </a:lnTo>
                <a:lnTo>
                  <a:pt x="151069" y="1772302"/>
                </a:lnTo>
                <a:lnTo>
                  <a:pt x="174311" y="1811974"/>
                </a:lnTo>
                <a:lnTo>
                  <a:pt x="199213" y="1850916"/>
                </a:lnTo>
                <a:lnTo>
                  <a:pt x="225774" y="1889078"/>
                </a:lnTo>
                <a:lnTo>
                  <a:pt x="253996" y="1926410"/>
                </a:lnTo>
                <a:lnTo>
                  <a:pt x="283878" y="1962862"/>
                </a:lnTo>
                <a:lnTo>
                  <a:pt x="315420" y="1998382"/>
                </a:lnTo>
                <a:lnTo>
                  <a:pt x="348622" y="2032922"/>
                </a:lnTo>
                <a:lnTo>
                  <a:pt x="383162" y="2066124"/>
                </a:lnTo>
                <a:lnTo>
                  <a:pt x="418683" y="2097666"/>
                </a:lnTo>
                <a:lnTo>
                  <a:pt x="455134" y="2127548"/>
                </a:lnTo>
                <a:lnTo>
                  <a:pt x="492466" y="2155770"/>
                </a:lnTo>
                <a:lnTo>
                  <a:pt x="530628" y="2182331"/>
                </a:lnTo>
                <a:lnTo>
                  <a:pt x="569570" y="2207233"/>
                </a:lnTo>
                <a:lnTo>
                  <a:pt x="609242" y="2230474"/>
                </a:lnTo>
                <a:lnTo>
                  <a:pt x="649593" y="2252056"/>
                </a:lnTo>
                <a:lnTo>
                  <a:pt x="690573" y="2271977"/>
                </a:lnTo>
                <a:lnTo>
                  <a:pt x="732131" y="2290238"/>
                </a:lnTo>
                <a:lnTo>
                  <a:pt x="774218" y="2306839"/>
                </a:lnTo>
                <a:lnTo>
                  <a:pt x="816783" y="2321780"/>
                </a:lnTo>
                <a:lnTo>
                  <a:pt x="859775" y="2335061"/>
                </a:lnTo>
                <a:lnTo>
                  <a:pt x="903145" y="2346682"/>
                </a:lnTo>
                <a:lnTo>
                  <a:pt x="946842" y="2356642"/>
                </a:lnTo>
                <a:lnTo>
                  <a:pt x="990816" y="2364943"/>
                </a:lnTo>
                <a:lnTo>
                  <a:pt x="1035016" y="2371583"/>
                </a:lnTo>
                <a:lnTo>
                  <a:pt x="1079392" y="2376563"/>
                </a:lnTo>
                <a:lnTo>
                  <a:pt x="1123894" y="2379884"/>
                </a:lnTo>
                <a:lnTo>
                  <a:pt x="1168471" y="2381544"/>
                </a:lnTo>
                <a:lnTo>
                  <a:pt x="1213074" y="2381544"/>
                </a:lnTo>
                <a:lnTo>
                  <a:pt x="1257651" y="2379884"/>
                </a:lnTo>
                <a:lnTo>
                  <a:pt x="1302153" y="2376563"/>
                </a:lnTo>
                <a:lnTo>
                  <a:pt x="1346529" y="2371583"/>
                </a:lnTo>
                <a:lnTo>
                  <a:pt x="1390729" y="2364943"/>
                </a:lnTo>
                <a:lnTo>
                  <a:pt x="1434703" y="2356642"/>
                </a:lnTo>
                <a:lnTo>
                  <a:pt x="1478399" y="2346682"/>
                </a:lnTo>
                <a:lnTo>
                  <a:pt x="1521769" y="2335061"/>
                </a:lnTo>
                <a:lnTo>
                  <a:pt x="1564762" y="2321780"/>
                </a:lnTo>
                <a:lnTo>
                  <a:pt x="1607326" y="2306839"/>
                </a:lnTo>
                <a:lnTo>
                  <a:pt x="1649413" y="2290238"/>
                </a:lnTo>
                <a:lnTo>
                  <a:pt x="1690972" y="2271977"/>
                </a:lnTo>
                <a:lnTo>
                  <a:pt x="1731951" y="2252056"/>
                </a:lnTo>
                <a:lnTo>
                  <a:pt x="1772302" y="2230474"/>
                </a:lnTo>
                <a:lnTo>
                  <a:pt x="1811974" y="2207233"/>
                </a:lnTo>
                <a:lnTo>
                  <a:pt x="1850916" y="2182331"/>
                </a:lnTo>
                <a:lnTo>
                  <a:pt x="1889078" y="2155770"/>
                </a:lnTo>
                <a:lnTo>
                  <a:pt x="1926410" y="2127548"/>
                </a:lnTo>
                <a:lnTo>
                  <a:pt x="1962862" y="2097666"/>
                </a:lnTo>
                <a:lnTo>
                  <a:pt x="1998382" y="2066124"/>
                </a:lnTo>
                <a:lnTo>
                  <a:pt x="2032922" y="2032922"/>
                </a:lnTo>
                <a:lnTo>
                  <a:pt x="2066124" y="1998382"/>
                </a:lnTo>
                <a:lnTo>
                  <a:pt x="2097666" y="1962862"/>
                </a:lnTo>
                <a:lnTo>
                  <a:pt x="2127548" y="1926410"/>
                </a:lnTo>
                <a:lnTo>
                  <a:pt x="2155770" y="1889078"/>
                </a:lnTo>
                <a:lnTo>
                  <a:pt x="2182331" y="1850916"/>
                </a:lnTo>
                <a:lnTo>
                  <a:pt x="2207233" y="1811974"/>
                </a:lnTo>
                <a:lnTo>
                  <a:pt x="2230475" y="1772302"/>
                </a:lnTo>
                <a:lnTo>
                  <a:pt x="2252056" y="1731951"/>
                </a:lnTo>
                <a:lnTo>
                  <a:pt x="2271977" y="1690971"/>
                </a:lnTo>
                <a:lnTo>
                  <a:pt x="2290238" y="1649413"/>
                </a:lnTo>
                <a:lnTo>
                  <a:pt x="2306840" y="1607326"/>
                </a:lnTo>
                <a:lnTo>
                  <a:pt x="2321781" y="1564761"/>
                </a:lnTo>
                <a:lnTo>
                  <a:pt x="2335061" y="1521769"/>
                </a:lnTo>
                <a:lnTo>
                  <a:pt x="2346682" y="1478399"/>
                </a:lnTo>
                <a:lnTo>
                  <a:pt x="2356643" y="1434702"/>
                </a:lnTo>
                <a:lnTo>
                  <a:pt x="2364943" y="1390728"/>
                </a:lnTo>
                <a:lnTo>
                  <a:pt x="2371584" y="1346528"/>
                </a:lnTo>
                <a:lnTo>
                  <a:pt x="2376564" y="1302152"/>
                </a:lnTo>
                <a:lnTo>
                  <a:pt x="2379884" y="1257650"/>
                </a:lnTo>
                <a:lnTo>
                  <a:pt x="2381544" y="1213073"/>
                </a:lnTo>
                <a:lnTo>
                  <a:pt x="2381544" y="1168470"/>
                </a:lnTo>
                <a:lnTo>
                  <a:pt x="2379884" y="1123893"/>
                </a:lnTo>
                <a:lnTo>
                  <a:pt x="2376564" y="1079391"/>
                </a:lnTo>
                <a:lnTo>
                  <a:pt x="2371584" y="1035015"/>
                </a:lnTo>
                <a:lnTo>
                  <a:pt x="2364943" y="990815"/>
                </a:lnTo>
                <a:lnTo>
                  <a:pt x="2356643" y="946841"/>
                </a:lnTo>
                <a:lnTo>
                  <a:pt x="2346682" y="903144"/>
                </a:lnTo>
                <a:lnTo>
                  <a:pt x="2335061" y="859775"/>
                </a:lnTo>
                <a:lnTo>
                  <a:pt x="2321781" y="816782"/>
                </a:lnTo>
                <a:lnTo>
                  <a:pt x="2306840" y="774217"/>
                </a:lnTo>
                <a:lnTo>
                  <a:pt x="2290238" y="732130"/>
                </a:lnTo>
                <a:lnTo>
                  <a:pt x="2271977" y="690572"/>
                </a:lnTo>
                <a:lnTo>
                  <a:pt x="2252056" y="649592"/>
                </a:lnTo>
                <a:lnTo>
                  <a:pt x="2230475" y="609241"/>
                </a:lnTo>
                <a:lnTo>
                  <a:pt x="2207233" y="569569"/>
                </a:lnTo>
                <a:lnTo>
                  <a:pt x="2182331" y="530627"/>
                </a:lnTo>
                <a:lnTo>
                  <a:pt x="2155770" y="492465"/>
                </a:lnTo>
                <a:lnTo>
                  <a:pt x="2127548" y="455133"/>
                </a:lnTo>
                <a:lnTo>
                  <a:pt x="2097666" y="418682"/>
                </a:lnTo>
                <a:lnTo>
                  <a:pt x="2066124" y="383161"/>
                </a:lnTo>
                <a:lnTo>
                  <a:pt x="2032922" y="348621"/>
                </a:lnTo>
                <a:lnTo>
                  <a:pt x="1998382" y="315419"/>
                </a:lnTo>
                <a:lnTo>
                  <a:pt x="1962862" y="283877"/>
                </a:lnTo>
                <a:lnTo>
                  <a:pt x="1926410" y="253995"/>
                </a:lnTo>
                <a:lnTo>
                  <a:pt x="1889078" y="225774"/>
                </a:lnTo>
                <a:lnTo>
                  <a:pt x="1850916" y="199212"/>
                </a:lnTo>
                <a:lnTo>
                  <a:pt x="1811974" y="174310"/>
                </a:lnTo>
                <a:lnTo>
                  <a:pt x="1772302" y="151069"/>
                </a:lnTo>
                <a:lnTo>
                  <a:pt x="1731951" y="129488"/>
                </a:lnTo>
                <a:lnTo>
                  <a:pt x="1690972" y="109566"/>
                </a:lnTo>
                <a:lnTo>
                  <a:pt x="1649413" y="91305"/>
                </a:lnTo>
                <a:lnTo>
                  <a:pt x="1607326" y="74704"/>
                </a:lnTo>
                <a:lnTo>
                  <a:pt x="1564762" y="59763"/>
                </a:lnTo>
                <a:lnTo>
                  <a:pt x="1521769" y="46482"/>
                </a:lnTo>
                <a:lnTo>
                  <a:pt x="1478399" y="34862"/>
                </a:lnTo>
                <a:lnTo>
                  <a:pt x="1434703" y="24901"/>
                </a:lnTo>
                <a:lnTo>
                  <a:pt x="1390729" y="16601"/>
                </a:lnTo>
                <a:lnTo>
                  <a:pt x="1346529" y="9960"/>
                </a:lnTo>
                <a:lnTo>
                  <a:pt x="1302153" y="4980"/>
                </a:lnTo>
                <a:lnTo>
                  <a:pt x="1257651" y="1660"/>
                </a:lnTo>
                <a:lnTo>
                  <a:pt x="1213074" y="0"/>
                </a:lnTo>
                <a:close/>
              </a:path>
            </a:pathLst>
          </a:custGeom>
          <a:solidFill>
            <a:srgbClr val="9919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374900" y="6616700"/>
            <a:ext cx="188023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1" spc="-10" dirty="0">
                <a:solidFill>
                  <a:srgbClr val="FFFFFF"/>
                </a:solidFill>
                <a:latin typeface="Arial"/>
                <a:cs typeface="Arial"/>
              </a:rPr>
              <a:t>PROSTO</a:t>
            </a:r>
            <a:r>
              <a:rPr sz="2700" b="1" spc="-2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700" b="1" spc="-10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27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157486" y="1940789"/>
            <a:ext cx="6450965" cy="3208655"/>
          </a:xfrm>
          <a:custGeom>
            <a:avLst/>
            <a:gdLst/>
            <a:ahLst/>
            <a:cxnLst/>
            <a:rect l="l" t="t" r="r" b="b"/>
            <a:pathLst>
              <a:path w="6450965" h="3208654">
                <a:moveTo>
                  <a:pt x="0" y="0"/>
                </a:moveTo>
                <a:lnTo>
                  <a:pt x="6450679" y="0"/>
                </a:lnTo>
                <a:lnTo>
                  <a:pt x="6450679" y="3208166"/>
                </a:lnTo>
                <a:lnTo>
                  <a:pt x="0" y="3208166"/>
                </a:lnTo>
                <a:lnTo>
                  <a:pt x="0" y="0"/>
                </a:lnTo>
                <a:close/>
              </a:path>
            </a:pathLst>
          </a:custGeom>
          <a:ln w="889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213600" y="4838700"/>
            <a:ext cx="228663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5" dirty="0">
                <a:solidFill>
                  <a:srgbClr val="5E5E5E"/>
                </a:solidFill>
                <a:latin typeface="Arial"/>
                <a:cs typeface="Arial"/>
              </a:rPr>
              <a:t>Również wartości</a:t>
            </a:r>
            <a:r>
              <a:rPr sz="1500" b="1" spc="-2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5E5E5E"/>
                </a:solidFill>
                <a:latin typeface="Arial"/>
                <a:cs typeface="Arial"/>
              </a:rPr>
              <a:t>Scrum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0800" y="9417405"/>
            <a:ext cx="36449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110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26000" y="660400"/>
            <a:ext cx="3348354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Wartości</a:t>
            </a:r>
            <a:r>
              <a:rPr spc="-75" dirty="0"/>
              <a:t> </a:t>
            </a:r>
            <a:r>
              <a:rPr dirty="0"/>
              <a:t>XP</a:t>
            </a:r>
          </a:p>
        </p:txBody>
      </p:sp>
      <p:sp>
        <p:nvSpPr>
          <p:cNvPr id="4" name="object 4"/>
          <p:cNvSpPr/>
          <p:nvPr/>
        </p:nvSpPr>
        <p:spPr>
          <a:xfrm>
            <a:off x="1045618" y="3444519"/>
            <a:ext cx="2864559" cy="2864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87125" y="3686027"/>
            <a:ext cx="2381885" cy="2381885"/>
          </a:xfrm>
          <a:custGeom>
            <a:avLst/>
            <a:gdLst/>
            <a:ahLst/>
            <a:cxnLst/>
            <a:rect l="l" t="t" r="r" b="b"/>
            <a:pathLst>
              <a:path w="2381885" h="2381885">
                <a:moveTo>
                  <a:pt x="1213073" y="0"/>
                </a:moveTo>
                <a:lnTo>
                  <a:pt x="1168470" y="0"/>
                </a:lnTo>
                <a:lnTo>
                  <a:pt x="1123893" y="1660"/>
                </a:lnTo>
                <a:lnTo>
                  <a:pt x="1079391" y="4980"/>
                </a:lnTo>
                <a:lnTo>
                  <a:pt x="1035015" y="9960"/>
                </a:lnTo>
                <a:lnTo>
                  <a:pt x="990815" y="16601"/>
                </a:lnTo>
                <a:lnTo>
                  <a:pt x="946841" y="24901"/>
                </a:lnTo>
                <a:lnTo>
                  <a:pt x="903145" y="34862"/>
                </a:lnTo>
                <a:lnTo>
                  <a:pt x="859775" y="46483"/>
                </a:lnTo>
                <a:lnTo>
                  <a:pt x="816782" y="59763"/>
                </a:lnTo>
                <a:lnTo>
                  <a:pt x="774217" y="74704"/>
                </a:lnTo>
                <a:lnTo>
                  <a:pt x="732131" y="91305"/>
                </a:lnTo>
                <a:lnTo>
                  <a:pt x="690572" y="109567"/>
                </a:lnTo>
                <a:lnTo>
                  <a:pt x="649592" y="129488"/>
                </a:lnTo>
                <a:lnTo>
                  <a:pt x="609241" y="151069"/>
                </a:lnTo>
                <a:lnTo>
                  <a:pt x="569570" y="174311"/>
                </a:lnTo>
                <a:lnTo>
                  <a:pt x="530628" y="199213"/>
                </a:lnTo>
                <a:lnTo>
                  <a:pt x="492466" y="225774"/>
                </a:lnTo>
                <a:lnTo>
                  <a:pt x="455134" y="253996"/>
                </a:lnTo>
                <a:lnTo>
                  <a:pt x="418682" y="283878"/>
                </a:lnTo>
                <a:lnTo>
                  <a:pt x="383162" y="315420"/>
                </a:lnTo>
                <a:lnTo>
                  <a:pt x="348622" y="348622"/>
                </a:lnTo>
                <a:lnTo>
                  <a:pt x="315420" y="383162"/>
                </a:lnTo>
                <a:lnTo>
                  <a:pt x="283878" y="418682"/>
                </a:lnTo>
                <a:lnTo>
                  <a:pt x="253996" y="455134"/>
                </a:lnTo>
                <a:lnTo>
                  <a:pt x="225774" y="492466"/>
                </a:lnTo>
                <a:lnTo>
                  <a:pt x="199212" y="530628"/>
                </a:lnTo>
                <a:lnTo>
                  <a:pt x="174311" y="569570"/>
                </a:lnTo>
                <a:lnTo>
                  <a:pt x="151069" y="609242"/>
                </a:lnTo>
                <a:lnTo>
                  <a:pt x="129488" y="649593"/>
                </a:lnTo>
                <a:lnTo>
                  <a:pt x="109567" y="690572"/>
                </a:lnTo>
                <a:lnTo>
                  <a:pt x="91305" y="732131"/>
                </a:lnTo>
                <a:lnTo>
                  <a:pt x="74704" y="774218"/>
                </a:lnTo>
                <a:lnTo>
                  <a:pt x="59763" y="816782"/>
                </a:lnTo>
                <a:lnTo>
                  <a:pt x="46483" y="859775"/>
                </a:lnTo>
                <a:lnTo>
                  <a:pt x="34862" y="903145"/>
                </a:lnTo>
                <a:lnTo>
                  <a:pt x="24901" y="946842"/>
                </a:lnTo>
                <a:lnTo>
                  <a:pt x="16601" y="990815"/>
                </a:lnTo>
                <a:lnTo>
                  <a:pt x="9960" y="1035015"/>
                </a:lnTo>
                <a:lnTo>
                  <a:pt x="4980" y="1079391"/>
                </a:lnTo>
                <a:lnTo>
                  <a:pt x="1660" y="1123893"/>
                </a:lnTo>
                <a:lnTo>
                  <a:pt x="0" y="1168471"/>
                </a:lnTo>
                <a:lnTo>
                  <a:pt x="0" y="1213073"/>
                </a:lnTo>
                <a:lnTo>
                  <a:pt x="1660" y="1257651"/>
                </a:lnTo>
                <a:lnTo>
                  <a:pt x="4980" y="1302153"/>
                </a:lnTo>
                <a:lnTo>
                  <a:pt x="9960" y="1346529"/>
                </a:lnTo>
                <a:lnTo>
                  <a:pt x="16601" y="1390729"/>
                </a:lnTo>
                <a:lnTo>
                  <a:pt x="24901" y="1434702"/>
                </a:lnTo>
                <a:lnTo>
                  <a:pt x="34862" y="1478399"/>
                </a:lnTo>
                <a:lnTo>
                  <a:pt x="46483" y="1521769"/>
                </a:lnTo>
                <a:lnTo>
                  <a:pt x="59763" y="1564761"/>
                </a:lnTo>
                <a:lnTo>
                  <a:pt x="74704" y="1607326"/>
                </a:lnTo>
                <a:lnTo>
                  <a:pt x="91305" y="1649413"/>
                </a:lnTo>
                <a:lnTo>
                  <a:pt x="109567" y="1690971"/>
                </a:lnTo>
                <a:lnTo>
                  <a:pt x="129488" y="1731951"/>
                </a:lnTo>
                <a:lnTo>
                  <a:pt x="151069" y="1772302"/>
                </a:lnTo>
                <a:lnTo>
                  <a:pt x="174311" y="1811974"/>
                </a:lnTo>
                <a:lnTo>
                  <a:pt x="199212" y="1850916"/>
                </a:lnTo>
                <a:lnTo>
                  <a:pt x="225774" y="1889078"/>
                </a:lnTo>
                <a:lnTo>
                  <a:pt x="253996" y="1926410"/>
                </a:lnTo>
                <a:lnTo>
                  <a:pt x="283878" y="1962862"/>
                </a:lnTo>
                <a:lnTo>
                  <a:pt x="315420" y="1998382"/>
                </a:lnTo>
                <a:lnTo>
                  <a:pt x="348622" y="2032922"/>
                </a:lnTo>
                <a:lnTo>
                  <a:pt x="383162" y="2066124"/>
                </a:lnTo>
                <a:lnTo>
                  <a:pt x="418682" y="2097666"/>
                </a:lnTo>
                <a:lnTo>
                  <a:pt x="455134" y="2127548"/>
                </a:lnTo>
                <a:lnTo>
                  <a:pt x="492466" y="2155770"/>
                </a:lnTo>
                <a:lnTo>
                  <a:pt x="530628" y="2182331"/>
                </a:lnTo>
                <a:lnTo>
                  <a:pt x="569570" y="2207233"/>
                </a:lnTo>
                <a:lnTo>
                  <a:pt x="609241" y="2230475"/>
                </a:lnTo>
                <a:lnTo>
                  <a:pt x="649592" y="2252056"/>
                </a:lnTo>
                <a:lnTo>
                  <a:pt x="690572" y="2271977"/>
                </a:lnTo>
                <a:lnTo>
                  <a:pt x="732131" y="2290238"/>
                </a:lnTo>
                <a:lnTo>
                  <a:pt x="774217" y="2306840"/>
                </a:lnTo>
                <a:lnTo>
                  <a:pt x="816782" y="2321781"/>
                </a:lnTo>
                <a:lnTo>
                  <a:pt x="859775" y="2335061"/>
                </a:lnTo>
                <a:lnTo>
                  <a:pt x="903145" y="2346682"/>
                </a:lnTo>
                <a:lnTo>
                  <a:pt x="946841" y="2356643"/>
                </a:lnTo>
                <a:lnTo>
                  <a:pt x="990815" y="2364943"/>
                </a:lnTo>
                <a:lnTo>
                  <a:pt x="1035015" y="2371584"/>
                </a:lnTo>
                <a:lnTo>
                  <a:pt x="1079391" y="2376564"/>
                </a:lnTo>
                <a:lnTo>
                  <a:pt x="1123893" y="2379884"/>
                </a:lnTo>
                <a:lnTo>
                  <a:pt x="1168470" y="2381544"/>
                </a:lnTo>
                <a:lnTo>
                  <a:pt x="1213073" y="2381544"/>
                </a:lnTo>
                <a:lnTo>
                  <a:pt x="1257650" y="2379884"/>
                </a:lnTo>
                <a:lnTo>
                  <a:pt x="1302152" y="2376564"/>
                </a:lnTo>
                <a:lnTo>
                  <a:pt x="1346528" y="2371584"/>
                </a:lnTo>
                <a:lnTo>
                  <a:pt x="1390729" y="2364943"/>
                </a:lnTo>
                <a:lnTo>
                  <a:pt x="1434702" y="2356643"/>
                </a:lnTo>
                <a:lnTo>
                  <a:pt x="1478399" y="2346682"/>
                </a:lnTo>
                <a:lnTo>
                  <a:pt x="1521769" y="2335061"/>
                </a:lnTo>
                <a:lnTo>
                  <a:pt x="1564761" y="2321781"/>
                </a:lnTo>
                <a:lnTo>
                  <a:pt x="1607326" y="2306840"/>
                </a:lnTo>
                <a:lnTo>
                  <a:pt x="1649413" y="2290238"/>
                </a:lnTo>
                <a:lnTo>
                  <a:pt x="1690971" y="2271977"/>
                </a:lnTo>
                <a:lnTo>
                  <a:pt x="1731951" y="2252056"/>
                </a:lnTo>
                <a:lnTo>
                  <a:pt x="1772302" y="2230475"/>
                </a:lnTo>
                <a:lnTo>
                  <a:pt x="1811974" y="2207233"/>
                </a:lnTo>
                <a:lnTo>
                  <a:pt x="1850916" y="2182331"/>
                </a:lnTo>
                <a:lnTo>
                  <a:pt x="1889078" y="2155770"/>
                </a:lnTo>
                <a:lnTo>
                  <a:pt x="1926410" y="2127548"/>
                </a:lnTo>
                <a:lnTo>
                  <a:pt x="1962861" y="2097666"/>
                </a:lnTo>
                <a:lnTo>
                  <a:pt x="1998382" y="2066124"/>
                </a:lnTo>
                <a:lnTo>
                  <a:pt x="2032921" y="2032922"/>
                </a:lnTo>
                <a:lnTo>
                  <a:pt x="2066124" y="1998382"/>
                </a:lnTo>
                <a:lnTo>
                  <a:pt x="2097666" y="1962862"/>
                </a:lnTo>
                <a:lnTo>
                  <a:pt x="2127548" y="1926410"/>
                </a:lnTo>
                <a:lnTo>
                  <a:pt x="2155769" y="1889078"/>
                </a:lnTo>
                <a:lnTo>
                  <a:pt x="2182331" y="1850916"/>
                </a:lnTo>
                <a:lnTo>
                  <a:pt x="2207233" y="1811974"/>
                </a:lnTo>
                <a:lnTo>
                  <a:pt x="2230474" y="1772302"/>
                </a:lnTo>
                <a:lnTo>
                  <a:pt x="2252056" y="1731951"/>
                </a:lnTo>
                <a:lnTo>
                  <a:pt x="2271977" y="1690971"/>
                </a:lnTo>
                <a:lnTo>
                  <a:pt x="2290238" y="1649413"/>
                </a:lnTo>
                <a:lnTo>
                  <a:pt x="2306839" y="1607326"/>
                </a:lnTo>
                <a:lnTo>
                  <a:pt x="2321780" y="1564761"/>
                </a:lnTo>
                <a:lnTo>
                  <a:pt x="2335061" y="1521769"/>
                </a:lnTo>
                <a:lnTo>
                  <a:pt x="2346682" y="1478399"/>
                </a:lnTo>
                <a:lnTo>
                  <a:pt x="2356643" y="1434702"/>
                </a:lnTo>
                <a:lnTo>
                  <a:pt x="2364943" y="1390729"/>
                </a:lnTo>
                <a:lnTo>
                  <a:pt x="2371584" y="1346529"/>
                </a:lnTo>
                <a:lnTo>
                  <a:pt x="2376564" y="1302153"/>
                </a:lnTo>
                <a:lnTo>
                  <a:pt x="2379884" y="1257651"/>
                </a:lnTo>
                <a:lnTo>
                  <a:pt x="2381544" y="1213073"/>
                </a:lnTo>
                <a:lnTo>
                  <a:pt x="2381544" y="1168471"/>
                </a:lnTo>
                <a:lnTo>
                  <a:pt x="2379884" y="1123893"/>
                </a:lnTo>
                <a:lnTo>
                  <a:pt x="2376564" y="1079391"/>
                </a:lnTo>
                <a:lnTo>
                  <a:pt x="2371584" y="1035015"/>
                </a:lnTo>
                <a:lnTo>
                  <a:pt x="2364943" y="990815"/>
                </a:lnTo>
                <a:lnTo>
                  <a:pt x="2356643" y="946842"/>
                </a:lnTo>
                <a:lnTo>
                  <a:pt x="2346682" y="903145"/>
                </a:lnTo>
                <a:lnTo>
                  <a:pt x="2335061" y="859775"/>
                </a:lnTo>
                <a:lnTo>
                  <a:pt x="2321780" y="816782"/>
                </a:lnTo>
                <a:lnTo>
                  <a:pt x="2306839" y="774218"/>
                </a:lnTo>
                <a:lnTo>
                  <a:pt x="2290238" y="732131"/>
                </a:lnTo>
                <a:lnTo>
                  <a:pt x="2271977" y="690572"/>
                </a:lnTo>
                <a:lnTo>
                  <a:pt x="2252056" y="649593"/>
                </a:lnTo>
                <a:lnTo>
                  <a:pt x="2230474" y="609242"/>
                </a:lnTo>
                <a:lnTo>
                  <a:pt x="2207233" y="569570"/>
                </a:lnTo>
                <a:lnTo>
                  <a:pt x="2182331" y="530628"/>
                </a:lnTo>
                <a:lnTo>
                  <a:pt x="2155769" y="492466"/>
                </a:lnTo>
                <a:lnTo>
                  <a:pt x="2127548" y="455134"/>
                </a:lnTo>
                <a:lnTo>
                  <a:pt x="2097666" y="418682"/>
                </a:lnTo>
                <a:lnTo>
                  <a:pt x="2066124" y="383162"/>
                </a:lnTo>
                <a:lnTo>
                  <a:pt x="2032921" y="348622"/>
                </a:lnTo>
                <a:lnTo>
                  <a:pt x="1998382" y="315420"/>
                </a:lnTo>
                <a:lnTo>
                  <a:pt x="1962861" y="283878"/>
                </a:lnTo>
                <a:lnTo>
                  <a:pt x="1926410" y="253996"/>
                </a:lnTo>
                <a:lnTo>
                  <a:pt x="1889078" y="225774"/>
                </a:lnTo>
                <a:lnTo>
                  <a:pt x="1850916" y="199213"/>
                </a:lnTo>
                <a:lnTo>
                  <a:pt x="1811974" y="174311"/>
                </a:lnTo>
                <a:lnTo>
                  <a:pt x="1772302" y="151069"/>
                </a:lnTo>
                <a:lnTo>
                  <a:pt x="1731951" y="129488"/>
                </a:lnTo>
                <a:lnTo>
                  <a:pt x="1690971" y="109567"/>
                </a:lnTo>
                <a:lnTo>
                  <a:pt x="1649413" y="91305"/>
                </a:lnTo>
                <a:lnTo>
                  <a:pt x="1607326" y="74704"/>
                </a:lnTo>
                <a:lnTo>
                  <a:pt x="1564761" y="59763"/>
                </a:lnTo>
                <a:lnTo>
                  <a:pt x="1521769" y="46483"/>
                </a:lnTo>
                <a:lnTo>
                  <a:pt x="1478399" y="34862"/>
                </a:lnTo>
                <a:lnTo>
                  <a:pt x="1434702" y="24901"/>
                </a:lnTo>
                <a:lnTo>
                  <a:pt x="1390729" y="16601"/>
                </a:lnTo>
                <a:lnTo>
                  <a:pt x="1346528" y="9960"/>
                </a:lnTo>
                <a:lnTo>
                  <a:pt x="1302152" y="4980"/>
                </a:lnTo>
                <a:lnTo>
                  <a:pt x="1257650" y="1660"/>
                </a:lnTo>
                <a:lnTo>
                  <a:pt x="1213073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11300" y="4597400"/>
            <a:ext cx="193992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1" spc="15" dirty="0">
                <a:solidFill>
                  <a:srgbClr val="FFFFFF"/>
                </a:solidFill>
                <a:latin typeface="Arial"/>
                <a:cs typeface="Arial"/>
              </a:rPr>
              <a:t>OD</a:t>
            </a:r>
            <a:r>
              <a:rPr sz="3300" b="1" spc="-6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3300" b="1" spc="-105" dirty="0">
                <a:solidFill>
                  <a:srgbClr val="FFFFFF"/>
                </a:solidFill>
                <a:latin typeface="Arial"/>
                <a:cs typeface="Arial"/>
              </a:rPr>
              <a:t>AGA</a:t>
            </a:r>
            <a:endParaRPr sz="33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100" y="9417405"/>
            <a:ext cx="38989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114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30700" y="4279900"/>
            <a:ext cx="684403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500" spc="10" dirty="0">
                <a:latin typeface="Arial"/>
                <a:cs typeface="Arial"/>
              </a:rPr>
              <a:t>Zespoły </a:t>
            </a:r>
            <a:r>
              <a:rPr sz="2500" spc="-95" dirty="0">
                <a:latin typeface="Arial"/>
                <a:cs typeface="Arial"/>
              </a:rPr>
              <a:t>XP </a:t>
            </a:r>
            <a:r>
              <a:rPr sz="2500" spc="-15" dirty="0">
                <a:latin typeface="Arial"/>
                <a:cs typeface="Arial"/>
              </a:rPr>
              <a:t>mają </a:t>
            </a:r>
            <a:r>
              <a:rPr sz="2500" spc="25" dirty="0">
                <a:latin typeface="Arial"/>
                <a:cs typeface="Arial"/>
              </a:rPr>
              <a:t>odwagę, </a:t>
            </a:r>
            <a:r>
              <a:rPr sz="2500" spc="10" dirty="0">
                <a:latin typeface="Arial"/>
                <a:cs typeface="Arial"/>
              </a:rPr>
              <a:t>aby </a:t>
            </a:r>
            <a:r>
              <a:rPr sz="2500" spc="40" dirty="0">
                <a:latin typeface="Arial"/>
                <a:cs typeface="Arial"/>
              </a:rPr>
              <a:t>podejmować  </a:t>
            </a:r>
            <a:r>
              <a:rPr sz="2500" dirty="0">
                <a:latin typeface="Arial"/>
                <a:cs typeface="Arial"/>
              </a:rPr>
              <a:t>wyzwania. </a:t>
            </a:r>
            <a:r>
              <a:rPr sz="2500" spc="5" dirty="0">
                <a:latin typeface="Arial"/>
                <a:cs typeface="Arial"/>
              </a:rPr>
              <a:t>Pojedynczy </a:t>
            </a:r>
            <a:r>
              <a:rPr sz="2500" spc="20" dirty="0">
                <a:latin typeface="Arial"/>
                <a:cs typeface="Arial"/>
              </a:rPr>
              <a:t>członkowie </a:t>
            </a:r>
            <a:r>
              <a:rPr sz="2500" spc="5" dirty="0">
                <a:latin typeface="Arial"/>
                <a:cs typeface="Arial"/>
              </a:rPr>
              <a:t>zespołu</a:t>
            </a:r>
            <a:r>
              <a:rPr sz="2500" spc="-25" dirty="0">
                <a:latin typeface="Arial"/>
                <a:cs typeface="Arial"/>
              </a:rPr>
              <a:t> </a:t>
            </a:r>
            <a:r>
              <a:rPr sz="2500" spc="-15" dirty="0">
                <a:latin typeface="Arial"/>
                <a:cs typeface="Arial"/>
              </a:rPr>
              <a:t>mają  </a:t>
            </a:r>
            <a:r>
              <a:rPr sz="2500" spc="25" dirty="0">
                <a:latin typeface="Arial"/>
                <a:cs typeface="Arial"/>
              </a:rPr>
              <a:t>odwagę, </a:t>
            </a:r>
            <a:r>
              <a:rPr sz="2500" spc="10" dirty="0">
                <a:latin typeface="Arial"/>
                <a:cs typeface="Arial"/>
              </a:rPr>
              <a:t>aby </a:t>
            </a:r>
            <a:r>
              <a:rPr sz="2500" spc="45" dirty="0">
                <a:latin typeface="Arial"/>
                <a:cs typeface="Arial"/>
              </a:rPr>
              <a:t>wstawić </a:t>
            </a:r>
            <a:r>
              <a:rPr sz="2500" spc="-20" dirty="0">
                <a:latin typeface="Arial"/>
                <a:cs typeface="Arial"/>
              </a:rPr>
              <a:t>się </a:t>
            </a:r>
            <a:r>
              <a:rPr sz="2500" spc="-50" dirty="0">
                <a:latin typeface="Arial"/>
                <a:cs typeface="Arial"/>
              </a:rPr>
              <a:t>za </a:t>
            </a:r>
            <a:r>
              <a:rPr sz="2500" spc="35" dirty="0">
                <a:latin typeface="Arial"/>
                <a:cs typeface="Arial"/>
              </a:rPr>
              <a:t>swoim</a:t>
            </a:r>
            <a:r>
              <a:rPr sz="2500" spc="-30" dirty="0">
                <a:latin typeface="Arial"/>
                <a:cs typeface="Arial"/>
              </a:rPr>
              <a:t> </a:t>
            </a:r>
            <a:r>
              <a:rPr sz="2500" spc="15" dirty="0">
                <a:latin typeface="Arial"/>
                <a:cs typeface="Arial"/>
              </a:rPr>
              <a:t>projektem.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45618" y="3444519"/>
            <a:ext cx="2864559" cy="2864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87125" y="3686027"/>
            <a:ext cx="2381885" cy="2381885"/>
          </a:xfrm>
          <a:custGeom>
            <a:avLst/>
            <a:gdLst/>
            <a:ahLst/>
            <a:cxnLst/>
            <a:rect l="l" t="t" r="r" b="b"/>
            <a:pathLst>
              <a:path w="2381885" h="2381885">
                <a:moveTo>
                  <a:pt x="1213073" y="0"/>
                </a:moveTo>
                <a:lnTo>
                  <a:pt x="1168470" y="0"/>
                </a:lnTo>
                <a:lnTo>
                  <a:pt x="1123893" y="1660"/>
                </a:lnTo>
                <a:lnTo>
                  <a:pt x="1079391" y="4980"/>
                </a:lnTo>
                <a:lnTo>
                  <a:pt x="1035015" y="9960"/>
                </a:lnTo>
                <a:lnTo>
                  <a:pt x="990815" y="16601"/>
                </a:lnTo>
                <a:lnTo>
                  <a:pt x="946841" y="24901"/>
                </a:lnTo>
                <a:lnTo>
                  <a:pt x="903145" y="34862"/>
                </a:lnTo>
                <a:lnTo>
                  <a:pt x="859775" y="46483"/>
                </a:lnTo>
                <a:lnTo>
                  <a:pt x="816782" y="59763"/>
                </a:lnTo>
                <a:lnTo>
                  <a:pt x="774217" y="74704"/>
                </a:lnTo>
                <a:lnTo>
                  <a:pt x="732131" y="91305"/>
                </a:lnTo>
                <a:lnTo>
                  <a:pt x="690572" y="109567"/>
                </a:lnTo>
                <a:lnTo>
                  <a:pt x="649592" y="129488"/>
                </a:lnTo>
                <a:lnTo>
                  <a:pt x="609241" y="151069"/>
                </a:lnTo>
                <a:lnTo>
                  <a:pt x="569570" y="174311"/>
                </a:lnTo>
                <a:lnTo>
                  <a:pt x="530628" y="199213"/>
                </a:lnTo>
                <a:lnTo>
                  <a:pt x="492466" y="225774"/>
                </a:lnTo>
                <a:lnTo>
                  <a:pt x="455134" y="253996"/>
                </a:lnTo>
                <a:lnTo>
                  <a:pt x="418682" y="283878"/>
                </a:lnTo>
                <a:lnTo>
                  <a:pt x="383162" y="315420"/>
                </a:lnTo>
                <a:lnTo>
                  <a:pt x="348622" y="348622"/>
                </a:lnTo>
                <a:lnTo>
                  <a:pt x="315420" y="383162"/>
                </a:lnTo>
                <a:lnTo>
                  <a:pt x="283878" y="418682"/>
                </a:lnTo>
                <a:lnTo>
                  <a:pt x="253996" y="455134"/>
                </a:lnTo>
                <a:lnTo>
                  <a:pt x="225774" y="492466"/>
                </a:lnTo>
                <a:lnTo>
                  <a:pt x="199212" y="530628"/>
                </a:lnTo>
                <a:lnTo>
                  <a:pt x="174311" y="569570"/>
                </a:lnTo>
                <a:lnTo>
                  <a:pt x="151069" y="609242"/>
                </a:lnTo>
                <a:lnTo>
                  <a:pt x="129488" y="649593"/>
                </a:lnTo>
                <a:lnTo>
                  <a:pt x="109567" y="690572"/>
                </a:lnTo>
                <a:lnTo>
                  <a:pt x="91305" y="732131"/>
                </a:lnTo>
                <a:lnTo>
                  <a:pt x="74704" y="774218"/>
                </a:lnTo>
                <a:lnTo>
                  <a:pt x="59763" y="816782"/>
                </a:lnTo>
                <a:lnTo>
                  <a:pt x="46483" y="859775"/>
                </a:lnTo>
                <a:lnTo>
                  <a:pt x="34862" y="903145"/>
                </a:lnTo>
                <a:lnTo>
                  <a:pt x="24901" y="946842"/>
                </a:lnTo>
                <a:lnTo>
                  <a:pt x="16601" y="990815"/>
                </a:lnTo>
                <a:lnTo>
                  <a:pt x="9960" y="1035015"/>
                </a:lnTo>
                <a:lnTo>
                  <a:pt x="4980" y="1079391"/>
                </a:lnTo>
                <a:lnTo>
                  <a:pt x="1660" y="1123893"/>
                </a:lnTo>
                <a:lnTo>
                  <a:pt x="0" y="1168471"/>
                </a:lnTo>
                <a:lnTo>
                  <a:pt x="0" y="1213073"/>
                </a:lnTo>
                <a:lnTo>
                  <a:pt x="1660" y="1257651"/>
                </a:lnTo>
                <a:lnTo>
                  <a:pt x="4980" y="1302153"/>
                </a:lnTo>
                <a:lnTo>
                  <a:pt x="9960" y="1346529"/>
                </a:lnTo>
                <a:lnTo>
                  <a:pt x="16601" y="1390729"/>
                </a:lnTo>
                <a:lnTo>
                  <a:pt x="24901" y="1434702"/>
                </a:lnTo>
                <a:lnTo>
                  <a:pt x="34862" y="1478399"/>
                </a:lnTo>
                <a:lnTo>
                  <a:pt x="46483" y="1521769"/>
                </a:lnTo>
                <a:lnTo>
                  <a:pt x="59763" y="1564761"/>
                </a:lnTo>
                <a:lnTo>
                  <a:pt x="74704" y="1607326"/>
                </a:lnTo>
                <a:lnTo>
                  <a:pt x="91305" y="1649413"/>
                </a:lnTo>
                <a:lnTo>
                  <a:pt x="109567" y="1690971"/>
                </a:lnTo>
                <a:lnTo>
                  <a:pt x="129488" y="1731951"/>
                </a:lnTo>
                <a:lnTo>
                  <a:pt x="151069" y="1772302"/>
                </a:lnTo>
                <a:lnTo>
                  <a:pt x="174311" y="1811974"/>
                </a:lnTo>
                <a:lnTo>
                  <a:pt x="199212" y="1850916"/>
                </a:lnTo>
                <a:lnTo>
                  <a:pt x="225774" y="1889078"/>
                </a:lnTo>
                <a:lnTo>
                  <a:pt x="253996" y="1926410"/>
                </a:lnTo>
                <a:lnTo>
                  <a:pt x="283878" y="1962862"/>
                </a:lnTo>
                <a:lnTo>
                  <a:pt x="315420" y="1998382"/>
                </a:lnTo>
                <a:lnTo>
                  <a:pt x="348622" y="2032922"/>
                </a:lnTo>
                <a:lnTo>
                  <a:pt x="383162" y="2066124"/>
                </a:lnTo>
                <a:lnTo>
                  <a:pt x="418682" y="2097666"/>
                </a:lnTo>
                <a:lnTo>
                  <a:pt x="455134" y="2127548"/>
                </a:lnTo>
                <a:lnTo>
                  <a:pt x="492466" y="2155770"/>
                </a:lnTo>
                <a:lnTo>
                  <a:pt x="530628" y="2182331"/>
                </a:lnTo>
                <a:lnTo>
                  <a:pt x="569570" y="2207233"/>
                </a:lnTo>
                <a:lnTo>
                  <a:pt x="609241" y="2230475"/>
                </a:lnTo>
                <a:lnTo>
                  <a:pt x="649592" y="2252056"/>
                </a:lnTo>
                <a:lnTo>
                  <a:pt x="690572" y="2271977"/>
                </a:lnTo>
                <a:lnTo>
                  <a:pt x="732131" y="2290238"/>
                </a:lnTo>
                <a:lnTo>
                  <a:pt x="774217" y="2306840"/>
                </a:lnTo>
                <a:lnTo>
                  <a:pt x="816782" y="2321781"/>
                </a:lnTo>
                <a:lnTo>
                  <a:pt x="859775" y="2335061"/>
                </a:lnTo>
                <a:lnTo>
                  <a:pt x="903145" y="2346682"/>
                </a:lnTo>
                <a:lnTo>
                  <a:pt x="946841" y="2356643"/>
                </a:lnTo>
                <a:lnTo>
                  <a:pt x="990815" y="2364943"/>
                </a:lnTo>
                <a:lnTo>
                  <a:pt x="1035015" y="2371584"/>
                </a:lnTo>
                <a:lnTo>
                  <a:pt x="1079391" y="2376564"/>
                </a:lnTo>
                <a:lnTo>
                  <a:pt x="1123893" y="2379884"/>
                </a:lnTo>
                <a:lnTo>
                  <a:pt x="1168470" y="2381544"/>
                </a:lnTo>
                <a:lnTo>
                  <a:pt x="1213073" y="2381544"/>
                </a:lnTo>
                <a:lnTo>
                  <a:pt x="1257650" y="2379884"/>
                </a:lnTo>
                <a:lnTo>
                  <a:pt x="1302152" y="2376564"/>
                </a:lnTo>
                <a:lnTo>
                  <a:pt x="1346528" y="2371584"/>
                </a:lnTo>
                <a:lnTo>
                  <a:pt x="1390729" y="2364943"/>
                </a:lnTo>
                <a:lnTo>
                  <a:pt x="1434702" y="2356643"/>
                </a:lnTo>
                <a:lnTo>
                  <a:pt x="1478399" y="2346682"/>
                </a:lnTo>
                <a:lnTo>
                  <a:pt x="1521769" y="2335061"/>
                </a:lnTo>
                <a:lnTo>
                  <a:pt x="1564761" y="2321781"/>
                </a:lnTo>
                <a:lnTo>
                  <a:pt x="1607326" y="2306840"/>
                </a:lnTo>
                <a:lnTo>
                  <a:pt x="1649413" y="2290238"/>
                </a:lnTo>
                <a:lnTo>
                  <a:pt x="1690971" y="2271977"/>
                </a:lnTo>
                <a:lnTo>
                  <a:pt x="1731951" y="2252056"/>
                </a:lnTo>
                <a:lnTo>
                  <a:pt x="1772302" y="2230475"/>
                </a:lnTo>
                <a:lnTo>
                  <a:pt x="1811974" y="2207233"/>
                </a:lnTo>
                <a:lnTo>
                  <a:pt x="1850916" y="2182331"/>
                </a:lnTo>
                <a:lnTo>
                  <a:pt x="1889078" y="2155770"/>
                </a:lnTo>
                <a:lnTo>
                  <a:pt x="1926410" y="2127548"/>
                </a:lnTo>
                <a:lnTo>
                  <a:pt x="1962861" y="2097666"/>
                </a:lnTo>
                <a:lnTo>
                  <a:pt x="1998382" y="2066124"/>
                </a:lnTo>
                <a:lnTo>
                  <a:pt x="2032921" y="2032922"/>
                </a:lnTo>
                <a:lnTo>
                  <a:pt x="2066124" y="1998382"/>
                </a:lnTo>
                <a:lnTo>
                  <a:pt x="2097666" y="1962862"/>
                </a:lnTo>
                <a:lnTo>
                  <a:pt x="2127548" y="1926410"/>
                </a:lnTo>
                <a:lnTo>
                  <a:pt x="2155769" y="1889078"/>
                </a:lnTo>
                <a:lnTo>
                  <a:pt x="2182331" y="1850916"/>
                </a:lnTo>
                <a:lnTo>
                  <a:pt x="2207233" y="1811974"/>
                </a:lnTo>
                <a:lnTo>
                  <a:pt x="2230474" y="1772302"/>
                </a:lnTo>
                <a:lnTo>
                  <a:pt x="2252056" y="1731951"/>
                </a:lnTo>
                <a:lnTo>
                  <a:pt x="2271977" y="1690971"/>
                </a:lnTo>
                <a:lnTo>
                  <a:pt x="2290238" y="1649413"/>
                </a:lnTo>
                <a:lnTo>
                  <a:pt x="2306839" y="1607326"/>
                </a:lnTo>
                <a:lnTo>
                  <a:pt x="2321780" y="1564761"/>
                </a:lnTo>
                <a:lnTo>
                  <a:pt x="2335061" y="1521769"/>
                </a:lnTo>
                <a:lnTo>
                  <a:pt x="2346682" y="1478399"/>
                </a:lnTo>
                <a:lnTo>
                  <a:pt x="2356643" y="1434702"/>
                </a:lnTo>
                <a:lnTo>
                  <a:pt x="2364943" y="1390729"/>
                </a:lnTo>
                <a:lnTo>
                  <a:pt x="2371584" y="1346529"/>
                </a:lnTo>
                <a:lnTo>
                  <a:pt x="2376564" y="1302153"/>
                </a:lnTo>
                <a:lnTo>
                  <a:pt x="2379884" y="1257651"/>
                </a:lnTo>
                <a:lnTo>
                  <a:pt x="2381544" y="1213073"/>
                </a:lnTo>
                <a:lnTo>
                  <a:pt x="2381544" y="1168471"/>
                </a:lnTo>
                <a:lnTo>
                  <a:pt x="2379884" y="1123893"/>
                </a:lnTo>
                <a:lnTo>
                  <a:pt x="2376564" y="1079391"/>
                </a:lnTo>
                <a:lnTo>
                  <a:pt x="2371584" y="1035015"/>
                </a:lnTo>
                <a:lnTo>
                  <a:pt x="2364943" y="990815"/>
                </a:lnTo>
                <a:lnTo>
                  <a:pt x="2356643" y="946842"/>
                </a:lnTo>
                <a:lnTo>
                  <a:pt x="2346682" y="903145"/>
                </a:lnTo>
                <a:lnTo>
                  <a:pt x="2335061" y="859775"/>
                </a:lnTo>
                <a:lnTo>
                  <a:pt x="2321780" y="816782"/>
                </a:lnTo>
                <a:lnTo>
                  <a:pt x="2306839" y="774218"/>
                </a:lnTo>
                <a:lnTo>
                  <a:pt x="2290238" y="732131"/>
                </a:lnTo>
                <a:lnTo>
                  <a:pt x="2271977" y="690572"/>
                </a:lnTo>
                <a:lnTo>
                  <a:pt x="2252056" y="649593"/>
                </a:lnTo>
                <a:lnTo>
                  <a:pt x="2230474" y="609242"/>
                </a:lnTo>
                <a:lnTo>
                  <a:pt x="2207233" y="569570"/>
                </a:lnTo>
                <a:lnTo>
                  <a:pt x="2182331" y="530628"/>
                </a:lnTo>
                <a:lnTo>
                  <a:pt x="2155769" y="492466"/>
                </a:lnTo>
                <a:lnTo>
                  <a:pt x="2127548" y="455134"/>
                </a:lnTo>
                <a:lnTo>
                  <a:pt x="2097666" y="418682"/>
                </a:lnTo>
                <a:lnTo>
                  <a:pt x="2066124" y="383162"/>
                </a:lnTo>
                <a:lnTo>
                  <a:pt x="2032921" y="348622"/>
                </a:lnTo>
                <a:lnTo>
                  <a:pt x="1998382" y="315420"/>
                </a:lnTo>
                <a:lnTo>
                  <a:pt x="1962861" y="283878"/>
                </a:lnTo>
                <a:lnTo>
                  <a:pt x="1926410" y="253996"/>
                </a:lnTo>
                <a:lnTo>
                  <a:pt x="1889078" y="225774"/>
                </a:lnTo>
                <a:lnTo>
                  <a:pt x="1850916" y="199213"/>
                </a:lnTo>
                <a:lnTo>
                  <a:pt x="1811974" y="174311"/>
                </a:lnTo>
                <a:lnTo>
                  <a:pt x="1772302" y="151069"/>
                </a:lnTo>
                <a:lnTo>
                  <a:pt x="1731951" y="129488"/>
                </a:lnTo>
                <a:lnTo>
                  <a:pt x="1690971" y="109567"/>
                </a:lnTo>
                <a:lnTo>
                  <a:pt x="1649413" y="91305"/>
                </a:lnTo>
                <a:lnTo>
                  <a:pt x="1607326" y="74704"/>
                </a:lnTo>
                <a:lnTo>
                  <a:pt x="1564761" y="59763"/>
                </a:lnTo>
                <a:lnTo>
                  <a:pt x="1521769" y="46483"/>
                </a:lnTo>
                <a:lnTo>
                  <a:pt x="1478399" y="34862"/>
                </a:lnTo>
                <a:lnTo>
                  <a:pt x="1434702" y="24901"/>
                </a:lnTo>
                <a:lnTo>
                  <a:pt x="1390729" y="16601"/>
                </a:lnTo>
                <a:lnTo>
                  <a:pt x="1346528" y="9960"/>
                </a:lnTo>
                <a:lnTo>
                  <a:pt x="1302152" y="4980"/>
                </a:lnTo>
                <a:lnTo>
                  <a:pt x="1257650" y="1660"/>
                </a:lnTo>
                <a:lnTo>
                  <a:pt x="121307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35100" y="4635500"/>
            <a:ext cx="2078989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b="1" spc="5" dirty="0">
                <a:solidFill>
                  <a:srgbClr val="FFFFFF"/>
                </a:solidFill>
                <a:latin typeface="Arial"/>
                <a:cs typeface="Arial"/>
              </a:rPr>
              <a:t>SZACUNEK</a:t>
            </a:r>
            <a:endParaRPr sz="2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100" y="9417405"/>
            <a:ext cx="38989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115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826000" y="660400"/>
            <a:ext cx="3348354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Wartości</a:t>
            </a:r>
            <a:r>
              <a:rPr spc="-75" dirty="0"/>
              <a:t> </a:t>
            </a:r>
            <a:r>
              <a:rPr dirty="0"/>
              <a:t>XP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330700" y="4470400"/>
            <a:ext cx="774255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500" spc="10" dirty="0">
                <a:latin typeface="Arial"/>
                <a:cs typeface="Arial"/>
              </a:rPr>
              <a:t>Członkowie </a:t>
            </a:r>
            <a:r>
              <a:rPr sz="2500" spc="5" dirty="0">
                <a:latin typeface="Arial"/>
                <a:cs typeface="Arial"/>
              </a:rPr>
              <a:t>zespołu </a:t>
            </a:r>
            <a:r>
              <a:rPr sz="2500" spc="-25" dirty="0">
                <a:latin typeface="Arial"/>
                <a:cs typeface="Arial"/>
              </a:rPr>
              <a:t>szanują </a:t>
            </a:r>
            <a:r>
              <a:rPr sz="2500" spc="-20" dirty="0">
                <a:latin typeface="Arial"/>
                <a:cs typeface="Arial"/>
              </a:rPr>
              <a:t>się </a:t>
            </a:r>
            <a:r>
              <a:rPr sz="2500" spc="-10" dirty="0">
                <a:latin typeface="Arial"/>
                <a:cs typeface="Arial"/>
              </a:rPr>
              <a:t>wzajemnie </a:t>
            </a:r>
            <a:r>
              <a:rPr sz="2500" spc="-5" dirty="0">
                <a:latin typeface="Arial"/>
                <a:cs typeface="Arial"/>
              </a:rPr>
              <a:t>i </a:t>
            </a:r>
            <a:r>
              <a:rPr sz="2500" spc="-10" dirty="0">
                <a:latin typeface="Arial"/>
                <a:cs typeface="Arial"/>
              </a:rPr>
              <a:t>wierzą, </a:t>
            </a:r>
            <a:r>
              <a:rPr sz="2500" spc="-50" dirty="0">
                <a:latin typeface="Arial"/>
                <a:cs typeface="Arial"/>
              </a:rPr>
              <a:t>że  </a:t>
            </a:r>
            <a:r>
              <a:rPr sz="2500" spc="15" dirty="0">
                <a:latin typeface="Arial"/>
                <a:cs typeface="Arial"/>
              </a:rPr>
              <a:t>wszyscy </a:t>
            </a:r>
            <a:r>
              <a:rPr sz="2500" spc="10" dirty="0">
                <a:latin typeface="Arial"/>
                <a:cs typeface="Arial"/>
              </a:rPr>
              <a:t>wykonają </a:t>
            </a:r>
            <a:r>
              <a:rPr sz="2500" spc="15" dirty="0">
                <a:latin typeface="Arial"/>
                <a:cs typeface="Arial"/>
              </a:rPr>
              <a:t>swoją</a:t>
            </a:r>
            <a:r>
              <a:rPr sz="2500" spc="-30" dirty="0">
                <a:latin typeface="Arial"/>
                <a:cs typeface="Arial"/>
              </a:rPr>
              <a:t> </a:t>
            </a:r>
            <a:r>
              <a:rPr sz="2500" spc="10" dirty="0">
                <a:latin typeface="Arial"/>
                <a:cs typeface="Arial"/>
              </a:rPr>
              <a:t>pracę.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45618" y="3444519"/>
            <a:ext cx="2864559" cy="2864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87125" y="3686027"/>
            <a:ext cx="2381885" cy="2381885"/>
          </a:xfrm>
          <a:custGeom>
            <a:avLst/>
            <a:gdLst/>
            <a:ahLst/>
            <a:cxnLst/>
            <a:rect l="l" t="t" r="r" b="b"/>
            <a:pathLst>
              <a:path w="2381885" h="2381885">
                <a:moveTo>
                  <a:pt x="1213073" y="0"/>
                </a:moveTo>
                <a:lnTo>
                  <a:pt x="1168470" y="0"/>
                </a:lnTo>
                <a:lnTo>
                  <a:pt x="1123893" y="1660"/>
                </a:lnTo>
                <a:lnTo>
                  <a:pt x="1079391" y="4980"/>
                </a:lnTo>
                <a:lnTo>
                  <a:pt x="1035015" y="9960"/>
                </a:lnTo>
                <a:lnTo>
                  <a:pt x="990815" y="16601"/>
                </a:lnTo>
                <a:lnTo>
                  <a:pt x="946841" y="24901"/>
                </a:lnTo>
                <a:lnTo>
                  <a:pt x="903145" y="34862"/>
                </a:lnTo>
                <a:lnTo>
                  <a:pt x="859775" y="46483"/>
                </a:lnTo>
                <a:lnTo>
                  <a:pt x="816782" y="59763"/>
                </a:lnTo>
                <a:lnTo>
                  <a:pt x="774217" y="74704"/>
                </a:lnTo>
                <a:lnTo>
                  <a:pt x="732131" y="91305"/>
                </a:lnTo>
                <a:lnTo>
                  <a:pt x="690572" y="109567"/>
                </a:lnTo>
                <a:lnTo>
                  <a:pt x="649592" y="129488"/>
                </a:lnTo>
                <a:lnTo>
                  <a:pt x="609241" y="151069"/>
                </a:lnTo>
                <a:lnTo>
                  <a:pt x="569570" y="174311"/>
                </a:lnTo>
                <a:lnTo>
                  <a:pt x="530628" y="199213"/>
                </a:lnTo>
                <a:lnTo>
                  <a:pt x="492466" y="225774"/>
                </a:lnTo>
                <a:lnTo>
                  <a:pt x="455134" y="253996"/>
                </a:lnTo>
                <a:lnTo>
                  <a:pt x="418682" y="283878"/>
                </a:lnTo>
                <a:lnTo>
                  <a:pt x="383162" y="315420"/>
                </a:lnTo>
                <a:lnTo>
                  <a:pt x="348622" y="348622"/>
                </a:lnTo>
                <a:lnTo>
                  <a:pt x="315420" y="383162"/>
                </a:lnTo>
                <a:lnTo>
                  <a:pt x="283878" y="418682"/>
                </a:lnTo>
                <a:lnTo>
                  <a:pt x="253996" y="455134"/>
                </a:lnTo>
                <a:lnTo>
                  <a:pt x="225774" y="492466"/>
                </a:lnTo>
                <a:lnTo>
                  <a:pt x="199212" y="530628"/>
                </a:lnTo>
                <a:lnTo>
                  <a:pt x="174311" y="569570"/>
                </a:lnTo>
                <a:lnTo>
                  <a:pt x="151069" y="609242"/>
                </a:lnTo>
                <a:lnTo>
                  <a:pt x="129488" y="649593"/>
                </a:lnTo>
                <a:lnTo>
                  <a:pt x="109567" y="690572"/>
                </a:lnTo>
                <a:lnTo>
                  <a:pt x="91305" y="732131"/>
                </a:lnTo>
                <a:lnTo>
                  <a:pt x="74704" y="774218"/>
                </a:lnTo>
                <a:lnTo>
                  <a:pt x="59763" y="816782"/>
                </a:lnTo>
                <a:lnTo>
                  <a:pt x="46483" y="859775"/>
                </a:lnTo>
                <a:lnTo>
                  <a:pt x="34862" y="903145"/>
                </a:lnTo>
                <a:lnTo>
                  <a:pt x="24901" y="946842"/>
                </a:lnTo>
                <a:lnTo>
                  <a:pt x="16601" y="990815"/>
                </a:lnTo>
                <a:lnTo>
                  <a:pt x="9960" y="1035015"/>
                </a:lnTo>
                <a:lnTo>
                  <a:pt x="4980" y="1079391"/>
                </a:lnTo>
                <a:lnTo>
                  <a:pt x="1660" y="1123893"/>
                </a:lnTo>
                <a:lnTo>
                  <a:pt x="0" y="1168471"/>
                </a:lnTo>
                <a:lnTo>
                  <a:pt x="0" y="1213073"/>
                </a:lnTo>
                <a:lnTo>
                  <a:pt x="1660" y="1257651"/>
                </a:lnTo>
                <a:lnTo>
                  <a:pt x="4980" y="1302153"/>
                </a:lnTo>
                <a:lnTo>
                  <a:pt x="9960" y="1346529"/>
                </a:lnTo>
                <a:lnTo>
                  <a:pt x="16601" y="1390729"/>
                </a:lnTo>
                <a:lnTo>
                  <a:pt x="24901" y="1434702"/>
                </a:lnTo>
                <a:lnTo>
                  <a:pt x="34862" y="1478399"/>
                </a:lnTo>
                <a:lnTo>
                  <a:pt x="46483" y="1521769"/>
                </a:lnTo>
                <a:lnTo>
                  <a:pt x="59763" y="1564761"/>
                </a:lnTo>
                <a:lnTo>
                  <a:pt x="74704" y="1607326"/>
                </a:lnTo>
                <a:lnTo>
                  <a:pt x="91305" y="1649413"/>
                </a:lnTo>
                <a:lnTo>
                  <a:pt x="109567" y="1690971"/>
                </a:lnTo>
                <a:lnTo>
                  <a:pt x="129488" y="1731951"/>
                </a:lnTo>
                <a:lnTo>
                  <a:pt x="151069" y="1772302"/>
                </a:lnTo>
                <a:lnTo>
                  <a:pt x="174311" y="1811974"/>
                </a:lnTo>
                <a:lnTo>
                  <a:pt x="199212" y="1850916"/>
                </a:lnTo>
                <a:lnTo>
                  <a:pt x="225774" y="1889078"/>
                </a:lnTo>
                <a:lnTo>
                  <a:pt x="253996" y="1926410"/>
                </a:lnTo>
                <a:lnTo>
                  <a:pt x="283878" y="1962862"/>
                </a:lnTo>
                <a:lnTo>
                  <a:pt x="315420" y="1998382"/>
                </a:lnTo>
                <a:lnTo>
                  <a:pt x="348622" y="2032922"/>
                </a:lnTo>
                <a:lnTo>
                  <a:pt x="383162" y="2066124"/>
                </a:lnTo>
                <a:lnTo>
                  <a:pt x="418682" y="2097666"/>
                </a:lnTo>
                <a:lnTo>
                  <a:pt x="455134" y="2127548"/>
                </a:lnTo>
                <a:lnTo>
                  <a:pt x="492466" y="2155770"/>
                </a:lnTo>
                <a:lnTo>
                  <a:pt x="530628" y="2182331"/>
                </a:lnTo>
                <a:lnTo>
                  <a:pt x="569570" y="2207233"/>
                </a:lnTo>
                <a:lnTo>
                  <a:pt x="609241" y="2230475"/>
                </a:lnTo>
                <a:lnTo>
                  <a:pt x="649592" y="2252056"/>
                </a:lnTo>
                <a:lnTo>
                  <a:pt x="690572" y="2271977"/>
                </a:lnTo>
                <a:lnTo>
                  <a:pt x="732131" y="2290238"/>
                </a:lnTo>
                <a:lnTo>
                  <a:pt x="774217" y="2306840"/>
                </a:lnTo>
                <a:lnTo>
                  <a:pt x="816782" y="2321781"/>
                </a:lnTo>
                <a:lnTo>
                  <a:pt x="859775" y="2335061"/>
                </a:lnTo>
                <a:lnTo>
                  <a:pt x="903145" y="2346682"/>
                </a:lnTo>
                <a:lnTo>
                  <a:pt x="946841" y="2356643"/>
                </a:lnTo>
                <a:lnTo>
                  <a:pt x="990815" y="2364943"/>
                </a:lnTo>
                <a:lnTo>
                  <a:pt x="1035015" y="2371584"/>
                </a:lnTo>
                <a:lnTo>
                  <a:pt x="1079391" y="2376564"/>
                </a:lnTo>
                <a:lnTo>
                  <a:pt x="1123893" y="2379884"/>
                </a:lnTo>
                <a:lnTo>
                  <a:pt x="1168470" y="2381544"/>
                </a:lnTo>
                <a:lnTo>
                  <a:pt x="1213073" y="2381544"/>
                </a:lnTo>
                <a:lnTo>
                  <a:pt x="1257650" y="2379884"/>
                </a:lnTo>
                <a:lnTo>
                  <a:pt x="1302152" y="2376564"/>
                </a:lnTo>
                <a:lnTo>
                  <a:pt x="1346528" y="2371584"/>
                </a:lnTo>
                <a:lnTo>
                  <a:pt x="1390729" y="2364943"/>
                </a:lnTo>
                <a:lnTo>
                  <a:pt x="1434702" y="2356643"/>
                </a:lnTo>
                <a:lnTo>
                  <a:pt x="1478399" y="2346682"/>
                </a:lnTo>
                <a:lnTo>
                  <a:pt x="1521769" y="2335061"/>
                </a:lnTo>
                <a:lnTo>
                  <a:pt x="1564761" y="2321781"/>
                </a:lnTo>
                <a:lnTo>
                  <a:pt x="1607326" y="2306840"/>
                </a:lnTo>
                <a:lnTo>
                  <a:pt x="1649413" y="2290238"/>
                </a:lnTo>
                <a:lnTo>
                  <a:pt x="1690971" y="2271977"/>
                </a:lnTo>
                <a:lnTo>
                  <a:pt x="1731951" y="2252056"/>
                </a:lnTo>
                <a:lnTo>
                  <a:pt x="1772302" y="2230475"/>
                </a:lnTo>
                <a:lnTo>
                  <a:pt x="1811974" y="2207233"/>
                </a:lnTo>
                <a:lnTo>
                  <a:pt x="1850916" y="2182331"/>
                </a:lnTo>
                <a:lnTo>
                  <a:pt x="1889078" y="2155770"/>
                </a:lnTo>
                <a:lnTo>
                  <a:pt x="1926410" y="2127548"/>
                </a:lnTo>
                <a:lnTo>
                  <a:pt x="1962861" y="2097666"/>
                </a:lnTo>
                <a:lnTo>
                  <a:pt x="1998382" y="2066124"/>
                </a:lnTo>
                <a:lnTo>
                  <a:pt x="2032921" y="2032922"/>
                </a:lnTo>
                <a:lnTo>
                  <a:pt x="2066124" y="1998382"/>
                </a:lnTo>
                <a:lnTo>
                  <a:pt x="2097666" y="1962862"/>
                </a:lnTo>
                <a:lnTo>
                  <a:pt x="2127548" y="1926410"/>
                </a:lnTo>
                <a:lnTo>
                  <a:pt x="2155769" y="1889078"/>
                </a:lnTo>
                <a:lnTo>
                  <a:pt x="2182331" y="1850916"/>
                </a:lnTo>
                <a:lnTo>
                  <a:pt x="2207233" y="1811974"/>
                </a:lnTo>
                <a:lnTo>
                  <a:pt x="2230474" y="1772302"/>
                </a:lnTo>
                <a:lnTo>
                  <a:pt x="2252056" y="1731951"/>
                </a:lnTo>
                <a:lnTo>
                  <a:pt x="2271977" y="1690971"/>
                </a:lnTo>
                <a:lnTo>
                  <a:pt x="2290238" y="1649413"/>
                </a:lnTo>
                <a:lnTo>
                  <a:pt x="2306839" y="1607326"/>
                </a:lnTo>
                <a:lnTo>
                  <a:pt x="2321780" y="1564761"/>
                </a:lnTo>
                <a:lnTo>
                  <a:pt x="2335061" y="1521769"/>
                </a:lnTo>
                <a:lnTo>
                  <a:pt x="2346682" y="1478399"/>
                </a:lnTo>
                <a:lnTo>
                  <a:pt x="2356643" y="1434702"/>
                </a:lnTo>
                <a:lnTo>
                  <a:pt x="2364943" y="1390729"/>
                </a:lnTo>
                <a:lnTo>
                  <a:pt x="2371584" y="1346529"/>
                </a:lnTo>
                <a:lnTo>
                  <a:pt x="2376564" y="1302153"/>
                </a:lnTo>
                <a:lnTo>
                  <a:pt x="2379884" y="1257651"/>
                </a:lnTo>
                <a:lnTo>
                  <a:pt x="2381544" y="1213073"/>
                </a:lnTo>
                <a:lnTo>
                  <a:pt x="2381544" y="1168471"/>
                </a:lnTo>
                <a:lnTo>
                  <a:pt x="2379884" y="1123893"/>
                </a:lnTo>
                <a:lnTo>
                  <a:pt x="2376564" y="1079391"/>
                </a:lnTo>
                <a:lnTo>
                  <a:pt x="2371584" y="1035015"/>
                </a:lnTo>
                <a:lnTo>
                  <a:pt x="2364943" y="990815"/>
                </a:lnTo>
                <a:lnTo>
                  <a:pt x="2356643" y="946842"/>
                </a:lnTo>
                <a:lnTo>
                  <a:pt x="2346682" y="903145"/>
                </a:lnTo>
                <a:lnTo>
                  <a:pt x="2335061" y="859775"/>
                </a:lnTo>
                <a:lnTo>
                  <a:pt x="2321780" y="816782"/>
                </a:lnTo>
                <a:lnTo>
                  <a:pt x="2306839" y="774218"/>
                </a:lnTo>
                <a:lnTo>
                  <a:pt x="2290238" y="732131"/>
                </a:lnTo>
                <a:lnTo>
                  <a:pt x="2271977" y="690572"/>
                </a:lnTo>
                <a:lnTo>
                  <a:pt x="2252056" y="649593"/>
                </a:lnTo>
                <a:lnTo>
                  <a:pt x="2230474" y="609242"/>
                </a:lnTo>
                <a:lnTo>
                  <a:pt x="2207233" y="569570"/>
                </a:lnTo>
                <a:lnTo>
                  <a:pt x="2182331" y="530628"/>
                </a:lnTo>
                <a:lnTo>
                  <a:pt x="2155769" y="492466"/>
                </a:lnTo>
                <a:lnTo>
                  <a:pt x="2127548" y="455134"/>
                </a:lnTo>
                <a:lnTo>
                  <a:pt x="2097666" y="418682"/>
                </a:lnTo>
                <a:lnTo>
                  <a:pt x="2066124" y="383162"/>
                </a:lnTo>
                <a:lnTo>
                  <a:pt x="2032921" y="348622"/>
                </a:lnTo>
                <a:lnTo>
                  <a:pt x="1998382" y="315420"/>
                </a:lnTo>
                <a:lnTo>
                  <a:pt x="1962861" y="283878"/>
                </a:lnTo>
                <a:lnTo>
                  <a:pt x="1926410" y="253996"/>
                </a:lnTo>
                <a:lnTo>
                  <a:pt x="1889078" y="225774"/>
                </a:lnTo>
                <a:lnTo>
                  <a:pt x="1850916" y="199213"/>
                </a:lnTo>
                <a:lnTo>
                  <a:pt x="1811974" y="174311"/>
                </a:lnTo>
                <a:lnTo>
                  <a:pt x="1772302" y="151069"/>
                </a:lnTo>
                <a:lnTo>
                  <a:pt x="1731951" y="129488"/>
                </a:lnTo>
                <a:lnTo>
                  <a:pt x="1690971" y="109567"/>
                </a:lnTo>
                <a:lnTo>
                  <a:pt x="1649413" y="91305"/>
                </a:lnTo>
                <a:lnTo>
                  <a:pt x="1607326" y="74704"/>
                </a:lnTo>
                <a:lnTo>
                  <a:pt x="1564761" y="59763"/>
                </a:lnTo>
                <a:lnTo>
                  <a:pt x="1521769" y="46483"/>
                </a:lnTo>
                <a:lnTo>
                  <a:pt x="1478399" y="34862"/>
                </a:lnTo>
                <a:lnTo>
                  <a:pt x="1434702" y="24901"/>
                </a:lnTo>
                <a:lnTo>
                  <a:pt x="1390729" y="16601"/>
                </a:lnTo>
                <a:lnTo>
                  <a:pt x="1346528" y="9960"/>
                </a:lnTo>
                <a:lnTo>
                  <a:pt x="1302152" y="4980"/>
                </a:lnTo>
                <a:lnTo>
                  <a:pt x="1257650" y="1660"/>
                </a:lnTo>
                <a:lnTo>
                  <a:pt x="1213073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60500" y="4699000"/>
            <a:ext cx="204533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10" dirty="0">
                <a:solidFill>
                  <a:srgbClr val="FFFFFF"/>
                </a:solidFill>
                <a:latin typeface="Arial"/>
                <a:cs typeface="Arial"/>
              </a:rPr>
              <a:t>KOMUNIKACJA</a:t>
            </a:r>
            <a:endParaRPr sz="2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100" y="9417405"/>
            <a:ext cx="38989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116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826000" y="660400"/>
            <a:ext cx="3348354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Wartości</a:t>
            </a:r>
            <a:r>
              <a:rPr spc="-75" dirty="0"/>
              <a:t> </a:t>
            </a:r>
            <a:r>
              <a:rPr dirty="0"/>
              <a:t>XP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356100" y="3708400"/>
            <a:ext cx="7444105" cy="2311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500" spc="10" dirty="0">
                <a:latin typeface="Arial"/>
                <a:cs typeface="Arial"/>
              </a:rPr>
              <a:t>Zespoły </a:t>
            </a:r>
            <a:r>
              <a:rPr sz="2500" spc="-95" dirty="0">
                <a:latin typeface="Arial"/>
                <a:cs typeface="Arial"/>
              </a:rPr>
              <a:t>XP </a:t>
            </a:r>
            <a:r>
              <a:rPr sz="2500" spc="20" dirty="0">
                <a:latin typeface="Arial"/>
                <a:cs typeface="Arial"/>
              </a:rPr>
              <a:t>często </a:t>
            </a:r>
            <a:r>
              <a:rPr sz="2500" spc="15" dirty="0">
                <a:latin typeface="Arial"/>
                <a:cs typeface="Arial"/>
              </a:rPr>
              <a:t>wzbogacają </a:t>
            </a:r>
            <a:r>
              <a:rPr sz="2500" spc="-5" dirty="0">
                <a:latin typeface="Arial"/>
                <a:cs typeface="Arial"/>
              </a:rPr>
              <a:t>przestrzeń </a:t>
            </a:r>
            <a:r>
              <a:rPr sz="2500" spc="10" dirty="0">
                <a:latin typeface="Arial"/>
                <a:cs typeface="Arial"/>
              </a:rPr>
              <a:t>swojej  </a:t>
            </a:r>
            <a:r>
              <a:rPr sz="2500" spc="25" dirty="0">
                <a:latin typeface="Arial"/>
                <a:cs typeface="Arial"/>
              </a:rPr>
              <a:t>pracy </a:t>
            </a:r>
            <a:r>
              <a:rPr sz="2500" spc="40" dirty="0">
                <a:latin typeface="Arial"/>
                <a:cs typeface="Arial"/>
              </a:rPr>
              <a:t>o </a:t>
            </a:r>
            <a:r>
              <a:rPr sz="2500" spc="45" dirty="0">
                <a:latin typeface="Arial"/>
                <a:cs typeface="Arial"/>
              </a:rPr>
              <a:t>dodatkowe </a:t>
            </a:r>
            <a:r>
              <a:rPr sz="2500" spc="10" dirty="0">
                <a:latin typeface="Arial"/>
                <a:cs typeface="Arial"/>
              </a:rPr>
              <a:t>informacje </a:t>
            </a:r>
            <a:r>
              <a:rPr sz="2500" spc="-10" dirty="0">
                <a:latin typeface="Arial"/>
                <a:cs typeface="Arial"/>
              </a:rPr>
              <a:t>umieszczane </a:t>
            </a:r>
            <a:r>
              <a:rPr sz="2500" spc="-25" dirty="0">
                <a:latin typeface="Arial"/>
                <a:cs typeface="Arial"/>
              </a:rPr>
              <a:t>na  </a:t>
            </a:r>
            <a:r>
              <a:rPr sz="2500" spc="5" dirty="0">
                <a:latin typeface="Arial"/>
                <a:cs typeface="Arial"/>
              </a:rPr>
              <a:t>ścianach, </a:t>
            </a:r>
            <a:r>
              <a:rPr sz="2500" spc="25" dirty="0">
                <a:latin typeface="Arial"/>
                <a:cs typeface="Arial"/>
              </a:rPr>
              <a:t>widoczne </a:t>
            </a:r>
            <a:r>
              <a:rPr sz="2500" spc="10" dirty="0">
                <a:latin typeface="Arial"/>
                <a:cs typeface="Arial"/>
              </a:rPr>
              <a:t>dla </a:t>
            </a:r>
            <a:r>
              <a:rPr sz="2500" spc="25" dirty="0">
                <a:latin typeface="Arial"/>
                <a:cs typeface="Arial"/>
              </a:rPr>
              <a:t>wszystkich </a:t>
            </a:r>
            <a:r>
              <a:rPr sz="2500" spc="140" dirty="0">
                <a:latin typeface="Arial"/>
                <a:cs typeface="Arial"/>
              </a:rPr>
              <a:t>- </a:t>
            </a:r>
            <a:r>
              <a:rPr sz="2500" spc="30" dirty="0">
                <a:latin typeface="Arial"/>
                <a:cs typeface="Arial"/>
              </a:rPr>
              <a:t>np. </a:t>
            </a:r>
            <a:r>
              <a:rPr sz="2500" spc="10" dirty="0">
                <a:latin typeface="Arial"/>
                <a:cs typeface="Arial"/>
              </a:rPr>
              <a:t>poprzez  </a:t>
            </a:r>
            <a:r>
              <a:rPr sz="2500" spc="25" dirty="0">
                <a:latin typeface="Arial"/>
                <a:cs typeface="Arial"/>
              </a:rPr>
              <a:t>tablice </a:t>
            </a:r>
            <a:r>
              <a:rPr sz="2500" spc="-50" dirty="0">
                <a:latin typeface="Arial"/>
                <a:cs typeface="Arial"/>
              </a:rPr>
              <a:t>z </a:t>
            </a:r>
            <a:r>
              <a:rPr sz="2500" spc="-10" dirty="0">
                <a:latin typeface="Arial"/>
                <a:cs typeface="Arial"/>
              </a:rPr>
              <a:t>zadaniami, </a:t>
            </a:r>
            <a:r>
              <a:rPr sz="2500" spc="10" dirty="0">
                <a:latin typeface="Arial"/>
                <a:cs typeface="Arial"/>
              </a:rPr>
              <a:t>czy </a:t>
            </a:r>
            <a:r>
              <a:rPr sz="2500" spc="5" dirty="0">
                <a:latin typeface="Arial"/>
                <a:cs typeface="Arial"/>
              </a:rPr>
              <a:t>wykresy </a:t>
            </a:r>
            <a:r>
              <a:rPr sz="2500" spc="-10" dirty="0">
                <a:latin typeface="Arial"/>
                <a:cs typeface="Arial"/>
              </a:rPr>
              <a:t>spalania. Ponieważ  </a:t>
            </a:r>
            <a:r>
              <a:rPr sz="2500" spc="-25" dirty="0">
                <a:latin typeface="Arial"/>
                <a:cs typeface="Arial"/>
              </a:rPr>
              <a:t>są </a:t>
            </a:r>
            <a:r>
              <a:rPr sz="2500" spc="-5" dirty="0">
                <a:latin typeface="Arial"/>
                <a:cs typeface="Arial"/>
              </a:rPr>
              <a:t>one </a:t>
            </a:r>
            <a:r>
              <a:rPr sz="2500" spc="45" dirty="0">
                <a:latin typeface="Arial"/>
                <a:cs typeface="Arial"/>
              </a:rPr>
              <a:t>mocno </a:t>
            </a:r>
            <a:r>
              <a:rPr sz="2500" spc="15" dirty="0">
                <a:latin typeface="Arial"/>
                <a:cs typeface="Arial"/>
              </a:rPr>
              <a:t>wyeksponowane, </a:t>
            </a:r>
            <a:r>
              <a:rPr sz="2500" spc="-5" dirty="0">
                <a:latin typeface="Arial"/>
                <a:cs typeface="Arial"/>
              </a:rPr>
              <a:t>stają </a:t>
            </a:r>
            <a:r>
              <a:rPr sz="2500" spc="-20" dirty="0">
                <a:latin typeface="Arial"/>
                <a:cs typeface="Arial"/>
              </a:rPr>
              <a:t>się </a:t>
            </a:r>
            <a:r>
              <a:rPr sz="2500" spc="25" dirty="0">
                <a:latin typeface="Arial"/>
                <a:cs typeface="Arial"/>
              </a:rPr>
              <a:t>swego  </a:t>
            </a:r>
            <a:r>
              <a:rPr sz="2500" spc="-5" dirty="0">
                <a:latin typeface="Arial"/>
                <a:cs typeface="Arial"/>
              </a:rPr>
              <a:t>rodzaju </a:t>
            </a:r>
            <a:r>
              <a:rPr sz="2500" spc="10" dirty="0">
                <a:latin typeface="Arial"/>
                <a:cs typeface="Arial"/>
              </a:rPr>
              <a:t>radiatorami</a:t>
            </a:r>
            <a:r>
              <a:rPr sz="2500" dirty="0">
                <a:latin typeface="Arial"/>
                <a:cs typeface="Arial"/>
              </a:rPr>
              <a:t> </a:t>
            </a:r>
            <a:r>
              <a:rPr sz="2500" spc="15" dirty="0">
                <a:latin typeface="Arial"/>
                <a:cs typeface="Arial"/>
              </a:rPr>
              <a:t>informacji.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45618" y="3444519"/>
            <a:ext cx="2864559" cy="2864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87125" y="3686027"/>
            <a:ext cx="2381885" cy="2381885"/>
          </a:xfrm>
          <a:custGeom>
            <a:avLst/>
            <a:gdLst/>
            <a:ahLst/>
            <a:cxnLst/>
            <a:rect l="l" t="t" r="r" b="b"/>
            <a:pathLst>
              <a:path w="2381885" h="2381885">
                <a:moveTo>
                  <a:pt x="1213073" y="0"/>
                </a:moveTo>
                <a:lnTo>
                  <a:pt x="1168470" y="0"/>
                </a:lnTo>
                <a:lnTo>
                  <a:pt x="1123893" y="1660"/>
                </a:lnTo>
                <a:lnTo>
                  <a:pt x="1079391" y="4980"/>
                </a:lnTo>
                <a:lnTo>
                  <a:pt x="1035015" y="9960"/>
                </a:lnTo>
                <a:lnTo>
                  <a:pt x="990815" y="16601"/>
                </a:lnTo>
                <a:lnTo>
                  <a:pt x="946841" y="24901"/>
                </a:lnTo>
                <a:lnTo>
                  <a:pt x="903145" y="34862"/>
                </a:lnTo>
                <a:lnTo>
                  <a:pt x="859775" y="46483"/>
                </a:lnTo>
                <a:lnTo>
                  <a:pt x="816782" y="59763"/>
                </a:lnTo>
                <a:lnTo>
                  <a:pt x="774217" y="74704"/>
                </a:lnTo>
                <a:lnTo>
                  <a:pt x="732131" y="91305"/>
                </a:lnTo>
                <a:lnTo>
                  <a:pt x="690572" y="109567"/>
                </a:lnTo>
                <a:lnTo>
                  <a:pt x="649592" y="129488"/>
                </a:lnTo>
                <a:lnTo>
                  <a:pt x="609241" y="151069"/>
                </a:lnTo>
                <a:lnTo>
                  <a:pt x="569570" y="174311"/>
                </a:lnTo>
                <a:lnTo>
                  <a:pt x="530628" y="199213"/>
                </a:lnTo>
                <a:lnTo>
                  <a:pt x="492466" y="225774"/>
                </a:lnTo>
                <a:lnTo>
                  <a:pt x="455134" y="253996"/>
                </a:lnTo>
                <a:lnTo>
                  <a:pt x="418682" y="283878"/>
                </a:lnTo>
                <a:lnTo>
                  <a:pt x="383162" y="315420"/>
                </a:lnTo>
                <a:lnTo>
                  <a:pt x="348622" y="348622"/>
                </a:lnTo>
                <a:lnTo>
                  <a:pt x="315420" y="383162"/>
                </a:lnTo>
                <a:lnTo>
                  <a:pt x="283878" y="418682"/>
                </a:lnTo>
                <a:lnTo>
                  <a:pt x="253996" y="455134"/>
                </a:lnTo>
                <a:lnTo>
                  <a:pt x="225774" y="492466"/>
                </a:lnTo>
                <a:lnTo>
                  <a:pt x="199212" y="530628"/>
                </a:lnTo>
                <a:lnTo>
                  <a:pt x="174311" y="569570"/>
                </a:lnTo>
                <a:lnTo>
                  <a:pt x="151069" y="609242"/>
                </a:lnTo>
                <a:lnTo>
                  <a:pt x="129488" y="649593"/>
                </a:lnTo>
                <a:lnTo>
                  <a:pt x="109567" y="690572"/>
                </a:lnTo>
                <a:lnTo>
                  <a:pt x="91305" y="732131"/>
                </a:lnTo>
                <a:lnTo>
                  <a:pt x="74704" y="774218"/>
                </a:lnTo>
                <a:lnTo>
                  <a:pt x="59763" y="816782"/>
                </a:lnTo>
                <a:lnTo>
                  <a:pt x="46483" y="859775"/>
                </a:lnTo>
                <a:lnTo>
                  <a:pt x="34862" y="903145"/>
                </a:lnTo>
                <a:lnTo>
                  <a:pt x="24901" y="946842"/>
                </a:lnTo>
                <a:lnTo>
                  <a:pt x="16601" y="990815"/>
                </a:lnTo>
                <a:lnTo>
                  <a:pt x="9960" y="1035015"/>
                </a:lnTo>
                <a:lnTo>
                  <a:pt x="4980" y="1079391"/>
                </a:lnTo>
                <a:lnTo>
                  <a:pt x="1660" y="1123893"/>
                </a:lnTo>
                <a:lnTo>
                  <a:pt x="0" y="1168471"/>
                </a:lnTo>
                <a:lnTo>
                  <a:pt x="0" y="1213073"/>
                </a:lnTo>
                <a:lnTo>
                  <a:pt x="1660" y="1257651"/>
                </a:lnTo>
                <a:lnTo>
                  <a:pt x="4980" y="1302153"/>
                </a:lnTo>
                <a:lnTo>
                  <a:pt x="9960" y="1346529"/>
                </a:lnTo>
                <a:lnTo>
                  <a:pt x="16601" y="1390729"/>
                </a:lnTo>
                <a:lnTo>
                  <a:pt x="24901" y="1434702"/>
                </a:lnTo>
                <a:lnTo>
                  <a:pt x="34862" y="1478399"/>
                </a:lnTo>
                <a:lnTo>
                  <a:pt x="46483" y="1521769"/>
                </a:lnTo>
                <a:lnTo>
                  <a:pt x="59763" y="1564761"/>
                </a:lnTo>
                <a:lnTo>
                  <a:pt x="74704" y="1607326"/>
                </a:lnTo>
                <a:lnTo>
                  <a:pt x="91305" y="1649413"/>
                </a:lnTo>
                <a:lnTo>
                  <a:pt x="109567" y="1690971"/>
                </a:lnTo>
                <a:lnTo>
                  <a:pt x="129488" y="1731951"/>
                </a:lnTo>
                <a:lnTo>
                  <a:pt x="151069" y="1772302"/>
                </a:lnTo>
                <a:lnTo>
                  <a:pt x="174311" y="1811974"/>
                </a:lnTo>
                <a:lnTo>
                  <a:pt x="199212" y="1850916"/>
                </a:lnTo>
                <a:lnTo>
                  <a:pt x="225774" y="1889078"/>
                </a:lnTo>
                <a:lnTo>
                  <a:pt x="253996" y="1926410"/>
                </a:lnTo>
                <a:lnTo>
                  <a:pt x="283878" y="1962862"/>
                </a:lnTo>
                <a:lnTo>
                  <a:pt x="315420" y="1998382"/>
                </a:lnTo>
                <a:lnTo>
                  <a:pt x="348622" y="2032922"/>
                </a:lnTo>
                <a:lnTo>
                  <a:pt x="383162" y="2066124"/>
                </a:lnTo>
                <a:lnTo>
                  <a:pt x="418682" y="2097666"/>
                </a:lnTo>
                <a:lnTo>
                  <a:pt x="455134" y="2127548"/>
                </a:lnTo>
                <a:lnTo>
                  <a:pt x="492466" y="2155770"/>
                </a:lnTo>
                <a:lnTo>
                  <a:pt x="530628" y="2182331"/>
                </a:lnTo>
                <a:lnTo>
                  <a:pt x="569570" y="2207233"/>
                </a:lnTo>
                <a:lnTo>
                  <a:pt x="609241" y="2230475"/>
                </a:lnTo>
                <a:lnTo>
                  <a:pt x="649592" y="2252056"/>
                </a:lnTo>
                <a:lnTo>
                  <a:pt x="690572" y="2271977"/>
                </a:lnTo>
                <a:lnTo>
                  <a:pt x="732131" y="2290238"/>
                </a:lnTo>
                <a:lnTo>
                  <a:pt x="774217" y="2306840"/>
                </a:lnTo>
                <a:lnTo>
                  <a:pt x="816782" y="2321781"/>
                </a:lnTo>
                <a:lnTo>
                  <a:pt x="859775" y="2335061"/>
                </a:lnTo>
                <a:lnTo>
                  <a:pt x="903145" y="2346682"/>
                </a:lnTo>
                <a:lnTo>
                  <a:pt x="946841" y="2356643"/>
                </a:lnTo>
                <a:lnTo>
                  <a:pt x="990815" y="2364943"/>
                </a:lnTo>
                <a:lnTo>
                  <a:pt x="1035015" y="2371584"/>
                </a:lnTo>
                <a:lnTo>
                  <a:pt x="1079391" y="2376564"/>
                </a:lnTo>
                <a:lnTo>
                  <a:pt x="1123893" y="2379884"/>
                </a:lnTo>
                <a:lnTo>
                  <a:pt x="1168470" y="2381544"/>
                </a:lnTo>
                <a:lnTo>
                  <a:pt x="1213073" y="2381544"/>
                </a:lnTo>
                <a:lnTo>
                  <a:pt x="1257650" y="2379884"/>
                </a:lnTo>
                <a:lnTo>
                  <a:pt x="1302152" y="2376564"/>
                </a:lnTo>
                <a:lnTo>
                  <a:pt x="1346528" y="2371584"/>
                </a:lnTo>
                <a:lnTo>
                  <a:pt x="1390729" y="2364943"/>
                </a:lnTo>
                <a:lnTo>
                  <a:pt x="1434702" y="2356643"/>
                </a:lnTo>
                <a:lnTo>
                  <a:pt x="1478399" y="2346682"/>
                </a:lnTo>
                <a:lnTo>
                  <a:pt x="1521769" y="2335061"/>
                </a:lnTo>
                <a:lnTo>
                  <a:pt x="1564761" y="2321781"/>
                </a:lnTo>
                <a:lnTo>
                  <a:pt x="1607326" y="2306840"/>
                </a:lnTo>
                <a:lnTo>
                  <a:pt x="1649413" y="2290238"/>
                </a:lnTo>
                <a:lnTo>
                  <a:pt x="1690971" y="2271977"/>
                </a:lnTo>
                <a:lnTo>
                  <a:pt x="1731951" y="2252056"/>
                </a:lnTo>
                <a:lnTo>
                  <a:pt x="1772302" y="2230475"/>
                </a:lnTo>
                <a:lnTo>
                  <a:pt x="1811974" y="2207233"/>
                </a:lnTo>
                <a:lnTo>
                  <a:pt x="1850916" y="2182331"/>
                </a:lnTo>
                <a:lnTo>
                  <a:pt x="1889078" y="2155770"/>
                </a:lnTo>
                <a:lnTo>
                  <a:pt x="1926410" y="2127548"/>
                </a:lnTo>
                <a:lnTo>
                  <a:pt x="1962861" y="2097666"/>
                </a:lnTo>
                <a:lnTo>
                  <a:pt x="1998382" y="2066124"/>
                </a:lnTo>
                <a:lnTo>
                  <a:pt x="2032921" y="2032922"/>
                </a:lnTo>
                <a:lnTo>
                  <a:pt x="2066124" y="1998382"/>
                </a:lnTo>
                <a:lnTo>
                  <a:pt x="2097666" y="1962862"/>
                </a:lnTo>
                <a:lnTo>
                  <a:pt x="2127548" y="1926410"/>
                </a:lnTo>
                <a:lnTo>
                  <a:pt x="2155769" y="1889078"/>
                </a:lnTo>
                <a:lnTo>
                  <a:pt x="2182331" y="1850916"/>
                </a:lnTo>
                <a:lnTo>
                  <a:pt x="2207233" y="1811974"/>
                </a:lnTo>
                <a:lnTo>
                  <a:pt x="2230474" y="1772302"/>
                </a:lnTo>
                <a:lnTo>
                  <a:pt x="2252056" y="1731951"/>
                </a:lnTo>
                <a:lnTo>
                  <a:pt x="2271977" y="1690971"/>
                </a:lnTo>
                <a:lnTo>
                  <a:pt x="2290238" y="1649413"/>
                </a:lnTo>
                <a:lnTo>
                  <a:pt x="2306839" y="1607326"/>
                </a:lnTo>
                <a:lnTo>
                  <a:pt x="2321780" y="1564761"/>
                </a:lnTo>
                <a:lnTo>
                  <a:pt x="2335061" y="1521769"/>
                </a:lnTo>
                <a:lnTo>
                  <a:pt x="2346682" y="1478399"/>
                </a:lnTo>
                <a:lnTo>
                  <a:pt x="2356643" y="1434702"/>
                </a:lnTo>
                <a:lnTo>
                  <a:pt x="2364943" y="1390729"/>
                </a:lnTo>
                <a:lnTo>
                  <a:pt x="2371584" y="1346529"/>
                </a:lnTo>
                <a:lnTo>
                  <a:pt x="2376564" y="1302153"/>
                </a:lnTo>
                <a:lnTo>
                  <a:pt x="2379884" y="1257651"/>
                </a:lnTo>
                <a:lnTo>
                  <a:pt x="2381544" y="1213073"/>
                </a:lnTo>
                <a:lnTo>
                  <a:pt x="2381544" y="1168471"/>
                </a:lnTo>
                <a:lnTo>
                  <a:pt x="2379884" y="1123893"/>
                </a:lnTo>
                <a:lnTo>
                  <a:pt x="2376564" y="1079391"/>
                </a:lnTo>
                <a:lnTo>
                  <a:pt x="2371584" y="1035015"/>
                </a:lnTo>
                <a:lnTo>
                  <a:pt x="2364943" y="990815"/>
                </a:lnTo>
                <a:lnTo>
                  <a:pt x="2356643" y="946842"/>
                </a:lnTo>
                <a:lnTo>
                  <a:pt x="2346682" y="903145"/>
                </a:lnTo>
                <a:lnTo>
                  <a:pt x="2335061" y="859775"/>
                </a:lnTo>
                <a:lnTo>
                  <a:pt x="2321780" y="816782"/>
                </a:lnTo>
                <a:lnTo>
                  <a:pt x="2306839" y="774218"/>
                </a:lnTo>
                <a:lnTo>
                  <a:pt x="2290238" y="732131"/>
                </a:lnTo>
                <a:lnTo>
                  <a:pt x="2271977" y="690572"/>
                </a:lnTo>
                <a:lnTo>
                  <a:pt x="2252056" y="649593"/>
                </a:lnTo>
                <a:lnTo>
                  <a:pt x="2230474" y="609242"/>
                </a:lnTo>
                <a:lnTo>
                  <a:pt x="2207233" y="569570"/>
                </a:lnTo>
                <a:lnTo>
                  <a:pt x="2182331" y="530628"/>
                </a:lnTo>
                <a:lnTo>
                  <a:pt x="2155769" y="492466"/>
                </a:lnTo>
                <a:lnTo>
                  <a:pt x="2127548" y="455134"/>
                </a:lnTo>
                <a:lnTo>
                  <a:pt x="2097666" y="418682"/>
                </a:lnTo>
                <a:lnTo>
                  <a:pt x="2066124" y="383162"/>
                </a:lnTo>
                <a:lnTo>
                  <a:pt x="2032921" y="348622"/>
                </a:lnTo>
                <a:lnTo>
                  <a:pt x="1998382" y="315420"/>
                </a:lnTo>
                <a:lnTo>
                  <a:pt x="1962861" y="283878"/>
                </a:lnTo>
                <a:lnTo>
                  <a:pt x="1926410" y="253996"/>
                </a:lnTo>
                <a:lnTo>
                  <a:pt x="1889078" y="225774"/>
                </a:lnTo>
                <a:lnTo>
                  <a:pt x="1850916" y="199213"/>
                </a:lnTo>
                <a:lnTo>
                  <a:pt x="1811974" y="174311"/>
                </a:lnTo>
                <a:lnTo>
                  <a:pt x="1772302" y="151069"/>
                </a:lnTo>
                <a:lnTo>
                  <a:pt x="1731951" y="129488"/>
                </a:lnTo>
                <a:lnTo>
                  <a:pt x="1690971" y="109567"/>
                </a:lnTo>
                <a:lnTo>
                  <a:pt x="1649413" y="91305"/>
                </a:lnTo>
                <a:lnTo>
                  <a:pt x="1607326" y="74704"/>
                </a:lnTo>
                <a:lnTo>
                  <a:pt x="1564761" y="59763"/>
                </a:lnTo>
                <a:lnTo>
                  <a:pt x="1521769" y="46483"/>
                </a:lnTo>
                <a:lnTo>
                  <a:pt x="1478399" y="34862"/>
                </a:lnTo>
                <a:lnTo>
                  <a:pt x="1434702" y="24901"/>
                </a:lnTo>
                <a:lnTo>
                  <a:pt x="1390729" y="16601"/>
                </a:lnTo>
                <a:lnTo>
                  <a:pt x="1346528" y="9960"/>
                </a:lnTo>
                <a:lnTo>
                  <a:pt x="1302152" y="4980"/>
                </a:lnTo>
                <a:lnTo>
                  <a:pt x="1257650" y="1660"/>
                </a:lnTo>
                <a:lnTo>
                  <a:pt x="1213073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51000" y="4470400"/>
            <a:ext cx="1653539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5900" marR="5080" indent="-203200">
              <a:lnSpc>
                <a:spcPct val="100000"/>
              </a:lnSpc>
              <a:spcBef>
                <a:spcPts val="100"/>
              </a:spcBef>
            </a:pPr>
            <a:r>
              <a:rPr sz="2500" b="1" spc="15" dirty="0">
                <a:solidFill>
                  <a:srgbClr val="FFFFFF"/>
                </a:solidFill>
                <a:latin typeface="Arial"/>
                <a:cs typeface="Arial"/>
              </a:rPr>
              <a:t>Informacje  </a:t>
            </a:r>
            <a:r>
              <a:rPr sz="2500" b="1" spc="20" dirty="0">
                <a:solidFill>
                  <a:srgbClr val="FFFFFF"/>
                </a:solidFill>
                <a:latin typeface="Arial"/>
                <a:cs typeface="Arial"/>
              </a:rPr>
              <a:t>zwrotne</a:t>
            </a:r>
            <a:endParaRPr sz="25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100" y="9417405"/>
            <a:ext cx="38989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117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826000" y="660400"/>
            <a:ext cx="3348354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Wartości</a:t>
            </a:r>
            <a:r>
              <a:rPr spc="-75" dirty="0"/>
              <a:t> </a:t>
            </a:r>
            <a:r>
              <a:rPr dirty="0"/>
              <a:t>XP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356100" y="4089400"/>
            <a:ext cx="7738109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500" spc="10" dirty="0">
                <a:latin typeface="Arial"/>
                <a:cs typeface="Arial"/>
              </a:rPr>
              <a:t>Zespoły </a:t>
            </a:r>
            <a:r>
              <a:rPr sz="2500" spc="-95" dirty="0">
                <a:latin typeface="Arial"/>
                <a:cs typeface="Arial"/>
              </a:rPr>
              <a:t>XP </a:t>
            </a:r>
            <a:r>
              <a:rPr sz="2500" spc="-25" dirty="0">
                <a:latin typeface="Arial"/>
                <a:cs typeface="Arial"/>
              </a:rPr>
              <a:t>są </a:t>
            </a:r>
            <a:r>
              <a:rPr sz="2500" spc="20" dirty="0">
                <a:latin typeface="Arial"/>
                <a:cs typeface="Arial"/>
              </a:rPr>
              <a:t>świadome, </a:t>
            </a:r>
            <a:r>
              <a:rPr sz="2500" spc="-50" dirty="0">
                <a:latin typeface="Arial"/>
                <a:cs typeface="Arial"/>
              </a:rPr>
              <a:t>że </a:t>
            </a:r>
            <a:r>
              <a:rPr sz="2500" spc="-5" dirty="0">
                <a:latin typeface="Arial"/>
                <a:cs typeface="Arial"/>
              </a:rPr>
              <a:t>niezwykle </a:t>
            </a:r>
            <a:r>
              <a:rPr sz="2500" spc="35" dirty="0">
                <a:latin typeface="Arial"/>
                <a:cs typeface="Arial"/>
              </a:rPr>
              <a:t>trudno </a:t>
            </a:r>
            <a:r>
              <a:rPr sz="2500" spc="10" dirty="0">
                <a:latin typeface="Arial"/>
                <a:cs typeface="Arial"/>
              </a:rPr>
              <a:t>jest  </a:t>
            </a:r>
            <a:r>
              <a:rPr sz="2500" spc="30" dirty="0">
                <a:latin typeface="Arial"/>
                <a:cs typeface="Arial"/>
              </a:rPr>
              <a:t>stworzyć </a:t>
            </a:r>
            <a:r>
              <a:rPr sz="2500" spc="-5" dirty="0">
                <a:latin typeface="Arial"/>
                <a:cs typeface="Arial"/>
              </a:rPr>
              <a:t>idealny </a:t>
            </a:r>
            <a:r>
              <a:rPr sz="2500" spc="45" dirty="0">
                <a:latin typeface="Arial"/>
                <a:cs typeface="Arial"/>
              </a:rPr>
              <a:t>produkt </a:t>
            </a:r>
            <a:r>
              <a:rPr sz="2500" spc="-50" dirty="0">
                <a:latin typeface="Arial"/>
                <a:cs typeface="Arial"/>
              </a:rPr>
              <a:t>za </a:t>
            </a:r>
            <a:r>
              <a:rPr sz="2500" spc="10" dirty="0">
                <a:latin typeface="Arial"/>
                <a:cs typeface="Arial"/>
              </a:rPr>
              <a:t>pierwszym </a:t>
            </a:r>
            <a:r>
              <a:rPr sz="2500" spc="25" dirty="0">
                <a:latin typeface="Arial"/>
                <a:cs typeface="Arial"/>
              </a:rPr>
              <a:t>podejściem,  </a:t>
            </a:r>
            <a:r>
              <a:rPr sz="2500" spc="-10" dirty="0">
                <a:latin typeface="Arial"/>
                <a:cs typeface="Arial"/>
              </a:rPr>
              <a:t>starają </a:t>
            </a:r>
            <a:r>
              <a:rPr sz="2500" spc="-20" dirty="0">
                <a:latin typeface="Arial"/>
                <a:cs typeface="Arial"/>
              </a:rPr>
              <a:t>się </a:t>
            </a:r>
            <a:r>
              <a:rPr sz="2500" spc="30" dirty="0">
                <a:latin typeface="Arial"/>
                <a:cs typeface="Arial"/>
              </a:rPr>
              <a:t>więc </a:t>
            </a:r>
            <a:r>
              <a:rPr sz="2500" spc="20" dirty="0">
                <a:latin typeface="Arial"/>
                <a:cs typeface="Arial"/>
              </a:rPr>
              <a:t>gromadzić </a:t>
            </a:r>
            <a:r>
              <a:rPr sz="2500" spc="10" dirty="0">
                <a:latin typeface="Arial"/>
                <a:cs typeface="Arial"/>
              </a:rPr>
              <a:t>informacje zwrotne </a:t>
            </a:r>
            <a:r>
              <a:rPr sz="2500" spc="20" dirty="0">
                <a:latin typeface="Arial"/>
                <a:cs typeface="Arial"/>
              </a:rPr>
              <a:t>często</a:t>
            </a:r>
            <a:r>
              <a:rPr sz="2500" spc="-30" dirty="0">
                <a:latin typeface="Arial"/>
                <a:cs typeface="Arial"/>
              </a:rPr>
              <a:t> </a:t>
            </a:r>
            <a:r>
              <a:rPr sz="2500" spc="-5" dirty="0">
                <a:latin typeface="Arial"/>
                <a:cs typeface="Arial"/>
              </a:rPr>
              <a:t>i  </a:t>
            </a:r>
            <a:r>
              <a:rPr sz="2500" spc="40" dirty="0">
                <a:latin typeface="Arial"/>
                <a:cs typeface="Arial"/>
              </a:rPr>
              <a:t>odpowiednio</a:t>
            </a:r>
            <a:r>
              <a:rPr sz="2500" spc="-5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wcześnie.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4886" y="319722"/>
            <a:ext cx="111125" cy="4851400"/>
          </a:xfrm>
          <a:custGeom>
            <a:avLst/>
            <a:gdLst/>
            <a:ahLst/>
            <a:cxnLst/>
            <a:rect l="l" t="t" r="r" b="b"/>
            <a:pathLst>
              <a:path w="111125" h="4851400">
                <a:moveTo>
                  <a:pt x="0" y="0"/>
                </a:moveTo>
                <a:lnTo>
                  <a:pt x="110876" y="0"/>
                </a:lnTo>
                <a:lnTo>
                  <a:pt x="110876" y="4851177"/>
                </a:lnTo>
                <a:lnTo>
                  <a:pt x="0" y="4851177"/>
                </a:lnTo>
                <a:lnTo>
                  <a:pt x="0" y="0"/>
                </a:lnTo>
                <a:close/>
              </a:path>
            </a:pathLst>
          </a:custGeom>
          <a:solidFill>
            <a:srgbClr val="D6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0195" y="4999363"/>
            <a:ext cx="340360" cy="340360"/>
          </a:xfrm>
          <a:custGeom>
            <a:avLst/>
            <a:gdLst/>
            <a:ahLst/>
            <a:cxnLst/>
            <a:rect l="l" t="t" r="r" b="b"/>
            <a:pathLst>
              <a:path w="340359" h="340360">
                <a:moveTo>
                  <a:pt x="170129" y="0"/>
                </a:moveTo>
                <a:lnTo>
                  <a:pt x="126971" y="5536"/>
                </a:lnTo>
                <a:lnTo>
                  <a:pt x="86107" y="22146"/>
                </a:lnTo>
                <a:lnTo>
                  <a:pt x="49829" y="49830"/>
                </a:lnTo>
                <a:lnTo>
                  <a:pt x="22146" y="86107"/>
                </a:lnTo>
                <a:lnTo>
                  <a:pt x="5536" y="126971"/>
                </a:lnTo>
                <a:lnTo>
                  <a:pt x="0" y="170129"/>
                </a:lnTo>
                <a:lnTo>
                  <a:pt x="5536" y="213286"/>
                </a:lnTo>
                <a:lnTo>
                  <a:pt x="22146" y="254151"/>
                </a:lnTo>
                <a:lnTo>
                  <a:pt x="49829" y="290428"/>
                </a:lnTo>
                <a:lnTo>
                  <a:pt x="86107" y="318111"/>
                </a:lnTo>
                <a:lnTo>
                  <a:pt x="126971" y="334721"/>
                </a:lnTo>
                <a:lnTo>
                  <a:pt x="170129" y="340258"/>
                </a:lnTo>
                <a:lnTo>
                  <a:pt x="213286" y="334721"/>
                </a:lnTo>
                <a:lnTo>
                  <a:pt x="254151" y="318111"/>
                </a:lnTo>
                <a:lnTo>
                  <a:pt x="290428" y="290428"/>
                </a:lnTo>
                <a:lnTo>
                  <a:pt x="318111" y="254151"/>
                </a:lnTo>
                <a:lnTo>
                  <a:pt x="334721" y="213286"/>
                </a:lnTo>
                <a:lnTo>
                  <a:pt x="340258" y="170129"/>
                </a:lnTo>
                <a:lnTo>
                  <a:pt x="334721" y="126971"/>
                </a:lnTo>
                <a:lnTo>
                  <a:pt x="318111" y="86107"/>
                </a:lnTo>
                <a:lnTo>
                  <a:pt x="290428" y="49830"/>
                </a:lnTo>
                <a:lnTo>
                  <a:pt x="254151" y="22146"/>
                </a:lnTo>
                <a:lnTo>
                  <a:pt x="213286" y="5536"/>
                </a:lnTo>
                <a:lnTo>
                  <a:pt x="170129" y="0"/>
                </a:lnTo>
                <a:close/>
              </a:path>
            </a:pathLst>
          </a:custGeom>
          <a:solidFill>
            <a:srgbClr val="D6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461000" y="660400"/>
            <a:ext cx="2088514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0" dirty="0"/>
              <a:t>Iteracje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8100" y="9417405"/>
            <a:ext cx="38989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118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8100" y="2298700"/>
            <a:ext cx="10246995" cy="61772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ts val="4400"/>
              </a:lnSpc>
              <a:spcBef>
                <a:spcPts val="280"/>
              </a:spcBef>
            </a:pPr>
            <a:r>
              <a:rPr sz="3700" spc="-5" dirty="0">
                <a:latin typeface="Arial"/>
                <a:cs typeface="Arial"/>
              </a:rPr>
              <a:t>Iteracje </a:t>
            </a:r>
            <a:r>
              <a:rPr sz="3700" spc="100" dirty="0">
                <a:latin typeface="Arial"/>
                <a:cs typeface="Arial"/>
              </a:rPr>
              <a:t>to </a:t>
            </a:r>
            <a:r>
              <a:rPr sz="3700" spc="-5" dirty="0">
                <a:latin typeface="Arial"/>
                <a:cs typeface="Arial"/>
              </a:rPr>
              <a:t>jeden </a:t>
            </a:r>
            <a:r>
              <a:rPr sz="3700" spc="-75" dirty="0">
                <a:latin typeface="Arial"/>
                <a:cs typeface="Arial"/>
              </a:rPr>
              <a:t>z </a:t>
            </a:r>
            <a:r>
              <a:rPr sz="3700" spc="35" dirty="0">
                <a:latin typeface="Arial"/>
                <a:cs typeface="Arial"/>
              </a:rPr>
              <a:t>przykładów </a:t>
            </a:r>
            <a:r>
              <a:rPr sz="3700" spc="-5" dirty="0">
                <a:latin typeface="Arial"/>
                <a:cs typeface="Arial"/>
              </a:rPr>
              <a:t>gromadzenia  </a:t>
            </a:r>
            <a:r>
              <a:rPr sz="3700" spc="25" dirty="0">
                <a:latin typeface="Arial"/>
                <a:cs typeface="Arial"/>
              </a:rPr>
              <a:t>informacji </a:t>
            </a:r>
            <a:r>
              <a:rPr sz="3700" spc="30" dirty="0">
                <a:latin typeface="Arial"/>
                <a:cs typeface="Arial"/>
              </a:rPr>
              <a:t>zwrotnych. </a:t>
            </a:r>
            <a:r>
              <a:rPr sz="3700" spc="10" dirty="0">
                <a:latin typeface="Arial"/>
                <a:cs typeface="Arial"/>
              </a:rPr>
              <a:t>Zamiast </a:t>
            </a:r>
            <a:r>
              <a:rPr sz="3700" spc="40" dirty="0">
                <a:latin typeface="Arial"/>
                <a:cs typeface="Arial"/>
              </a:rPr>
              <a:t>planować  </a:t>
            </a:r>
            <a:r>
              <a:rPr sz="3700" spc="25" dirty="0">
                <a:latin typeface="Arial"/>
                <a:cs typeface="Arial"/>
              </a:rPr>
              <a:t>dokładnie </a:t>
            </a:r>
            <a:r>
              <a:rPr sz="3700" spc="10" dirty="0">
                <a:latin typeface="Arial"/>
                <a:cs typeface="Arial"/>
              </a:rPr>
              <a:t>kilka </a:t>
            </a:r>
            <a:r>
              <a:rPr sz="3700" spc="5" dirty="0">
                <a:latin typeface="Arial"/>
                <a:cs typeface="Arial"/>
              </a:rPr>
              <a:t>miesięcy </a:t>
            </a:r>
            <a:r>
              <a:rPr sz="3700" spc="-15" dirty="0">
                <a:latin typeface="Arial"/>
                <a:cs typeface="Arial"/>
              </a:rPr>
              <a:t>pracy, </a:t>
            </a:r>
            <a:r>
              <a:rPr sz="3700" spc="20" dirty="0">
                <a:latin typeface="Arial"/>
                <a:cs typeface="Arial"/>
              </a:rPr>
              <a:t>zwieńczonych  </a:t>
            </a:r>
            <a:r>
              <a:rPr sz="3700" spc="-5" dirty="0">
                <a:latin typeface="Arial"/>
                <a:cs typeface="Arial"/>
              </a:rPr>
              <a:t>jedną, </a:t>
            </a:r>
            <a:r>
              <a:rPr sz="3700" spc="10" dirty="0">
                <a:latin typeface="Arial"/>
                <a:cs typeface="Arial"/>
              </a:rPr>
              <a:t>wielką </a:t>
            </a:r>
            <a:r>
              <a:rPr sz="3700" spc="25" dirty="0">
                <a:latin typeface="Arial"/>
                <a:cs typeface="Arial"/>
              </a:rPr>
              <a:t>demonstracją, </a:t>
            </a:r>
            <a:r>
              <a:rPr sz="3700" spc="5" dirty="0">
                <a:latin typeface="Arial"/>
                <a:cs typeface="Arial"/>
              </a:rPr>
              <a:t>zespół </a:t>
            </a:r>
            <a:r>
              <a:rPr sz="3700" spc="-40" dirty="0">
                <a:latin typeface="Arial"/>
                <a:cs typeface="Arial"/>
              </a:rPr>
              <a:t>realizuje  </a:t>
            </a:r>
            <a:r>
              <a:rPr sz="3700" spc="-25" dirty="0">
                <a:latin typeface="Arial"/>
                <a:cs typeface="Arial"/>
              </a:rPr>
              <a:t>zadania </a:t>
            </a:r>
            <a:r>
              <a:rPr sz="3700" spc="5" dirty="0">
                <a:latin typeface="Arial"/>
                <a:cs typeface="Arial"/>
              </a:rPr>
              <a:t>kawałek </a:t>
            </a:r>
            <a:r>
              <a:rPr sz="3700" spc="100" dirty="0">
                <a:latin typeface="Arial"/>
                <a:cs typeface="Arial"/>
              </a:rPr>
              <a:t>po </a:t>
            </a:r>
            <a:r>
              <a:rPr sz="3700" spc="15" dirty="0">
                <a:latin typeface="Arial"/>
                <a:cs typeface="Arial"/>
              </a:rPr>
              <a:t>kawałku, </a:t>
            </a:r>
            <a:r>
              <a:rPr sz="3700" spc="-5" dirty="0">
                <a:latin typeface="Arial"/>
                <a:cs typeface="Arial"/>
              </a:rPr>
              <a:t>zbierając </a:t>
            </a:r>
            <a:r>
              <a:rPr sz="3700" spc="25" dirty="0">
                <a:latin typeface="Arial"/>
                <a:cs typeface="Arial"/>
              </a:rPr>
              <a:t>uwagi  </a:t>
            </a:r>
            <a:r>
              <a:rPr sz="3700" spc="50" dirty="0">
                <a:latin typeface="Arial"/>
                <a:cs typeface="Arial"/>
              </a:rPr>
              <a:t>użytkowników </a:t>
            </a:r>
            <a:r>
              <a:rPr sz="3700" spc="-40" dirty="0">
                <a:latin typeface="Arial"/>
                <a:cs typeface="Arial"/>
              </a:rPr>
              <a:t>na </a:t>
            </a:r>
            <a:r>
              <a:rPr sz="3700" spc="15" dirty="0">
                <a:latin typeface="Arial"/>
                <a:cs typeface="Arial"/>
              </a:rPr>
              <a:t>bieżąco. </a:t>
            </a:r>
            <a:r>
              <a:rPr sz="3700" spc="-15" dirty="0">
                <a:latin typeface="Arial"/>
                <a:cs typeface="Arial"/>
              </a:rPr>
              <a:t>Pozwala </a:t>
            </a:r>
            <a:r>
              <a:rPr sz="3700" spc="100" dirty="0">
                <a:latin typeface="Arial"/>
                <a:cs typeface="Arial"/>
              </a:rPr>
              <a:t>to </a:t>
            </a:r>
            <a:r>
              <a:rPr sz="3700" spc="-40" dirty="0">
                <a:latin typeface="Arial"/>
                <a:cs typeface="Arial"/>
              </a:rPr>
              <a:t>na </a:t>
            </a:r>
            <a:r>
              <a:rPr sz="3700" spc="10" dirty="0">
                <a:latin typeface="Arial"/>
                <a:cs typeface="Arial"/>
              </a:rPr>
              <a:t>ciągłe  </a:t>
            </a:r>
            <a:r>
              <a:rPr sz="3700" spc="40" dirty="0">
                <a:latin typeface="Arial"/>
                <a:cs typeface="Arial"/>
              </a:rPr>
              <a:t>dostosowywanie </a:t>
            </a:r>
            <a:r>
              <a:rPr sz="3700" spc="10" dirty="0">
                <a:latin typeface="Arial"/>
                <a:cs typeface="Arial"/>
              </a:rPr>
              <a:t>planu </a:t>
            </a:r>
            <a:r>
              <a:rPr sz="3700" spc="130" dirty="0">
                <a:latin typeface="Arial"/>
                <a:cs typeface="Arial"/>
              </a:rPr>
              <a:t>w </a:t>
            </a:r>
            <a:r>
              <a:rPr sz="3700" spc="-15" dirty="0">
                <a:latin typeface="Arial"/>
                <a:cs typeface="Arial"/>
              </a:rPr>
              <a:t>miarę </a:t>
            </a:r>
            <a:r>
              <a:rPr sz="3700" spc="35" dirty="0">
                <a:latin typeface="Arial"/>
                <a:cs typeface="Arial"/>
              </a:rPr>
              <a:t>tego, </a:t>
            </a:r>
            <a:r>
              <a:rPr sz="3700" spc="-5" dirty="0">
                <a:latin typeface="Arial"/>
                <a:cs typeface="Arial"/>
              </a:rPr>
              <a:t>jak  </a:t>
            </a:r>
            <a:r>
              <a:rPr sz="3700" spc="40" dirty="0">
                <a:latin typeface="Arial"/>
                <a:cs typeface="Arial"/>
              </a:rPr>
              <a:t>użytkownicy </a:t>
            </a:r>
            <a:r>
              <a:rPr sz="3700" spc="-25" dirty="0">
                <a:latin typeface="Arial"/>
                <a:cs typeface="Arial"/>
              </a:rPr>
              <a:t>zaczynają </a:t>
            </a:r>
            <a:r>
              <a:rPr sz="3700" spc="10" dirty="0">
                <a:latin typeface="Arial"/>
                <a:cs typeface="Arial"/>
              </a:rPr>
              <a:t>coraz </a:t>
            </a:r>
            <a:r>
              <a:rPr sz="3700" spc="-5" dirty="0">
                <a:latin typeface="Arial"/>
                <a:cs typeface="Arial"/>
              </a:rPr>
              <a:t>lepiej </a:t>
            </a:r>
            <a:r>
              <a:rPr sz="3700" spc="20" dirty="0">
                <a:latin typeface="Arial"/>
                <a:cs typeface="Arial"/>
              </a:rPr>
              <a:t>wiedzieć,  czego </a:t>
            </a:r>
            <a:r>
              <a:rPr sz="3700" spc="5" dirty="0">
                <a:latin typeface="Arial"/>
                <a:cs typeface="Arial"/>
              </a:rPr>
              <a:t>rzeczywiście </a:t>
            </a:r>
            <a:r>
              <a:rPr sz="3700" spc="20" dirty="0">
                <a:latin typeface="Arial"/>
                <a:cs typeface="Arial"/>
              </a:rPr>
              <a:t>potrzebują, </a:t>
            </a:r>
            <a:r>
              <a:rPr sz="3700" spc="-75" dirty="0">
                <a:latin typeface="Arial"/>
                <a:cs typeface="Arial"/>
              </a:rPr>
              <a:t>a </a:t>
            </a:r>
            <a:r>
              <a:rPr sz="3700" spc="5" dirty="0">
                <a:latin typeface="Arial"/>
                <a:cs typeface="Arial"/>
              </a:rPr>
              <a:t>zespół </a:t>
            </a:r>
            <a:r>
              <a:rPr sz="3700" spc="25" dirty="0">
                <a:latin typeface="Arial"/>
                <a:cs typeface="Arial"/>
              </a:rPr>
              <a:t>posiada  </a:t>
            </a:r>
            <a:r>
              <a:rPr sz="3700" spc="10" dirty="0">
                <a:latin typeface="Arial"/>
                <a:cs typeface="Arial"/>
              </a:rPr>
              <a:t>coraz </a:t>
            </a:r>
            <a:r>
              <a:rPr sz="3700" spc="-5" dirty="0">
                <a:latin typeface="Arial"/>
                <a:cs typeface="Arial"/>
              </a:rPr>
              <a:t>większą </a:t>
            </a:r>
            <a:r>
              <a:rPr sz="3700" spc="5" dirty="0">
                <a:latin typeface="Arial"/>
                <a:cs typeface="Arial"/>
              </a:rPr>
              <a:t>wiedzę </a:t>
            </a:r>
            <a:r>
              <a:rPr sz="3700" spc="40" dirty="0">
                <a:latin typeface="Arial"/>
                <a:cs typeface="Arial"/>
              </a:rPr>
              <a:t>domenową </a:t>
            </a:r>
            <a:r>
              <a:rPr sz="3700" spc="20" dirty="0">
                <a:latin typeface="Arial"/>
                <a:cs typeface="Arial"/>
              </a:rPr>
              <a:t>odnośnie  </a:t>
            </a:r>
            <a:r>
              <a:rPr sz="3700" spc="10" dirty="0">
                <a:latin typeface="Arial"/>
                <a:cs typeface="Arial"/>
              </a:rPr>
              <a:t>wytwarzanej</a:t>
            </a:r>
            <a:r>
              <a:rPr sz="3700" spc="-5" dirty="0">
                <a:latin typeface="Arial"/>
                <a:cs typeface="Arial"/>
              </a:rPr>
              <a:t> </a:t>
            </a:r>
            <a:r>
              <a:rPr sz="3700" spc="20" dirty="0">
                <a:latin typeface="Arial"/>
                <a:cs typeface="Arial"/>
              </a:rPr>
              <a:t>aplikacji.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4886" y="319722"/>
            <a:ext cx="111125" cy="4851400"/>
          </a:xfrm>
          <a:custGeom>
            <a:avLst/>
            <a:gdLst/>
            <a:ahLst/>
            <a:cxnLst/>
            <a:rect l="l" t="t" r="r" b="b"/>
            <a:pathLst>
              <a:path w="111125" h="4851400">
                <a:moveTo>
                  <a:pt x="0" y="0"/>
                </a:moveTo>
                <a:lnTo>
                  <a:pt x="110876" y="0"/>
                </a:lnTo>
                <a:lnTo>
                  <a:pt x="110876" y="4851177"/>
                </a:lnTo>
                <a:lnTo>
                  <a:pt x="0" y="4851177"/>
                </a:lnTo>
                <a:lnTo>
                  <a:pt x="0" y="0"/>
                </a:lnTo>
                <a:close/>
              </a:path>
            </a:pathLst>
          </a:custGeom>
          <a:solidFill>
            <a:srgbClr val="D6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0195" y="4999363"/>
            <a:ext cx="340360" cy="340360"/>
          </a:xfrm>
          <a:custGeom>
            <a:avLst/>
            <a:gdLst/>
            <a:ahLst/>
            <a:cxnLst/>
            <a:rect l="l" t="t" r="r" b="b"/>
            <a:pathLst>
              <a:path w="340359" h="340360">
                <a:moveTo>
                  <a:pt x="170129" y="0"/>
                </a:moveTo>
                <a:lnTo>
                  <a:pt x="126971" y="5536"/>
                </a:lnTo>
                <a:lnTo>
                  <a:pt x="86107" y="22146"/>
                </a:lnTo>
                <a:lnTo>
                  <a:pt x="49829" y="49830"/>
                </a:lnTo>
                <a:lnTo>
                  <a:pt x="22146" y="86107"/>
                </a:lnTo>
                <a:lnTo>
                  <a:pt x="5536" y="126971"/>
                </a:lnTo>
                <a:lnTo>
                  <a:pt x="0" y="170129"/>
                </a:lnTo>
                <a:lnTo>
                  <a:pt x="5536" y="213286"/>
                </a:lnTo>
                <a:lnTo>
                  <a:pt x="22146" y="254151"/>
                </a:lnTo>
                <a:lnTo>
                  <a:pt x="49829" y="290428"/>
                </a:lnTo>
                <a:lnTo>
                  <a:pt x="86107" y="318111"/>
                </a:lnTo>
                <a:lnTo>
                  <a:pt x="126971" y="334721"/>
                </a:lnTo>
                <a:lnTo>
                  <a:pt x="170129" y="340258"/>
                </a:lnTo>
                <a:lnTo>
                  <a:pt x="213286" y="334721"/>
                </a:lnTo>
                <a:lnTo>
                  <a:pt x="254151" y="318111"/>
                </a:lnTo>
                <a:lnTo>
                  <a:pt x="290428" y="290428"/>
                </a:lnTo>
                <a:lnTo>
                  <a:pt x="318111" y="254151"/>
                </a:lnTo>
                <a:lnTo>
                  <a:pt x="334721" y="213286"/>
                </a:lnTo>
                <a:lnTo>
                  <a:pt x="340258" y="170129"/>
                </a:lnTo>
                <a:lnTo>
                  <a:pt x="334721" y="126971"/>
                </a:lnTo>
                <a:lnTo>
                  <a:pt x="318111" y="86107"/>
                </a:lnTo>
                <a:lnTo>
                  <a:pt x="290428" y="49830"/>
                </a:lnTo>
                <a:lnTo>
                  <a:pt x="254151" y="22146"/>
                </a:lnTo>
                <a:lnTo>
                  <a:pt x="213286" y="5536"/>
                </a:lnTo>
                <a:lnTo>
                  <a:pt x="170129" y="0"/>
                </a:lnTo>
                <a:close/>
              </a:path>
            </a:pathLst>
          </a:custGeom>
          <a:solidFill>
            <a:srgbClr val="D6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19400" y="660400"/>
            <a:ext cx="736917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Zespołowe </a:t>
            </a:r>
            <a:r>
              <a:rPr spc="-5" dirty="0"/>
              <a:t>przeglądy</a:t>
            </a:r>
            <a:r>
              <a:rPr spc="-95" dirty="0"/>
              <a:t> </a:t>
            </a:r>
            <a:r>
              <a:rPr dirty="0"/>
              <a:t>kodu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8100" y="9417405"/>
            <a:ext cx="38989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119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8100" y="3251200"/>
            <a:ext cx="8823960" cy="11480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ts val="4400"/>
              </a:lnSpc>
              <a:spcBef>
                <a:spcPts val="280"/>
              </a:spcBef>
            </a:pPr>
            <a:r>
              <a:rPr sz="3700" i="1" spc="45" dirty="0">
                <a:latin typeface="Arial"/>
                <a:cs typeface="Arial"/>
              </a:rPr>
              <a:t>„Jeśli </a:t>
            </a:r>
            <a:r>
              <a:rPr sz="3700" i="1" spc="-20" dirty="0">
                <a:latin typeface="Arial"/>
                <a:cs typeface="Arial"/>
              </a:rPr>
              <a:t>mamy wystarczająco </a:t>
            </a:r>
            <a:r>
              <a:rPr sz="3700" i="1" spc="-5" dirty="0">
                <a:latin typeface="Arial"/>
                <a:cs typeface="Arial"/>
              </a:rPr>
              <a:t>dużo par oczu,  </a:t>
            </a:r>
            <a:r>
              <a:rPr sz="3700" i="1" spc="-35" dirty="0">
                <a:latin typeface="Arial"/>
                <a:cs typeface="Arial"/>
              </a:rPr>
              <a:t>wszystkie </a:t>
            </a:r>
            <a:r>
              <a:rPr sz="3700" i="1" spc="25" dirty="0">
                <a:latin typeface="Arial"/>
                <a:cs typeface="Arial"/>
              </a:rPr>
              <a:t>błędy </a:t>
            </a:r>
            <a:r>
              <a:rPr sz="3700" i="1" spc="-105" dirty="0">
                <a:latin typeface="Arial"/>
                <a:cs typeface="Arial"/>
              </a:rPr>
              <a:t>są</a:t>
            </a:r>
            <a:r>
              <a:rPr sz="3700" i="1" spc="5" dirty="0">
                <a:latin typeface="Arial"/>
                <a:cs typeface="Arial"/>
              </a:rPr>
              <a:t> </a:t>
            </a:r>
            <a:r>
              <a:rPr sz="3700" i="1" spc="45" dirty="0">
                <a:latin typeface="Arial"/>
                <a:cs typeface="Arial"/>
              </a:rPr>
              <a:t>powierzchowne”</a:t>
            </a:r>
            <a:endParaRPr sz="3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97000" y="5715000"/>
            <a:ext cx="10081895" cy="201422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algn="just">
              <a:lnSpc>
                <a:spcPts val="3900"/>
              </a:lnSpc>
              <a:spcBef>
                <a:spcPts val="280"/>
              </a:spcBef>
            </a:pPr>
            <a:r>
              <a:rPr sz="3300" spc="-10" dirty="0">
                <a:latin typeface="Arial"/>
                <a:cs typeface="Arial"/>
              </a:rPr>
              <a:t>Zbieranie </a:t>
            </a:r>
            <a:r>
              <a:rPr sz="3300" spc="20" dirty="0">
                <a:latin typeface="Arial"/>
                <a:cs typeface="Arial"/>
              </a:rPr>
              <a:t>informacji </a:t>
            </a:r>
            <a:r>
              <a:rPr sz="3300" spc="30" dirty="0">
                <a:latin typeface="Arial"/>
                <a:cs typeface="Arial"/>
              </a:rPr>
              <a:t>zwrotnych </a:t>
            </a:r>
            <a:r>
              <a:rPr sz="3300" spc="90" dirty="0">
                <a:latin typeface="Arial"/>
                <a:cs typeface="Arial"/>
              </a:rPr>
              <a:t>od</a:t>
            </a:r>
            <a:r>
              <a:rPr sz="3300" spc="-40" dirty="0">
                <a:latin typeface="Arial"/>
                <a:cs typeface="Arial"/>
              </a:rPr>
              <a:t> </a:t>
            </a:r>
            <a:r>
              <a:rPr sz="3300" spc="55" dirty="0">
                <a:latin typeface="Arial"/>
                <a:cs typeface="Arial"/>
              </a:rPr>
              <a:t>współpracowników  </a:t>
            </a:r>
            <a:r>
              <a:rPr sz="3300" spc="15" dirty="0">
                <a:latin typeface="Arial"/>
                <a:cs typeface="Arial"/>
              </a:rPr>
              <a:t>pozwala </a:t>
            </a:r>
            <a:r>
              <a:rPr sz="3300" spc="-35" dirty="0">
                <a:latin typeface="Arial"/>
                <a:cs typeface="Arial"/>
              </a:rPr>
              <a:t>na </a:t>
            </a:r>
            <a:r>
              <a:rPr sz="3300" spc="35" dirty="0">
                <a:latin typeface="Arial"/>
                <a:cs typeface="Arial"/>
              </a:rPr>
              <a:t>wychwytywanie </a:t>
            </a:r>
            <a:r>
              <a:rPr sz="3300" spc="45" dirty="0">
                <a:latin typeface="Arial"/>
                <a:cs typeface="Arial"/>
              </a:rPr>
              <a:t>problemów </a:t>
            </a:r>
            <a:r>
              <a:rPr sz="3300" spc="-70" dirty="0">
                <a:latin typeface="Arial"/>
                <a:cs typeface="Arial"/>
              </a:rPr>
              <a:t>z </a:t>
            </a:r>
            <a:r>
              <a:rPr sz="3300" spc="45" dirty="0">
                <a:latin typeface="Arial"/>
                <a:cs typeface="Arial"/>
              </a:rPr>
              <a:t>kodem</a:t>
            </a:r>
            <a:r>
              <a:rPr sz="3300" spc="-20" dirty="0">
                <a:latin typeface="Arial"/>
                <a:cs typeface="Arial"/>
              </a:rPr>
              <a:t> oraz  </a:t>
            </a:r>
            <a:r>
              <a:rPr sz="3300" spc="-35" dirty="0">
                <a:latin typeface="Arial"/>
                <a:cs typeface="Arial"/>
              </a:rPr>
              <a:t>na </a:t>
            </a:r>
            <a:r>
              <a:rPr sz="3300" spc="-15" dirty="0">
                <a:latin typeface="Arial"/>
                <a:cs typeface="Arial"/>
              </a:rPr>
              <a:t>lepsze </a:t>
            </a:r>
            <a:r>
              <a:rPr sz="3300" spc="-20" dirty="0">
                <a:latin typeface="Arial"/>
                <a:cs typeface="Arial"/>
              </a:rPr>
              <a:t>zrozumienie </a:t>
            </a:r>
            <a:r>
              <a:rPr sz="3300" spc="35" dirty="0">
                <a:latin typeface="Arial"/>
                <a:cs typeface="Arial"/>
              </a:rPr>
              <a:t>tego, </a:t>
            </a:r>
            <a:r>
              <a:rPr sz="3300" spc="90" dirty="0">
                <a:latin typeface="Arial"/>
                <a:cs typeface="Arial"/>
              </a:rPr>
              <a:t>co </a:t>
            </a:r>
            <a:r>
              <a:rPr sz="3300" spc="-25" dirty="0">
                <a:latin typeface="Arial"/>
                <a:cs typeface="Arial"/>
              </a:rPr>
              <a:t>już </a:t>
            </a:r>
            <a:r>
              <a:rPr sz="3300" spc="15" dirty="0">
                <a:latin typeface="Arial"/>
                <a:cs typeface="Arial"/>
              </a:rPr>
              <a:t>zostało</a:t>
            </a:r>
            <a:r>
              <a:rPr sz="3300" spc="-35" dirty="0">
                <a:latin typeface="Arial"/>
                <a:cs typeface="Arial"/>
              </a:rPr>
              <a:t> </a:t>
            </a:r>
            <a:r>
              <a:rPr sz="3300" spc="20" dirty="0">
                <a:latin typeface="Arial"/>
                <a:cs typeface="Arial"/>
              </a:rPr>
              <a:t>stworzone,  </a:t>
            </a:r>
            <a:r>
              <a:rPr sz="3300" spc="15" dirty="0">
                <a:latin typeface="Arial"/>
                <a:cs typeface="Arial"/>
              </a:rPr>
              <a:t>aby </a:t>
            </a:r>
            <a:r>
              <a:rPr sz="3300" spc="-5" dirty="0">
                <a:latin typeface="Arial"/>
                <a:cs typeface="Arial"/>
              </a:rPr>
              <a:t>można </a:t>
            </a:r>
            <a:r>
              <a:rPr sz="3300" spc="90" dirty="0">
                <a:latin typeface="Arial"/>
                <a:cs typeface="Arial"/>
              </a:rPr>
              <a:t>to </a:t>
            </a:r>
            <a:r>
              <a:rPr sz="3300" spc="45" dirty="0">
                <a:latin typeface="Arial"/>
                <a:cs typeface="Arial"/>
              </a:rPr>
              <a:t>było </a:t>
            </a:r>
            <a:r>
              <a:rPr sz="3300" spc="10" dirty="0">
                <a:latin typeface="Arial"/>
                <a:cs typeface="Arial"/>
              </a:rPr>
              <a:t>rozwijać</a:t>
            </a:r>
            <a:r>
              <a:rPr sz="3300" spc="-150" dirty="0">
                <a:latin typeface="Arial"/>
                <a:cs typeface="Arial"/>
              </a:rPr>
              <a:t> </a:t>
            </a:r>
            <a:r>
              <a:rPr sz="3300" spc="-5" dirty="0">
                <a:latin typeface="Arial"/>
                <a:cs typeface="Arial"/>
              </a:rPr>
              <a:t>dalej.</a:t>
            </a:r>
            <a:endParaRPr sz="3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12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409700" y="3100577"/>
            <a:ext cx="10177145" cy="5214889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51765" marR="126364">
              <a:lnSpc>
                <a:spcPts val="3400"/>
              </a:lnSpc>
              <a:spcBef>
                <a:spcPts val="265"/>
              </a:spcBef>
            </a:pPr>
            <a:r>
              <a:rPr lang="pl-PL" sz="2850" b="1" spc="10" dirty="0">
                <a:latin typeface="Arial"/>
                <a:cs typeface="Arial"/>
              </a:rPr>
              <a:t>Założenia</a:t>
            </a:r>
            <a:r>
              <a:rPr lang="pl-PL" sz="2850" spc="10" dirty="0">
                <a:latin typeface="Arial"/>
                <a:cs typeface="Arial"/>
              </a:rPr>
              <a:t>:</a:t>
            </a:r>
          </a:p>
          <a:p>
            <a:pPr marL="608965" marR="126364" indent="-457200">
              <a:lnSpc>
                <a:spcPts val="3400"/>
              </a:lnSpc>
              <a:spcBef>
                <a:spcPts val="265"/>
              </a:spcBef>
              <a:buFont typeface="Arial" panose="020B0604020202020204" pitchFamily="34" charset="0"/>
              <a:buChar char="•"/>
            </a:pPr>
            <a:r>
              <a:rPr lang="pl-PL" sz="2850" spc="10" dirty="0">
                <a:latin typeface="Arial"/>
                <a:cs typeface="Arial"/>
              </a:rPr>
              <a:t>Produkt do wytworzenia: strona logowania portalu www</a:t>
            </a:r>
          </a:p>
          <a:p>
            <a:pPr marL="608965" marR="126364" indent="-457200">
              <a:lnSpc>
                <a:spcPts val="3400"/>
              </a:lnSpc>
              <a:spcBef>
                <a:spcPts val="265"/>
              </a:spcBef>
              <a:buFont typeface="Arial" panose="020B0604020202020204" pitchFamily="34" charset="0"/>
              <a:buChar char="•"/>
            </a:pPr>
            <a:r>
              <a:rPr lang="pl-PL" sz="2850" spc="10" dirty="0">
                <a:latin typeface="Arial"/>
                <a:cs typeface="Arial"/>
              </a:rPr>
              <a:t>Wytwarzamy na kartce papieru model </a:t>
            </a:r>
            <a:r>
              <a:rPr lang="pl-PL" sz="2850" spc="10" dirty="0" err="1">
                <a:latin typeface="Arial"/>
                <a:cs typeface="Arial"/>
              </a:rPr>
              <a:t>Waterfall</a:t>
            </a:r>
            <a:endParaRPr lang="pl-PL" sz="2850" spc="10" dirty="0">
              <a:latin typeface="Arial"/>
              <a:cs typeface="Arial"/>
            </a:endParaRPr>
          </a:p>
          <a:p>
            <a:pPr marL="608965" marR="126364" indent="-457200">
              <a:lnSpc>
                <a:spcPts val="3400"/>
              </a:lnSpc>
              <a:spcBef>
                <a:spcPts val="265"/>
              </a:spcBef>
              <a:buFont typeface="Arial" panose="020B0604020202020204" pitchFamily="34" charset="0"/>
              <a:buChar char="•"/>
            </a:pPr>
            <a:r>
              <a:rPr lang="pl-PL" sz="2850" spc="10" dirty="0">
                <a:latin typeface="Arial"/>
                <a:cs typeface="Arial"/>
              </a:rPr>
              <a:t>Zbieramy i wypisujemy wymagania</a:t>
            </a:r>
          </a:p>
          <a:p>
            <a:pPr marL="608965" marR="126364" indent="-457200">
              <a:lnSpc>
                <a:spcPts val="3400"/>
              </a:lnSpc>
              <a:spcBef>
                <a:spcPts val="265"/>
              </a:spcBef>
              <a:buFont typeface="Arial" panose="020B0604020202020204" pitchFamily="34" charset="0"/>
              <a:buChar char="•"/>
            </a:pPr>
            <a:r>
              <a:rPr lang="pl-PL" sz="2850" spc="10" dirty="0">
                <a:latin typeface="Arial"/>
                <a:cs typeface="Arial"/>
              </a:rPr>
              <a:t>Przygotowujemy stronę logowania</a:t>
            </a:r>
          </a:p>
          <a:p>
            <a:pPr marL="608965" marR="126364" indent="-457200">
              <a:lnSpc>
                <a:spcPts val="3400"/>
              </a:lnSpc>
              <a:spcBef>
                <a:spcPts val="265"/>
              </a:spcBef>
              <a:buFont typeface="Arial" panose="020B0604020202020204" pitchFamily="34" charset="0"/>
              <a:buChar char="•"/>
            </a:pPr>
            <a:r>
              <a:rPr lang="pl-PL" sz="2850" spc="10" dirty="0">
                <a:latin typeface="Arial"/>
                <a:cs typeface="Arial"/>
              </a:rPr>
              <a:t>Odbiór gotowego produktu/wykrycie rozbieżności</a:t>
            </a:r>
          </a:p>
          <a:p>
            <a:pPr marL="151765" marR="126364">
              <a:lnSpc>
                <a:spcPts val="3400"/>
              </a:lnSpc>
              <a:spcBef>
                <a:spcPts val="265"/>
              </a:spcBef>
            </a:pPr>
            <a:r>
              <a:rPr lang="pl-PL" sz="2850" b="1" spc="10" dirty="0">
                <a:latin typeface="Arial"/>
                <a:cs typeface="Arial"/>
              </a:rPr>
              <a:t>Produkty</a:t>
            </a:r>
            <a:r>
              <a:rPr lang="pl-PL" sz="2850" spc="10" dirty="0">
                <a:latin typeface="Arial"/>
                <a:cs typeface="Arial"/>
              </a:rPr>
              <a:t>:</a:t>
            </a:r>
          </a:p>
          <a:p>
            <a:pPr marL="608965" marR="126364" indent="-457200">
              <a:lnSpc>
                <a:spcPts val="3400"/>
              </a:lnSpc>
              <a:spcBef>
                <a:spcPts val="265"/>
              </a:spcBef>
              <a:buFont typeface="Arial" panose="020B0604020202020204" pitchFamily="34" charset="0"/>
              <a:buChar char="•"/>
            </a:pPr>
            <a:r>
              <a:rPr lang="pl-PL" sz="2850" spc="10" dirty="0">
                <a:latin typeface="Arial"/>
                <a:cs typeface="Arial"/>
              </a:rPr>
              <a:t>Lista wymagań</a:t>
            </a:r>
          </a:p>
          <a:p>
            <a:pPr marL="608965" marR="126364" indent="-457200">
              <a:lnSpc>
                <a:spcPts val="3400"/>
              </a:lnSpc>
              <a:spcBef>
                <a:spcPts val="265"/>
              </a:spcBef>
              <a:buFont typeface="Arial" panose="020B0604020202020204" pitchFamily="34" charset="0"/>
              <a:buChar char="•"/>
            </a:pPr>
            <a:r>
              <a:rPr lang="pl-PL" sz="2850" spc="10" dirty="0">
                <a:latin typeface="Arial"/>
                <a:cs typeface="Arial"/>
              </a:rPr>
              <a:t>Szkic strony logowania</a:t>
            </a:r>
          </a:p>
          <a:p>
            <a:pPr marL="608965" marR="126364" indent="-457200">
              <a:lnSpc>
                <a:spcPts val="3400"/>
              </a:lnSpc>
              <a:spcBef>
                <a:spcPts val="265"/>
              </a:spcBef>
              <a:buFont typeface="Arial" panose="020B0604020202020204" pitchFamily="34" charset="0"/>
              <a:buChar char="•"/>
            </a:pPr>
            <a:r>
              <a:rPr lang="pl-PL" sz="2850" spc="10" dirty="0">
                <a:latin typeface="Arial"/>
                <a:cs typeface="Arial"/>
              </a:rPr>
              <a:t>Lista rozbieżności interpretacyjnych</a:t>
            </a:r>
          </a:p>
          <a:p>
            <a:pPr marL="608965" marR="126364" indent="-457200" algn="ctr">
              <a:lnSpc>
                <a:spcPts val="3400"/>
              </a:lnSpc>
              <a:spcBef>
                <a:spcPts val="265"/>
              </a:spcBef>
              <a:buFont typeface="Arial" panose="020B0604020202020204" pitchFamily="34" charset="0"/>
              <a:buChar char="•"/>
            </a:pPr>
            <a:endParaRPr sz="285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68800" y="1270000"/>
            <a:ext cx="425577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l-PL" spc="-55" dirty="0"/>
              <a:t>Zadanie</a:t>
            </a:r>
            <a:endParaRPr spc="5" dirty="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4886" y="319722"/>
            <a:ext cx="111125" cy="4851400"/>
          </a:xfrm>
          <a:custGeom>
            <a:avLst/>
            <a:gdLst/>
            <a:ahLst/>
            <a:cxnLst/>
            <a:rect l="l" t="t" r="r" b="b"/>
            <a:pathLst>
              <a:path w="111125" h="4851400">
                <a:moveTo>
                  <a:pt x="0" y="0"/>
                </a:moveTo>
                <a:lnTo>
                  <a:pt x="110876" y="0"/>
                </a:lnTo>
                <a:lnTo>
                  <a:pt x="110876" y="4851177"/>
                </a:lnTo>
                <a:lnTo>
                  <a:pt x="0" y="4851177"/>
                </a:lnTo>
                <a:lnTo>
                  <a:pt x="0" y="0"/>
                </a:lnTo>
                <a:close/>
              </a:path>
            </a:pathLst>
          </a:custGeom>
          <a:solidFill>
            <a:srgbClr val="D6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0195" y="4999363"/>
            <a:ext cx="340360" cy="340360"/>
          </a:xfrm>
          <a:custGeom>
            <a:avLst/>
            <a:gdLst/>
            <a:ahLst/>
            <a:cxnLst/>
            <a:rect l="l" t="t" r="r" b="b"/>
            <a:pathLst>
              <a:path w="340359" h="340360">
                <a:moveTo>
                  <a:pt x="170129" y="0"/>
                </a:moveTo>
                <a:lnTo>
                  <a:pt x="126971" y="5536"/>
                </a:lnTo>
                <a:lnTo>
                  <a:pt x="86107" y="22146"/>
                </a:lnTo>
                <a:lnTo>
                  <a:pt x="49829" y="49830"/>
                </a:lnTo>
                <a:lnTo>
                  <a:pt x="22146" y="86107"/>
                </a:lnTo>
                <a:lnTo>
                  <a:pt x="5536" y="126971"/>
                </a:lnTo>
                <a:lnTo>
                  <a:pt x="0" y="170129"/>
                </a:lnTo>
                <a:lnTo>
                  <a:pt x="5536" y="213286"/>
                </a:lnTo>
                <a:lnTo>
                  <a:pt x="22146" y="254151"/>
                </a:lnTo>
                <a:lnTo>
                  <a:pt x="49829" y="290428"/>
                </a:lnTo>
                <a:lnTo>
                  <a:pt x="86107" y="318111"/>
                </a:lnTo>
                <a:lnTo>
                  <a:pt x="126971" y="334721"/>
                </a:lnTo>
                <a:lnTo>
                  <a:pt x="170129" y="340258"/>
                </a:lnTo>
                <a:lnTo>
                  <a:pt x="213286" y="334721"/>
                </a:lnTo>
                <a:lnTo>
                  <a:pt x="254151" y="318111"/>
                </a:lnTo>
                <a:lnTo>
                  <a:pt x="290428" y="290428"/>
                </a:lnTo>
                <a:lnTo>
                  <a:pt x="318111" y="254151"/>
                </a:lnTo>
                <a:lnTo>
                  <a:pt x="334721" y="213286"/>
                </a:lnTo>
                <a:lnTo>
                  <a:pt x="340258" y="170129"/>
                </a:lnTo>
                <a:lnTo>
                  <a:pt x="334721" y="126971"/>
                </a:lnTo>
                <a:lnTo>
                  <a:pt x="318111" y="86107"/>
                </a:lnTo>
                <a:lnTo>
                  <a:pt x="290428" y="49830"/>
                </a:lnTo>
                <a:lnTo>
                  <a:pt x="254151" y="22146"/>
                </a:lnTo>
                <a:lnTo>
                  <a:pt x="213286" y="5536"/>
                </a:lnTo>
                <a:lnTo>
                  <a:pt x="170129" y="0"/>
                </a:lnTo>
                <a:close/>
              </a:path>
            </a:pathLst>
          </a:custGeom>
          <a:solidFill>
            <a:srgbClr val="D6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356100" y="660400"/>
            <a:ext cx="430085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0" dirty="0"/>
              <a:t>Integracja</a:t>
            </a:r>
            <a:r>
              <a:rPr spc="-90" dirty="0"/>
              <a:t> </a:t>
            </a:r>
            <a:r>
              <a:rPr dirty="0"/>
              <a:t>kodu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8100" y="9417405"/>
            <a:ext cx="38989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120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8100" y="2857500"/>
            <a:ext cx="10197465" cy="50596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ts val="4400"/>
              </a:lnSpc>
              <a:spcBef>
                <a:spcPts val="280"/>
              </a:spcBef>
            </a:pPr>
            <a:r>
              <a:rPr sz="3700" dirty="0">
                <a:latin typeface="Arial"/>
                <a:cs typeface="Arial"/>
              </a:rPr>
              <a:t>Rozbieżności </a:t>
            </a:r>
            <a:r>
              <a:rPr sz="3700" spc="10" dirty="0">
                <a:latin typeface="Arial"/>
                <a:cs typeface="Arial"/>
              </a:rPr>
              <a:t>między </a:t>
            </a:r>
            <a:r>
              <a:rPr sz="3700" spc="5" dirty="0">
                <a:latin typeface="Arial"/>
                <a:cs typeface="Arial"/>
              </a:rPr>
              <a:t>wersjami </a:t>
            </a:r>
            <a:r>
              <a:rPr sz="3700" spc="65" dirty="0">
                <a:latin typeface="Arial"/>
                <a:cs typeface="Arial"/>
              </a:rPr>
              <a:t>kodu </a:t>
            </a:r>
            <a:r>
              <a:rPr sz="3700" spc="-40" dirty="0">
                <a:latin typeface="Arial"/>
                <a:cs typeface="Arial"/>
              </a:rPr>
              <a:t>na  </a:t>
            </a:r>
            <a:r>
              <a:rPr sz="3700" spc="40" dirty="0">
                <a:latin typeface="Arial"/>
                <a:cs typeface="Arial"/>
              </a:rPr>
              <a:t>komputerach </a:t>
            </a:r>
            <a:r>
              <a:rPr sz="3700" spc="25" dirty="0">
                <a:latin typeface="Arial"/>
                <a:cs typeface="Arial"/>
              </a:rPr>
              <a:t>poszczególnych </a:t>
            </a:r>
            <a:r>
              <a:rPr sz="3700" spc="45" dirty="0">
                <a:latin typeface="Arial"/>
                <a:cs typeface="Arial"/>
              </a:rPr>
              <a:t>członków</a:t>
            </a:r>
            <a:r>
              <a:rPr sz="3700" spc="-35" dirty="0">
                <a:latin typeface="Arial"/>
                <a:cs typeface="Arial"/>
              </a:rPr>
              <a:t> </a:t>
            </a:r>
            <a:r>
              <a:rPr sz="3700" spc="5" dirty="0">
                <a:latin typeface="Arial"/>
                <a:cs typeface="Arial"/>
              </a:rPr>
              <a:t>zespołu  </a:t>
            </a:r>
            <a:r>
              <a:rPr sz="3700" spc="30" dirty="0">
                <a:latin typeface="Arial"/>
                <a:cs typeface="Arial"/>
              </a:rPr>
              <a:t>mogą rodzić</a:t>
            </a:r>
            <a:r>
              <a:rPr sz="3700" spc="-35" dirty="0">
                <a:latin typeface="Arial"/>
                <a:cs typeface="Arial"/>
              </a:rPr>
              <a:t> </a:t>
            </a:r>
            <a:r>
              <a:rPr sz="3700" spc="15" dirty="0">
                <a:latin typeface="Arial"/>
                <a:cs typeface="Arial"/>
              </a:rPr>
              <a:t>frustrację.</a:t>
            </a:r>
            <a:endParaRPr sz="3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800">
              <a:latin typeface="Times New Roman"/>
              <a:cs typeface="Times New Roman"/>
            </a:endParaRPr>
          </a:p>
          <a:p>
            <a:pPr marL="12700" marR="125730">
              <a:lnSpc>
                <a:spcPts val="4400"/>
              </a:lnSpc>
            </a:pPr>
            <a:r>
              <a:rPr sz="3700" spc="20" dirty="0">
                <a:latin typeface="Arial"/>
                <a:cs typeface="Arial"/>
              </a:rPr>
              <a:t>Gdy </a:t>
            </a:r>
            <a:r>
              <a:rPr sz="3700" spc="45" dirty="0">
                <a:latin typeface="Arial"/>
                <a:cs typeface="Arial"/>
              </a:rPr>
              <a:t>nowy </a:t>
            </a:r>
            <a:r>
              <a:rPr sz="3700" spc="90" dirty="0">
                <a:latin typeface="Arial"/>
                <a:cs typeface="Arial"/>
              </a:rPr>
              <a:t>kod </a:t>
            </a:r>
            <a:r>
              <a:rPr sz="3700" spc="15" dirty="0">
                <a:latin typeface="Arial"/>
                <a:cs typeface="Arial"/>
              </a:rPr>
              <a:t>jest </a:t>
            </a:r>
            <a:r>
              <a:rPr sz="3700" spc="30" dirty="0">
                <a:latin typeface="Arial"/>
                <a:cs typeface="Arial"/>
              </a:rPr>
              <a:t>często </a:t>
            </a:r>
            <a:r>
              <a:rPr sz="3700" spc="15" dirty="0">
                <a:latin typeface="Arial"/>
                <a:cs typeface="Arial"/>
              </a:rPr>
              <a:t>integrowany </a:t>
            </a:r>
            <a:r>
              <a:rPr sz="3700" spc="-75" dirty="0">
                <a:latin typeface="Arial"/>
                <a:cs typeface="Arial"/>
              </a:rPr>
              <a:t>z</a:t>
            </a:r>
            <a:r>
              <a:rPr sz="3700" spc="-245" dirty="0">
                <a:latin typeface="Arial"/>
                <a:cs typeface="Arial"/>
              </a:rPr>
              <a:t> </a:t>
            </a:r>
            <a:r>
              <a:rPr sz="3700" spc="55" dirty="0">
                <a:latin typeface="Arial"/>
                <a:cs typeface="Arial"/>
              </a:rPr>
              <a:t>kodem  </a:t>
            </a:r>
            <a:r>
              <a:rPr sz="3700" spc="35" dirty="0">
                <a:latin typeface="Arial"/>
                <a:cs typeface="Arial"/>
              </a:rPr>
              <a:t>pozostałych </a:t>
            </a:r>
            <a:r>
              <a:rPr sz="3700" spc="20" dirty="0">
                <a:latin typeface="Arial"/>
                <a:cs typeface="Arial"/>
              </a:rPr>
              <a:t>członków, </a:t>
            </a:r>
            <a:r>
              <a:rPr sz="3700" spc="25" dirty="0">
                <a:latin typeface="Arial"/>
                <a:cs typeface="Arial"/>
              </a:rPr>
              <a:t>wszyscy </a:t>
            </a:r>
            <a:r>
              <a:rPr sz="3700" spc="-20" dirty="0">
                <a:latin typeface="Arial"/>
                <a:cs typeface="Arial"/>
              </a:rPr>
              <a:t>mają </a:t>
            </a:r>
            <a:r>
              <a:rPr sz="3700" spc="-15" dirty="0">
                <a:latin typeface="Arial"/>
                <a:cs typeface="Arial"/>
              </a:rPr>
              <a:t>okazję </a:t>
            </a:r>
            <a:r>
              <a:rPr sz="3700" spc="100" dirty="0">
                <a:latin typeface="Arial"/>
                <a:cs typeface="Arial"/>
              </a:rPr>
              <a:t>do  </a:t>
            </a:r>
            <a:r>
              <a:rPr sz="3700" spc="-10" dirty="0">
                <a:latin typeface="Arial"/>
                <a:cs typeface="Arial"/>
              </a:rPr>
              <a:t>zgromadzenia </a:t>
            </a:r>
            <a:r>
              <a:rPr sz="3700" spc="25" dirty="0">
                <a:latin typeface="Arial"/>
                <a:cs typeface="Arial"/>
              </a:rPr>
              <a:t>informacji </a:t>
            </a:r>
            <a:r>
              <a:rPr sz="3700" spc="30" dirty="0">
                <a:latin typeface="Arial"/>
                <a:cs typeface="Arial"/>
              </a:rPr>
              <a:t>zwrotnych. </a:t>
            </a:r>
            <a:r>
              <a:rPr sz="3700" dirty="0">
                <a:latin typeface="Arial"/>
                <a:cs typeface="Arial"/>
              </a:rPr>
              <a:t>Im </a:t>
            </a:r>
            <a:r>
              <a:rPr sz="3700" spc="5" dirty="0">
                <a:latin typeface="Arial"/>
                <a:cs typeface="Arial"/>
              </a:rPr>
              <a:t>częściej  </a:t>
            </a:r>
            <a:r>
              <a:rPr sz="3700" spc="-5" dirty="0">
                <a:latin typeface="Arial"/>
                <a:cs typeface="Arial"/>
              </a:rPr>
              <a:t>integrujesz </a:t>
            </a:r>
            <a:r>
              <a:rPr sz="3700" spc="65" dirty="0">
                <a:latin typeface="Arial"/>
                <a:cs typeface="Arial"/>
              </a:rPr>
              <a:t>kod, </a:t>
            </a:r>
            <a:r>
              <a:rPr sz="3700" spc="70" dirty="0">
                <a:latin typeface="Arial"/>
                <a:cs typeface="Arial"/>
              </a:rPr>
              <a:t>tym </a:t>
            </a:r>
            <a:r>
              <a:rPr sz="3700" spc="5" dirty="0">
                <a:latin typeface="Arial"/>
                <a:cs typeface="Arial"/>
              </a:rPr>
              <a:t>wcześniej wyłapujesz  </a:t>
            </a:r>
            <a:r>
              <a:rPr sz="3700" spc="10" dirty="0">
                <a:latin typeface="Arial"/>
                <a:cs typeface="Arial"/>
              </a:rPr>
              <a:t>konflikty, </a:t>
            </a:r>
            <a:r>
              <a:rPr sz="3700" spc="100" dirty="0">
                <a:latin typeface="Arial"/>
                <a:cs typeface="Arial"/>
              </a:rPr>
              <a:t>co </a:t>
            </a:r>
            <a:r>
              <a:rPr sz="3700" spc="15" dirty="0">
                <a:latin typeface="Arial"/>
                <a:cs typeface="Arial"/>
              </a:rPr>
              <a:t>ułatwia </a:t>
            </a:r>
            <a:r>
              <a:rPr sz="3700" spc="45" dirty="0">
                <a:latin typeface="Arial"/>
                <a:cs typeface="Arial"/>
              </a:rPr>
              <a:t>ich</a:t>
            </a:r>
            <a:r>
              <a:rPr sz="3700" spc="-130" dirty="0">
                <a:latin typeface="Arial"/>
                <a:cs typeface="Arial"/>
              </a:rPr>
              <a:t> </a:t>
            </a:r>
            <a:r>
              <a:rPr sz="3700" spc="-10" dirty="0">
                <a:latin typeface="Arial"/>
                <a:cs typeface="Arial"/>
              </a:rPr>
              <a:t>rozwiązywanie.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4886" y="319722"/>
            <a:ext cx="111125" cy="4851400"/>
          </a:xfrm>
          <a:custGeom>
            <a:avLst/>
            <a:gdLst/>
            <a:ahLst/>
            <a:cxnLst/>
            <a:rect l="l" t="t" r="r" b="b"/>
            <a:pathLst>
              <a:path w="111125" h="4851400">
                <a:moveTo>
                  <a:pt x="0" y="0"/>
                </a:moveTo>
                <a:lnTo>
                  <a:pt x="110876" y="0"/>
                </a:lnTo>
                <a:lnTo>
                  <a:pt x="110876" y="4851177"/>
                </a:lnTo>
                <a:lnTo>
                  <a:pt x="0" y="4851177"/>
                </a:lnTo>
                <a:lnTo>
                  <a:pt x="0" y="0"/>
                </a:lnTo>
                <a:close/>
              </a:path>
            </a:pathLst>
          </a:custGeom>
          <a:solidFill>
            <a:srgbClr val="D6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0195" y="4999363"/>
            <a:ext cx="340360" cy="340360"/>
          </a:xfrm>
          <a:custGeom>
            <a:avLst/>
            <a:gdLst/>
            <a:ahLst/>
            <a:cxnLst/>
            <a:rect l="l" t="t" r="r" b="b"/>
            <a:pathLst>
              <a:path w="340359" h="340360">
                <a:moveTo>
                  <a:pt x="170129" y="0"/>
                </a:moveTo>
                <a:lnTo>
                  <a:pt x="126971" y="5536"/>
                </a:lnTo>
                <a:lnTo>
                  <a:pt x="86107" y="22146"/>
                </a:lnTo>
                <a:lnTo>
                  <a:pt x="49829" y="49830"/>
                </a:lnTo>
                <a:lnTo>
                  <a:pt x="22146" y="86107"/>
                </a:lnTo>
                <a:lnTo>
                  <a:pt x="5536" y="126971"/>
                </a:lnTo>
                <a:lnTo>
                  <a:pt x="0" y="170129"/>
                </a:lnTo>
                <a:lnTo>
                  <a:pt x="5536" y="213286"/>
                </a:lnTo>
                <a:lnTo>
                  <a:pt x="22146" y="254151"/>
                </a:lnTo>
                <a:lnTo>
                  <a:pt x="49829" y="290428"/>
                </a:lnTo>
                <a:lnTo>
                  <a:pt x="86107" y="318111"/>
                </a:lnTo>
                <a:lnTo>
                  <a:pt x="126971" y="334721"/>
                </a:lnTo>
                <a:lnTo>
                  <a:pt x="170129" y="340258"/>
                </a:lnTo>
                <a:lnTo>
                  <a:pt x="213286" y="334721"/>
                </a:lnTo>
                <a:lnTo>
                  <a:pt x="254151" y="318111"/>
                </a:lnTo>
                <a:lnTo>
                  <a:pt x="290428" y="290428"/>
                </a:lnTo>
                <a:lnTo>
                  <a:pt x="318111" y="254151"/>
                </a:lnTo>
                <a:lnTo>
                  <a:pt x="334721" y="213286"/>
                </a:lnTo>
                <a:lnTo>
                  <a:pt x="340258" y="170129"/>
                </a:lnTo>
                <a:lnTo>
                  <a:pt x="334721" y="126971"/>
                </a:lnTo>
                <a:lnTo>
                  <a:pt x="318111" y="86107"/>
                </a:lnTo>
                <a:lnTo>
                  <a:pt x="290428" y="49830"/>
                </a:lnTo>
                <a:lnTo>
                  <a:pt x="254151" y="22146"/>
                </a:lnTo>
                <a:lnTo>
                  <a:pt x="213286" y="5536"/>
                </a:lnTo>
                <a:lnTo>
                  <a:pt x="170129" y="0"/>
                </a:lnTo>
                <a:close/>
              </a:path>
            </a:pathLst>
          </a:custGeom>
          <a:solidFill>
            <a:srgbClr val="D6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49700" y="660400"/>
            <a:ext cx="510603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Testy</a:t>
            </a:r>
            <a:r>
              <a:rPr spc="-35" dirty="0"/>
              <a:t> </a:t>
            </a:r>
            <a:r>
              <a:rPr spc="25" dirty="0"/>
              <a:t>jednostkowe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8100" y="9417405"/>
            <a:ext cx="38989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121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8100" y="2578100"/>
            <a:ext cx="9649460" cy="56184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1273175">
              <a:lnSpc>
                <a:spcPts val="4400"/>
              </a:lnSpc>
              <a:spcBef>
                <a:spcPts val="280"/>
              </a:spcBef>
            </a:pPr>
            <a:r>
              <a:rPr sz="3700" spc="-65" dirty="0">
                <a:latin typeface="Arial"/>
                <a:cs typeface="Arial"/>
              </a:rPr>
              <a:t>Tworzenie </a:t>
            </a:r>
            <a:r>
              <a:rPr sz="3700" spc="65" dirty="0">
                <a:latin typeface="Arial"/>
                <a:cs typeface="Arial"/>
              </a:rPr>
              <a:t>testów </a:t>
            </a:r>
            <a:r>
              <a:rPr sz="3700" spc="50" dirty="0">
                <a:latin typeface="Arial"/>
                <a:cs typeface="Arial"/>
              </a:rPr>
              <a:t>jednostkowych </a:t>
            </a:r>
            <a:r>
              <a:rPr sz="3700" spc="15" dirty="0">
                <a:latin typeface="Arial"/>
                <a:cs typeface="Arial"/>
              </a:rPr>
              <a:t>jest  </a:t>
            </a:r>
            <a:r>
              <a:rPr sz="3700" spc="25" dirty="0">
                <a:latin typeface="Arial"/>
                <a:cs typeface="Arial"/>
              </a:rPr>
              <a:t>skutecznym </a:t>
            </a:r>
            <a:r>
              <a:rPr sz="3700" spc="50" dirty="0">
                <a:latin typeface="Arial"/>
                <a:cs typeface="Arial"/>
              </a:rPr>
              <a:t>sposobem </a:t>
            </a:r>
            <a:r>
              <a:rPr sz="3700" spc="-40" dirty="0">
                <a:latin typeface="Arial"/>
                <a:cs typeface="Arial"/>
              </a:rPr>
              <a:t>na</a:t>
            </a:r>
            <a:r>
              <a:rPr sz="3700" spc="-100" dirty="0">
                <a:latin typeface="Arial"/>
                <a:cs typeface="Arial"/>
              </a:rPr>
              <a:t> </a:t>
            </a:r>
            <a:r>
              <a:rPr sz="3700" spc="-5" dirty="0">
                <a:latin typeface="Arial"/>
                <a:cs typeface="Arial"/>
              </a:rPr>
              <a:t>gromadzenie  </a:t>
            </a:r>
            <a:r>
              <a:rPr sz="3700" spc="25" dirty="0">
                <a:latin typeface="Arial"/>
                <a:cs typeface="Arial"/>
              </a:rPr>
              <a:t>informacji</a:t>
            </a:r>
            <a:r>
              <a:rPr sz="3700" spc="-5" dirty="0">
                <a:latin typeface="Arial"/>
                <a:cs typeface="Arial"/>
              </a:rPr>
              <a:t> </a:t>
            </a:r>
            <a:r>
              <a:rPr sz="3700" spc="30" dirty="0">
                <a:latin typeface="Arial"/>
                <a:cs typeface="Arial"/>
              </a:rPr>
              <a:t>zwrotnych.</a:t>
            </a:r>
            <a:endParaRPr sz="3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800">
              <a:latin typeface="Times New Roman"/>
              <a:cs typeface="Times New Roman"/>
            </a:endParaRPr>
          </a:p>
          <a:p>
            <a:pPr marL="12700" marR="5080">
              <a:lnSpc>
                <a:spcPts val="4400"/>
              </a:lnSpc>
            </a:pPr>
            <a:r>
              <a:rPr sz="3700" spc="-100" dirty="0">
                <a:latin typeface="Arial"/>
                <a:cs typeface="Arial"/>
              </a:rPr>
              <a:t>Testy </a:t>
            </a:r>
            <a:r>
              <a:rPr sz="3700" spc="40" dirty="0">
                <a:latin typeface="Arial"/>
                <a:cs typeface="Arial"/>
              </a:rPr>
              <a:t>jednostkowe </a:t>
            </a:r>
            <a:r>
              <a:rPr sz="3700" spc="100" dirty="0">
                <a:latin typeface="Arial"/>
                <a:cs typeface="Arial"/>
              </a:rPr>
              <a:t>to </a:t>
            </a:r>
            <a:r>
              <a:rPr sz="3700" spc="10" dirty="0">
                <a:latin typeface="Arial"/>
                <a:cs typeface="Arial"/>
              </a:rPr>
              <a:t>zautomatyzowane</a:t>
            </a:r>
            <a:r>
              <a:rPr sz="3700" spc="-45" dirty="0">
                <a:latin typeface="Arial"/>
                <a:cs typeface="Arial"/>
              </a:rPr>
              <a:t> </a:t>
            </a:r>
            <a:r>
              <a:rPr sz="3700" spc="-15" dirty="0">
                <a:latin typeface="Arial"/>
                <a:cs typeface="Arial"/>
              </a:rPr>
              <a:t>testy,  </a:t>
            </a:r>
            <a:r>
              <a:rPr sz="3700" spc="25" dirty="0">
                <a:latin typeface="Arial"/>
                <a:cs typeface="Arial"/>
              </a:rPr>
              <a:t>które </a:t>
            </a:r>
            <a:r>
              <a:rPr sz="3700" spc="10" dirty="0">
                <a:latin typeface="Arial"/>
                <a:cs typeface="Arial"/>
              </a:rPr>
              <a:t>sprawdzają, </a:t>
            </a:r>
            <a:r>
              <a:rPr sz="3700" spc="20" dirty="0">
                <a:latin typeface="Arial"/>
                <a:cs typeface="Arial"/>
              </a:rPr>
              <a:t>czy </a:t>
            </a:r>
            <a:r>
              <a:rPr sz="3700" spc="90" dirty="0">
                <a:latin typeface="Arial"/>
                <a:cs typeface="Arial"/>
              </a:rPr>
              <a:t>kod </a:t>
            </a:r>
            <a:r>
              <a:rPr sz="3700" spc="-15" dirty="0">
                <a:latin typeface="Arial"/>
                <a:cs typeface="Arial"/>
              </a:rPr>
              <a:t>działa</a:t>
            </a:r>
            <a:r>
              <a:rPr sz="3700" spc="-175" dirty="0">
                <a:latin typeface="Arial"/>
                <a:cs typeface="Arial"/>
              </a:rPr>
              <a:t> </a:t>
            </a:r>
            <a:r>
              <a:rPr sz="3700" spc="30" dirty="0">
                <a:latin typeface="Arial"/>
                <a:cs typeface="Arial"/>
              </a:rPr>
              <a:t>poprawnie.</a:t>
            </a:r>
            <a:endParaRPr sz="3700">
              <a:latin typeface="Arial"/>
              <a:cs typeface="Arial"/>
            </a:endParaRPr>
          </a:p>
          <a:p>
            <a:pPr marL="12700" marR="631825">
              <a:lnSpc>
                <a:spcPts val="4400"/>
              </a:lnSpc>
            </a:pPr>
            <a:r>
              <a:rPr sz="3700" spc="-5" dirty="0">
                <a:latin typeface="Arial"/>
                <a:cs typeface="Arial"/>
              </a:rPr>
              <a:t>Wystąpienie </a:t>
            </a:r>
            <a:r>
              <a:rPr sz="3700" spc="40" dirty="0">
                <a:latin typeface="Arial"/>
                <a:cs typeface="Arial"/>
              </a:rPr>
              <a:t>błędnych </a:t>
            </a:r>
            <a:r>
              <a:rPr sz="3700" spc="55" dirty="0">
                <a:latin typeface="Arial"/>
                <a:cs typeface="Arial"/>
              </a:rPr>
              <a:t>wyników </a:t>
            </a:r>
            <a:r>
              <a:rPr sz="3700" spc="65" dirty="0">
                <a:latin typeface="Arial"/>
                <a:cs typeface="Arial"/>
              </a:rPr>
              <a:t>testów </a:t>
            </a:r>
            <a:r>
              <a:rPr sz="3700" spc="100" dirty="0">
                <a:latin typeface="Arial"/>
                <a:cs typeface="Arial"/>
              </a:rPr>
              <a:t>po  </a:t>
            </a:r>
            <a:r>
              <a:rPr sz="3700" spc="25" dirty="0">
                <a:latin typeface="Arial"/>
                <a:cs typeface="Arial"/>
              </a:rPr>
              <a:t>wprowadzeniu </a:t>
            </a:r>
            <a:r>
              <a:rPr sz="3700" spc="-15" dirty="0">
                <a:latin typeface="Arial"/>
                <a:cs typeface="Arial"/>
              </a:rPr>
              <a:t>jakiejś zmiany </a:t>
            </a:r>
            <a:r>
              <a:rPr sz="3700" spc="15" dirty="0">
                <a:latin typeface="Arial"/>
                <a:cs typeface="Arial"/>
              </a:rPr>
              <a:t>jest </a:t>
            </a:r>
            <a:r>
              <a:rPr sz="3700" spc="-5" dirty="0">
                <a:latin typeface="Arial"/>
                <a:cs typeface="Arial"/>
              </a:rPr>
              <a:t>jedną </a:t>
            </a:r>
            <a:r>
              <a:rPr sz="3700" spc="-75" dirty="0">
                <a:latin typeface="Arial"/>
                <a:cs typeface="Arial"/>
              </a:rPr>
              <a:t>z  </a:t>
            </a:r>
            <a:r>
              <a:rPr sz="3700" spc="-5" dirty="0">
                <a:latin typeface="Arial"/>
                <a:cs typeface="Arial"/>
              </a:rPr>
              <a:t>najcenniejszych </a:t>
            </a:r>
            <a:r>
              <a:rPr sz="3700" spc="25" dirty="0">
                <a:latin typeface="Arial"/>
                <a:cs typeface="Arial"/>
              </a:rPr>
              <a:t>informacji </a:t>
            </a:r>
            <a:r>
              <a:rPr sz="3700" spc="30" dirty="0">
                <a:latin typeface="Arial"/>
                <a:cs typeface="Arial"/>
              </a:rPr>
              <a:t>zwrotnych,</a:t>
            </a:r>
            <a:r>
              <a:rPr sz="3700" spc="-15" dirty="0">
                <a:latin typeface="Arial"/>
                <a:cs typeface="Arial"/>
              </a:rPr>
              <a:t> jakie  </a:t>
            </a:r>
            <a:r>
              <a:rPr sz="3700" spc="-5" dirty="0">
                <a:latin typeface="Arial"/>
                <a:cs typeface="Arial"/>
              </a:rPr>
              <a:t>można </a:t>
            </a:r>
            <a:r>
              <a:rPr sz="3700" spc="5" dirty="0">
                <a:latin typeface="Arial"/>
                <a:cs typeface="Arial"/>
              </a:rPr>
              <a:t>uzyskać.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45618" y="3444519"/>
            <a:ext cx="2864559" cy="2864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87125" y="3686027"/>
            <a:ext cx="2381885" cy="2381885"/>
          </a:xfrm>
          <a:custGeom>
            <a:avLst/>
            <a:gdLst/>
            <a:ahLst/>
            <a:cxnLst/>
            <a:rect l="l" t="t" r="r" b="b"/>
            <a:pathLst>
              <a:path w="2381885" h="2381885">
                <a:moveTo>
                  <a:pt x="1213073" y="0"/>
                </a:moveTo>
                <a:lnTo>
                  <a:pt x="1168470" y="0"/>
                </a:lnTo>
                <a:lnTo>
                  <a:pt x="1123893" y="1660"/>
                </a:lnTo>
                <a:lnTo>
                  <a:pt x="1079391" y="4980"/>
                </a:lnTo>
                <a:lnTo>
                  <a:pt x="1035015" y="9960"/>
                </a:lnTo>
                <a:lnTo>
                  <a:pt x="990815" y="16601"/>
                </a:lnTo>
                <a:lnTo>
                  <a:pt x="946841" y="24901"/>
                </a:lnTo>
                <a:lnTo>
                  <a:pt x="903145" y="34862"/>
                </a:lnTo>
                <a:lnTo>
                  <a:pt x="859775" y="46483"/>
                </a:lnTo>
                <a:lnTo>
                  <a:pt x="816782" y="59763"/>
                </a:lnTo>
                <a:lnTo>
                  <a:pt x="774217" y="74704"/>
                </a:lnTo>
                <a:lnTo>
                  <a:pt x="732131" y="91305"/>
                </a:lnTo>
                <a:lnTo>
                  <a:pt x="690572" y="109567"/>
                </a:lnTo>
                <a:lnTo>
                  <a:pt x="649592" y="129488"/>
                </a:lnTo>
                <a:lnTo>
                  <a:pt x="609241" y="151069"/>
                </a:lnTo>
                <a:lnTo>
                  <a:pt x="569570" y="174311"/>
                </a:lnTo>
                <a:lnTo>
                  <a:pt x="530628" y="199213"/>
                </a:lnTo>
                <a:lnTo>
                  <a:pt x="492466" y="225774"/>
                </a:lnTo>
                <a:lnTo>
                  <a:pt x="455134" y="253996"/>
                </a:lnTo>
                <a:lnTo>
                  <a:pt x="418682" y="283878"/>
                </a:lnTo>
                <a:lnTo>
                  <a:pt x="383162" y="315420"/>
                </a:lnTo>
                <a:lnTo>
                  <a:pt x="348622" y="348622"/>
                </a:lnTo>
                <a:lnTo>
                  <a:pt x="315420" y="383162"/>
                </a:lnTo>
                <a:lnTo>
                  <a:pt x="283878" y="418682"/>
                </a:lnTo>
                <a:lnTo>
                  <a:pt x="253996" y="455134"/>
                </a:lnTo>
                <a:lnTo>
                  <a:pt x="225774" y="492466"/>
                </a:lnTo>
                <a:lnTo>
                  <a:pt x="199212" y="530628"/>
                </a:lnTo>
                <a:lnTo>
                  <a:pt x="174311" y="569570"/>
                </a:lnTo>
                <a:lnTo>
                  <a:pt x="151069" y="609242"/>
                </a:lnTo>
                <a:lnTo>
                  <a:pt x="129488" y="649593"/>
                </a:lnTo>
                <a:lnTo>
                  <a:pt x="109567" y="690572"/>
                </a:lnTo>
                <a:lnTo>
                  <a:pt x="91305" y="732131"/>
                </a:lnTo>
                <a:lnTo>
                  <a:pt x="74704" y="774218"/>
                </a:lnTo>
                <a:lnTo>
                  <a:pt x="59763" y="816782"/>
                </a:lnTo>
                <a:lnTo>
                  <a:pt x="46483" y="859775"/>
                </a:lnTo>
                <a:lnTo>
                  <a:pt x="34862" y="903145"/>
                </a:lnTo>
                <a:lnTo>
                  <a:pt x="24901" y="946842"/>
                </a:lnTo>
                <a:lnTo>
                  <a:pt x="16601" y="990815"/>
                </a:lnTo>
                <a:lnTo>
                  <a:pt x="9960" y="1035015"/>
                </a:lnTo>
                <a:lnTo>
                  <a:pt x="4980" y="1079391"/>
                </a:lnTo>
                <a:lnTo>
                  <a:pt x="1660" y="1123893"/>
                </a:lnTo>
                <a:lnTo>
                  <a:pt x="0" y="1168471"/>
                </a:lnTo>
                <a:lnTo>
                  <a:pt x="0" y="1213073"/>
                </a:lnTo>
                <a:lnTo>
                  <a:pt x="1660" y="1257651"/>
                </a:lnTo>
                <a:lnTo>
                  <a:pt x="4980" y="1302153"/>
                </a:lnTo>
                <a:lnTo>
                  <a:pt x="9960" y="1346529"/>
                </a:lnTo>
                <a:lnTo>
                  <a:pt x="16601" y="1390729"/>
                </a:lnTo>
                <a:lnTo>
                  <a:pt x="24901" y="1434702"/>
                </a:lnTo>
                <a:lnTo>
                  <a:pt x="34862" y="1478399"/>
                </a:lnTo>
                <a:lnTo>
                  <a:pt x="46483" y="1521769"/>
                </a:lnTo>
                <a:lnTo>
                  <a:pt x="59763" y="1564761"/>
                </a:lnTo>
                <a:lnTo>
                  <a:pt x="74704" y="1607326"/>
                </a:lnTo>
                <a:lnTo>
                  <a:pt x="91305" y="1649413"/>
                </a:lnTo>
                <a:lnTo>
                  <a:pt x="109567" y="1690971"/>
                </a:lnTo>
                <a:lnTo>
                  <a:pt x="129488" y="1731951"/>
                </a:lnTo>
                <a:lnTo>
                  <a:pt x="151069" y="1772302"/>
                </a:lnTo>
                <a:lnTo>
                  <a:pt x="174311" y="1811974"/>
                </a:lnTo>
                <a:lnTo>
                  <a:pt x="199212" y="1850916"/>
                </a:lnTo>
                <a:lnTo>
                  <a:pt x="225774" y="1889078"/>
                </a:lnTo>
                <a:lnTo>
                  <a:pt x="253996" y="1926410"/>
                </a:lnTo>
                <a:lnTo>
                  <a:pt x="283878" y="1962862"/>
                </a:lnTo>
                <a:lnTo>
                  <a:pt x="315420" y="1998382"/>
                </a:lnTo>
                <a:lnTo>
                  <a:pt x="348622" y="2032922"/>
                </a:lnTo>
                <a:lnTo>
                  <a:pt x="383162" y="2066124"/>
                </a:lnTo>
                <a:lnTo>
                  <a:pt x="418682" y="2097666"/>
                </a:lnTo>
                <a:lnTo>
                  <a:pt x="455134" y="2127548"/>
                </a:lnTo>
                <a:lnTo>
                  <a:pt x="492466" y="2155770"/>
                </a:lnTo>
                <a:lnTo>
                  <a:pt x="530628" y="2182331"/>
                </a:lnTo>
                <a:lnTo>
                  <a:pt x="569570" y="2207233"/>
                </a:lnTo>
                <a:lnTo>
                  <a:pt x="609241" y="2230475"/>
                </a:lnTo>
                <a:lnTo>
                  <a:pt x="649592" y="2252056"/>
                </a:lnTo>
                <a:lnTo>
                  <a:pt x="690572" y="2271977"/>
                </a:lnTo>
                <a:lnTo>
                  <a:pt x="732131" y="2290238"/>
                </a:lnTo>
                <a:lnTo>
                  <a:pt x="774217" y="2306840"/>
                </a:lnTo>
                <a:lnTo>
                  <a:pt x="816782" y="2321781"/>
                </a:lnTo>
                <a:lnTo>
                  <a:pt x="859775" y="2335061"/>
                </a:lnTo>
                <a:lnTo>
                  <a:pt x="903145" y="2346682"/>
                </a:lnTo>
                <a:lnTo>
                  <a:pt x="946841" y="2356643"/>
                </a:lnTo>
                <a:lnTo>
                  <a:pt x="990815" y="2364943"/>
                </a:lnTo>
                <a:lnTo>
                  <a:pt x="1035015" y="2371584"/>
                </a:lnTo>
                <a:lnTo>
                  <a:pt x="1079391" y="2376564"/>
                </a:lnTo>
                <a:lnTo>
                  <a:pt x="1123893" y="2379884"/>
                </a:lnTo>
                <a:lnTo>
                  <a:pt x="1168470" y="2381544"/>
                </a:lnTo>
                <a:lnTo>
                  <a:pt x="1213073" y="2381544"/>
                </a:lnTo>
                <a:lnTo>
                  <a:pt x="1257650" y="2379884"/>
                </a:lnTo>
                <a:lnTo>
                  <a:pt x="1302152" y="2376564"/>
                </a:lnTo>
                <a:lnTo>
                  <a:pt x="1346528" y="2371584"/>
                </a:lnTo>
                <a:lnTo>
                  <a:pt x="1390729" y="2364943"/>
                </a:lnTo>
                <a:lnTo>
                  <a:pt x="1434702" y="2356643"/>
                </a:lnTo>
                <a:lnTo>
                  <a:pt x="1478399" y="2346682"/>
                </a:lnTo>
                <a:lnTo>
                  <a:pt x="1521769" y="2335061"/>
                </a:lnTo>
                <a:lnTo>
                  <a:pt x="1564761" y="2321781"/>
                </a:lnTo>
                <a:lnTo>
                  <a:pt x="1607326" y="2306840"/>
                </a:lnTo>
                <a:lnTo>
                  <a:pt x="1649413" y="2290238"/>
                </a:lnTo>
                <a:lnTo>
                  <a:pt x="1690971" y="2271977"/>
                </a:lnTo>
                <a:lnTo>
                  <a:pt x="1731951" y="2252056"/>
                </a:lnTo>
                <a:lnTo>
                  <a:pt x="1772302" y="2230475"/>
                </a:lnTo>
                <a:lnTo>
                  <a:pt x="1811974" y="2207233"/>
                </a:lnTo>
                <a:lnTo>
                  <a:pt x="1850916" y="2182331"/>
                </a:lnTo>
                <a:lnTo>
                  <a:pt x="1889078" y="2155770"/>
                </a:lnTo>
                <a:lnTo>
                  <a:pt x="1926410" y="2127548"/>
                </a:lnTo>
                <a:lnTo>
                  <a:pt x="1962861" y="2097666"/>
                </a:lnTo>
                <a:lnTo>
                  <a:pt x="1998382" y="2066124"/>
                </a:lnTo>
                <a:lnTo>
                  <a:pt x="2032921" y="2032922"/>
                </a:lnTo>
                <a:lnTo>
                  <a:pt x="2066124" y="1998382"/>
                </a:lnTo>
                <a:lnTo>
                  <a:pt x="2097666" y="1962862"/>
                </a:lnTo>
                <a:lnTo>
                  <a:pt x="2127548" y="1926410"/>
                </a:lnTo>
                <a:lnTo>
                  <a:pt x="2155769" y="1889078"/>
                </a:lnTo>
                <a:lnTo>
                  <a:pt x="2182331" y="1850916"/>
                </a:lnTo>
                <a:lnTo>
                  <a:pt x="2207233" y="1811974"/>
                </a:lnTo>
                <a:lnTo>
                  <a:pt x="2230474" y="1772302"/>
                </a:lnTo>
                <a:lnTo>
                  <a:pt x="2252056" y="1731951"/>
                </a:lnTo>
                <a:lnTo>
                  <a:pt x="2271977" y="1690971"/>
                </a:lnTo>
                <a:lnTo>
                  <a:pt x="2290238" y="1649413"/>
                </a:lnTo>
                <a:lnTo>
                  <a:pt x="2306839" y="1607326"/>
                </a:lnTo>
                <a:lnTo>
                  <a:pt x="2321780" y="1564761"/>
                </a:lnTo>
                <a:lnTo>
                  <a:pt x="2335061" y="1521769"/>
                </a:lnTo>
                <a:lnTo>
                  <a:pt x="2346682" y="1478399"/>
                </a:lnTo>
                <a:lnTo>
                  <a:pt x="2356643" y="1434702"/>
                </a:lnTo>
                <a:lnTo>
                  <a:pt x="2364943" y="1390729"/>
                </a:lnTo>
                <a:lnTo>
                  <a:pt x="2371584" y="1346529"/>
                </a:lnTo>
                <a:lnTo>
                  <a:pt x="2376564" y="1302153"/>
                </a:lnTo>
                <a:lnTo>
                  <a:pt x="2379884" y="1257651"/>
                </a:lnTo>
                <a:lnTo>
                  <a:pt x="2381544" y="1213073"/>
                </a:lnTo>
                <a:lnTo>
                  <a:pt x="2381544" y="1168471"/>
                </a:lnTo>
                <a:lnTo>
                  <a:pt x="2379884" y="1123893"/>
                </a:lnTo>
                <a:lnTo>
                  <a:pt x="2376564" y="1079391"/>
                </a:lnTo>
                <a:lnTo>
                  <a:pt x="2371584" y="1035015"/>
                </a:lnTo>
                <a:lnTo>
                  <a:pt x="2364943" y="990815"/>
                </a:lnTo>
                <a:lnTo>
                  <a:pt x="2356643" y="946842"/>
                </a:lnTo>
                <a:lnTo>
                  <a:pt x="2346682" y="903145"/>
                </a:lnTo>
                <a:lnTo>
                  <a:pt x="2335061" y="859775"/>
                </a:lnTo>
                <a:lnTo>
                  <a:pt x="2321780" y="816782"/>
                </a:lnTo>
                <a:lnTo>
                  <a:pt x="2306839" y="774218"/>
                </a:lnTo>
                <a:lnTo>
                  <a:pt x="2290238" y="732131"/>
                </a:lnTo>
                <a:lnTo>
                  <a:pt x="2271977" y="690572"/>
                </a:lnTo>
                <a:lnTo>
                  <a:pt x="2252056" y="649593"/>
                </a:lnTo>
                <a:lnTo>
                  <a:pt x="2230474" y="609242"/>
                </a:lnTo>
                <a:lnTo>
                  <a:pt x="2207233" y="569570"/>
                </a:lnTo>
                <a:lnTo>
                  <a:pt x="2182331" y="530628"/>
                </a:lnTo>
                <a:lnTo>
                  <a:pt x="2155769" y="492466"/>
                </a:lnTo>
                <a:lnTo>
                  <a:pt x="2127548" y="455134"/>
                </a:lnTo>
                <a:lnTo>
                  <a:pt x="2097666" y="418682"/>
                </a:lnTo>
                <a:lnTo>
                  <a:pt x="2066124" y="383162"/>
                </a:lnTo>
                <a:lnTo>
                  <a:pt x="2032921" y="348622"/>
                </a:lnTo>
                <a:lnTo>
                  <a:pt x="1998382" y="315420"/>
                </a:lnTo>
                <a:lnTo>
                  <a:pt x="1962861" y="283878"/>
                </a:lnTo>
                <a:lnTo>
                  <a:pt x="1926410" y="253996"/>
                </a:lnTo>
                <a:lnTo>
                  <a:pt x="1889078" y="225774"/>
                </a:lnTo>
                <a:lnTo>
                  <a:pt x="1850916" y="199213"/>
                </a:lnTo>
                <a:lnTo>
                  <a:pt x="1811974" y="174311"/>
                </a:lnTo>
                <a:lnTo>
                  <a:pt x="1772302" y="151069"/>
                </a:lnTo>
                <a:lnTo>
                  <a:pt x="1731951" y="129488"/>
                </a:lnTo>
                <a:lnTo>
                  <a:pt x="1690971" y="109567"/>
                </a:lnTo>
                <a:lnTo>
                  <a:pt x="1649413" y="91305"/>
                </a:lnTo>
                <a:lnTo>
                  <a:pt x="1607326" y="74704"/>
                </a:lnTo>
                <a:lnTo>
                  <a:pt x="1564761" y="59763"/>
                </a:lnTo>
                <a:lnTo>
                  <a:pt x="1521769" y="46483"/>
                </a:lnTo>
                <a:lnTo>
                  <a:pt x="1478399" y="34862"/>
                </a:lnTo>
                <a:lnTo>
                  <a:pt x="1434702" y="24901"/>
                </a:lnTo>
                <a:lnTo>
                  <a:pt x="1390729" y="16601"/>
                </a:lnTo>
                <a:lnTo>
                  <a:pt x="1346528" y="9960"/>
                </a:lnTo>
                <a:lnTo>
                  <a:pt x="1302152" y="4980"/>
                </a:lnTo>
                <a:lnTo>
                  <a:pt x="1257650" y="1660"/>
                </a:lnTo>
                <a:lnTo>
                  <a:pt x="1213073" y="0"/>
                </a:lnTo>
                <a:close/>
              </a:path>
            </a:pathLst>
          </a:custGeom>
          <a:solidFill>
            <a:srgbClr val="9919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826000" y="660400"/>
            <a:ext cx="3348354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Wartości</a:t>
            </a:r>
            <a:r>
              <a:rPr spc="-75" dirty="0"/>
              <a:t> </a:t>
            </a:r>
            <a:r>
              <a:rPr dirty="0"/>
              <a:t>XP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44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35"/>
              </a:spcBef>
            </a:pPr>
            <a:r>
              <a:rPr spc="-50" dirty="0"/>
              <a:t>PROSTOTA</a:t>
            </a:r>
          </a:p>
          <a:p>
            <a:pPr marL="2806700" marR="5080">
              <a:lnSpc>
                <a:spcPct val="100000"/>
              </a:lnSpc>
              <a:spcBef>
                <a:spcPts val="960"/>
              </a:spcBef>
            </a:pPr>
            <a:r>
              <a:rPr sz="2500" b="0" spc="5" dirty="0">
                <a:solidFill>
                  <a:srgbClr val="000000"/>
                </a:solidFill>
                <a:latin typeface="Arial"/>
                <a:cs typeface="Arial"/>
              </a:rPr>
              <a:t>Kiedy </a:t>
            </a:r>
            <a:r>
              <a:rPr sz="2500" b="0" spc="60" dirty="0">
                <a:solidFill>
                  <a:srgbClr val="000000"/>
                </a:solidFill>
                <a:latin typeface="Arial"/>
                <a:cs typeface="Arial"/>
              </a:rPr>
              <a:t>kod </a:t>
            </a:r>
            <a:r>
              <a:rPr sz="2500" b="0" spc="10" dirty="0">
                <a:solidFill>
                  <a:srgbClr val="000000"/>
                </a:solidFill>
                <a:latin typeface="Arial"/>
                <a:cs typeface="Arial"/>
              </a:rPr>
              <a:t>jest </a:t>
            </a:r>
            <a:r>
              <a:rPr sz="2500" b="0" dirty="0">
                <a:solidFill>
                  <a:srgbClr val="000000"/>
                </a:solidFill>
                <a:latin typeface="Arial"/>
                <a:cs typeface="Arial"/>
              </a:rPr>
              <a:t>prosty, </a:t>
            </a:r>
            <a:r>
              <a:rPr sz="2500" b="0" spc="10" dirty="0">
                <a:solidFill>
                  <a:srgbClr val="000000"/>
                </a:solidFill>
                <a:latin typeface="Arial"/>
                <a:cs typeface="Arial"/>
              </a:rPr>
              <a:t>łatwiej jest </a:t>
            </a:r>
            <a:r>
              <a:rPr sz="2500" b="0" spc="40" dirty="0">
                <a:solidFill>
                  <a:srgbClr val="000000"/>
                </a:solidFill>
                <a:latin typeface="Arial"/>
                <a:cs typeface="Arial"/>
              </a:rPr>
              <a:t>go </a:t>
            </a:r>
            <a:r>
              <a:rPr sz="2500" b="0" spc="30" dirty="0">
                <a:solidFill>
                  <a:srgbClr val="000000"/>
                </a:solidFill>
                <a:latin typeface="Arial"/>
                <a:cs typeface="Arial"/>
              </a:rPr>
              <a:t>zmodyfikować </a:t>
            </a:r>
            <a:r>
              <a:rPr sz="2500" b="0" spc="85" dirty="0">
                <a:solidFill>
                  <a:srgbClr val="000000"/>
                </a:solidFill>
                <a:latin typeface="Arial"/>
                <a:cs typeface="Arial"/>
              </a:rPr>
              <a:t>w  </a:t>
            </a:r>
            <a:r>
              <a:rPr sz="2500" b="0" spc="10" dirty="0">
                <a:solidFill>
                  <a:srgbClr val="000000"/>
                </a:solidFill>
                <a:latin typeface="Arial"/>
                <a:cs typeface="Arial"/>
              </a:rPr>
              <a:t>celu wprowadzenia </a:t>
            </a:r>
            <a:r>
              <a:rPr sz="2500" b="0" spc="15" dirty="0">
                <a:solidFill>
                  <a:srgbClr val="000000"/>
                </a:solidFill>
                <a:latin typeface="Arial"/>
                <a:cs typeface="Arial"/>
              </a:rPr>
              <a:t>nowej </a:t>
            </a:r>
            <a:r>
              <a:rPr sz="2500" b="0" spc="25" dirty="0">
                <a:solidFill>
                  <a:srgbClr val="000000"/>
                </a:solidFill>
                <a:latin typeface="Arial"/>
                <a:cs typeface="Arial"/>
              </a:rPr>
              <a:t>funkcji </a:t>
            </a:r>
            <a:r>
              <a:rPr sz="2500" b="0" spc="30" dirty="0">
                <a:solidFill>
                  <a:srgbClr val="000000"/>
                </a:solidFill>
                <a:latin typeface="Arial"/>
                <a:cs typeface="Arial"/>
              </a:rPr>
              <a:t>lub </a:t>
            </a:r>
            <a:r>
              <a:rPr sz="2500" b="0" spc="-10" dirty="0">
                <a:solidFill>
                  <a:srgbClr val="000000"/>
                </a:solidFill>
                <a:latin typeface="Arial"/>
                <a:cs typeface="Arial"/>
              </a:rPr>
              <a:t>zmiany</a:t>
            </a:r>
            <a:r>
              <a:rPr sz="2500" b="0" spc="-8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500" b="0" spc="35" dirty="0">
                <a:solidFill>
                  <a:srgbClr val="000000"/>
                </a:solidFill>
                <a:latin typeface="Arial"/>
                <a:cs typeface="Arial"/>
              </a:rPr>
              <a:t>sposobu  </a:t>
            </a:r>
            <a:r>
              <a:rPr sz="2500" b="0" spc="10" dirty="0">
                <a:solidFill>
                  <a:srgbClr val="000000"/>
                </a:solidFill>
                <a:latin typeface="Arial"/>
                <a:cs typeface="Arial"/>
              </a:rPr>
              <a:t>jego </a:t>
            </a:r>
            <a:r>
              <a:rPr sz="2500" b="0" spc="-15" dirty="0">
                <a:solidFill>
                  <a:srgbClr val="000000"/>
                </a:solidFill>
                <a:latin typeface="Arial"/>
                <a:cs typeface="Arial"/>
              </a:rPr>
              <a:t>działania. </a:t>
            </a:r>
            <a:r>
              <a:rPr sz="2500" b="0" spc="-5" dirty="0">
                <a:solidFill>
                  <a:srgbClr val="000000"/>
                </a:solidFill>
                <a:latin typeface="Arial"/>
                <a:cs typeface="Arial"/>
              </a:rPr>
              <a:t>Pojawia </a:t>
            </a:r>
            <a:r>
              <a:rPr sz="2500" b="0" spc="-20" dirty="0">
                <a:solidFill>
                  <a:srgbClr val="000000"/>
                </a:solidFill>
                <a:latin typeface="Arial"/>
                <a:cs typeface="Arial"/>
              </a:rPr>
              <a:t>się </a:t>
            </a:r>
            <a:r>
              <a:rPr sz="2500" b="0" spc="85" dirty="0">
                <a:solidFill>
                  <a:srgbClr val="000000"/>
                </a:solidFill>
                <a:latin typeface="Arial"/>
                <a:cs typeface="Arial"/>
              </a:rPr>
              <a:t>w </a:t>
            </a:r>
            <a:r>
              <a:rPr sz="2500" b="0" spc="15" dirty="0">
                <a:solidFill>
                  <a:srgbClr val="000000"/>
                </a:solidFill>
                <a:latin typeface="Arial"/>
                <a:cs typeface="Arial"/>
              </a:rPr>
              <a:t>nim </a:t>
            </a:r>
            <a:r>
              <a:rPr sz="2500" b="0" dirty="0">
                <a:solidFill>
                  <a:srgbClr val="000000"/>
                </a:solidFill>
                <a:latin typeface="Arial"/>
                <a:cs typeface="Arial"/>
              </a:rPr>
              <a:t>mniej </a:t>
            </a:r>
            <a:r>
              <a:rPr sz="2500" b="0" spc="45" dirty="0">
                <a:solidFill>
                  <a:srgbClr val="000000"/>
                </a:solidFill>
                <a:latin typeface="Arial"/>
                <a:cs typeface="Arial"/>
              </a:rPr>
              <a:t>błędów </a:t>
            </a:r>
            <a:r>
              <a:rPr sz="2500" b="0" spc="-5" dirty="0">
                <a:solidFill>
                  <a:srgbClr val="000000"/>
                </a:solidFill>
                <a:latin typeface="Arial"/>
                <a:cs typeface="Arial"/>
              </a:rPr>
              <a:t>i  </a:t>
            </a:r>
            <a:r>
              <a:rPr sz="2500" b="0" spc="10" dirty="0">
                <a:solidFill>
                  <a:srgbClr val="000000"/>
                </a:solidFill>
                <a:latin typeface="Arial"/>
                <a:cs typeface="Arial"/>
              </a:rPr>
              <a:t>łatwiej </a:t>
            </a:r>
            <a:r>
              <a:rPr sz="2500" b="0" spc="-25" dirty="0">
                <a:solidFill>
                  <a:srgbClr val="000000"/>
                </a:solidFill>
                <a:latin typeface="Arial"/>
                <a:cs typeface="Arial"/>
              </a:rPr>
              <a:t>je </a:t>
            </a:r>
            <a:r>
              <a:rPr sz="2500" b="0" spc="5" dirty="0">
                <a:solidFill>
                  <a:srgbClr val="000000"/>
                </a:solidFill>
                <a:latin typeface="Arial"/>
                <a:cs typeface="Arial"/>
              </a:rPr>
              <a:t>prześledzić, </a:t>
            </a:r>
            <a:r>
              <a:rPr sz="2500" b="0" spc="45" dirty="0">
                <a:solidFill>
                  <a:srgbClr val="000000"/>
                </a:solidFill>
                <a:latin typeface="Arial"/>
                <a:cs typeface="Arial"/>
              </a:rPr>
              <a:t>gdy </a:t>
            </a:r>
            <a:r>
              <a:rPr sz="2500" b="0" spc="-20" dirty="0">
                <a:solidFill>
                  <a:srgbClr val="000000"/>
                </a:solidFill>
                <a:latin typeface="Arial"/>
                <a:cs typeface="Arial"/>
              </a:rPr>
              <a:t>już się </a:t>
            </a:r>
            <a:r>
              <a:rPr sz="2500" b="0" spc="-5" dirty="0">
                <a:solidFill>
                  <a:srgbClr val="000000"/>
                </a:solidFill>
                <a:latin typeface="Arial"/>
                <a:cs typeface="Arial"/>
              </a:rPr>
              <a:t>trafiają. </a:t>
            </a:r>
            <a:r>
              <a:rPr sz="2500" b="0" spc="10" dirty="0">
                <a:solidFill>
                  <a:srgbClr val="000000"/>
                </a:solidFill>
                <a:latin typeface="Arial"/>
                <a:cs typeface="Arial"/>
              </a:rPr>
              <a:t>Zespoły </a:t>
            </a:r>
            <a:r>
              <a:rPr sz="2500" b="0" spc="-95" dirty="0">
                <a:solidFill>
                  <a:srgbClr val="000000"/>
                </a:solidFill>
                <a:latin typeface="Arial"/>
                <a:cs typeface="Arial"/>
              </a:rPr>
              <a:t>XP  </a:t>
            </a:r>
            <a:r>
              <a:rPr sz="2500" b="0" spc="20" dirty="0">
                <a:solidFill>
                  <a:srgbClr val="000000"/>
                </a:solidFill>
                <a:latin typeface="Arial"/>
                <a:cs typeface="Arial"/>
              </a:rPr>
              <a:t>często </a:t>
            </a:r>
            <a:r>
              <a:rPr sz="2500" b="0" spc="10" dirty="0">
                <a:solidFill>
                  <a:srgbClr val="000000"/>
                </a:solidFill>
                <a:latin typeface="Arial"/>
                <a:cs typeface="Arial"/>
              </a:rPr>
              <a:t>stosują </a:t>
            </a:r>
            <a:r>
              <a:rPr sz="2500" b="0" spc="25" dirty="0">
                <a:solidFill>
                  <a:srgbClr val="000000"/>
                </a:solidFill>
                <a:latin typeface="Arial"/>
                <a:cs typeface="Arial"/>
              </a:rPr>
              <a:t>podejście </a:t>
            </a:r>
            <a:r>
              <a:rPr sz="2500" b="0" spc="-40" dirty="0">
                <a:solidFill>
                  <a:srgbClr val="000000"/>
                </a:solidFill>
                <a:latin typeface="Arial"/>
                <a:cs typeface="Arial"/>
              </a:rPr>
              <a:t>KISS (Keep </a:t>
            </a:r>
            <a:r>
              <a:rPr sz="2500" b="0" spc="20" dirty="0">
                <a:solidFill>
                  <a:srgbClr val="000000"/>
                </a:solidFill>
                <a:latin typeface="Arial"/>
                <a:cs typeface="Arial"/>
              </a:rPr>
              <a:t>It </a:t>
            </a:r>
            <a:r>
              <a:rPr sz="2500" b="0" spc="5" dirty="0">
                <a:solidFill>
                  <a:srgbClr val="000000"/>
                </a:solidFill>
                <a:latin typeface="Arial"/>
                <a:cs typeface="Arial"/>
              </a:rPr>
              <a:t>Simple,  Stupid).</a:t>
            </a:r>
            <a:endParaRPr sz="25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41800" y="2844800"/>
            <a:ext cx="7934959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15" dirty="0">
                <a:latin typeface="Arial"/>
                <a:cs typeface="Arial"/>
              </a:rPr>
              <a:t>Prostota </a:t>
            </a:r>
            <a:r>
              <a:rPr sz="2500" spc="10" dirty="0">
                <a:latin typeface="Arial"/>
                <a:cs typeface="Arial"/>
              </a:rPr>
              <a:t>jest </a:t>
            </a:r>
            <a:r>
              <a:rPr sz="2500" spc="5" dirty="0">
                <a:latin typeface="Arial"/>
                <a:cs typeface="Arial"/>
              </a:rPr>
              <a:t>fundamentalną </a:t>
            </a:r>
            <a:r>
              <a:rPr sz="2500" spc="-20" dirty="0">
                <a:latin typeface="Arial"/>
                <a:cs typeface="Arial"/>
              </a:rPr>
              <a:t>zasadą </a:t>
            </a:r>
            <a:r>
              <a:rPr sz="2500" spc="35" dirty="0">
                <a:latin typeface="Arial"/>
                <a:cs typeface="Arial"/>
              </a:rPr>
              <a:t>metodyk</a:t>
            </a:r>
            <a:r>
              <a:rPr sz="2500" spc="20" dirty="0">
                <a:latin typeface="Arial"/>
                <a:cs typeface="Arial"/>
              </a:rPr>
              <a:t> </a:t>
            </a:r>
            <a:r>
              <a:rPr sz="2500" spc="10" dirty="0">
                <a:latin typeface="Arial"/>
                <a:cs typeface="Arial"/>
              </a:rPr>
              <a:t>zwinnych:</a:t>
            </a:r>
            <a:endParaRPr sz="25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65603" y="3438304"/>
            <a:ext cx="7284077" cy="10610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29103" y="3476404"/>
            <a:ext cx="7157084" cy="934085"/>
          </a:xfrm>
          <a:custGeom>
            <a:avLst/>
            <a:gdLst/>
            <a:ahLst/>
            <a:cxnLst/>
            <a:rect l="l" t="t" r="r" b="b"/>
            <a:pathLst>
              <a:path w="7157084" h="934085">
                <a:moveTo>
                  <a:pt x="6965156" y="0"/>
                </a:moveTo>
                <a:lnTo>
                  <a:pt x="192773" y="0"/>
                </a:lnTo>
                <a:lnTo>
                  <a:pt x="155640" y="146"/>
                </a:lnTo>
                <a:lnTo>
                  <a:pt x="101677" y="3967"/>
                </a:lnTo>
                <a:lnTo>
                  <a:pt x="56325" y="20743"/>
                </a:lnTo>
                <a:lnTo>
                  <a:pt x="20742" y="56326"/>
                </a:lnTo>
                <a:lnTo>
                  <a:pt x="3965" y="101678"/>
                </a:lnTo>
                <a:lnTo>
                  <a:pt x="145" y="155642"/>
                </a:lnTo>
                <a:lnTo>
                  <a:pt x="0" y="191921"/>
                </a:lnTo>
                <a:lnTo>
                  <a:pt x="3" y="742113"/>
                </a:lnTo>
                <a:lnTo>
                  <a:pt x="1187" y="807937"/>
                </a:lnTo>
                <a:lnTo>
                  <a:pt x="9404" y="854751"/>
                </a:lnTo>
                <a:lnTo>
                  <a:pt x="36597" y="897436"/>
                </a:lnTo>
                <a:lnTo>
                  <a:pt x="79282" y="924629"/>
                </a:lnTo>
                <a:lnTo>
                  <a:pt x="126096" y="932858"/>
                </a:lnTo>
                <a:lnTo>
                  <a:pt x="191919" y="934034"/>
                </a:lnTo>
                <a:lnTo>
                  <a:pt x="6964304" y="934034"/>
                </a:lnTo>
                <a:lnTo>
                  <a:pt x="7030874" y="932858"/>
                </a:lnTo>
                <a:lnTo>
                  <a:pt x="7077795" y="924629"/>
                </a:lnTo>
                <a:lnTo>
                  <a:pt x="7120479" y="897436"/>
                </a:lnTo>
                <a:lnTo>
                  <a:pt x="7147673" y="854751"/>
                </a:lnTo>
                <a:lnTo>
                  <a:pt x="7155905" y="807830"/>
                </a:lnTo>
                <a:lnTo>
                  <a:pt x="7157077" y="742113"/>
                </a:lnTo>
                <a:lnTo>
                  <a:pt x="7157074" y="191921"/>
                </a:lnTo>
                <a:lnTo>
                  <a:pt x="7155889" y="126097"/>
                </a:lnTo>
                <a:lnTo>
                  <a:pt x="7147673" y="79283"/>
                </a:lnTo>
                <a:lnTo>
                  <a:pt x="7120479" y="36598"/>
                </a:lnTo>
                <a:lnTo>
                  <a:pt x="7077795" y="9405"/>
                </a:lnTo>
                <a:lnTo>
                  <a:pt x="7030980" y="1175"/>
                </a:lnTo>
                <a:lnTo>
                  <a:pt x="6965156" y="0"/>
                </a:lnTo>
                <a:close/>
              </a:path>
            </a:pathLst>
          </a:custGeom>
          <a:solidFill>
            <a:srgbClr val="FFD4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838700" y="3810000"/>
            <a:ext cx="6859270" cy="873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35" dirty="0">
                <a:latin typeface="Arial"/>
                <a:cs typeface="Arial"/>
              </a:rPr>
              <a:t>Prostota </a:t>
            </a:r>
            <a:r>
              <a:rPr sz="1500" dirty="0">
                <a:latin typeface="Arial"/>
                <a:cs typeface="Arial"/>
              </a:rPr>
              <a:t>— </a:t>
            </a:r>
            <a:r>
              <a:rPr sz="1500" spc="30" dirty="0">
                <a:latin typeface="Arial"/>
                <a:cs typeface="Arial"/>
              </a:rPr>
              <a:t>sztuka </a:t>
            </a:r>
            <a:r>
              <a:rPr sz="1500" spc="25" dirty="0">
                <a:latin typeface="Arial"/>
                <a:cs typeface="Arial"/>
              </a:rPr>
              <a:t>minimalizowania </a:t>
            </a:r>
            <a:r>
              <a:rPr sz="1500" spc="40" dirty="0">
                <a:latin typeface="Arial"/>
                <a:cs typeface="Arial"/>
              </a:rPr>
              <a:t>ilości </a:t>
            </a:r>
            <a:r>
              <a:rPr sz="1500" spc="30" dirty="0">
                <a:latin typeface="Arial"/>
                <a:cs typeface="Arial"/>
              </a:rPr>
              <a:t>koniecznej </a:t>
            </a:r>
            <a:r>
              <a:rPr sz="1500" spc="40" dirty="0">
                <a:latin typeface="Arial"/>
                <a:cs typeface="Arial"/>
              </a:rPr>
              <a:t>pracy </a:t>
            </a:r>
            <a:r>
              <a:rPr sz="1500" dirty="0">
                <a:latin typeface="Arial"/>
                <a:cs typeface="Arial"/>
              </a:rPr>
              <a:t>— </a:t>
            </a:r>
            <a:r>
              <a:rPr sz="1500" spc="30" dirty="0">
                <a:latin typeface="Arial"/>
                <a:cs typeface="Arial"/>
              </a:rPr>
              <a:t>jest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35" dirty="0">
                <a:latin typeface="Arial"/>
                <a:cs typeface="Arial"/>
              </a:rPr>
              <a:t>kluczowa.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1130"/>
              </a:spcBef>
            </a:pPr>
            <a:r>
              <a:rPr sz="1400" b="1" spc="10" dirty="0">
                <a:solidFill>
                  <a:srgbClr val="FF9300"/>
                </a:solidFill>
                <a:latin typeface="Arial"/>
                <a:cs typeface="Arial"/>
              </a:rPr>
              <a:t>Manifest</a:t>
            </a:r>
            <a:r>
              <a:rPr sz="1400" b="1" spc="-65" dirty="0">
                <a:solidFill>
                  <a:srgbClr val="FF9300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FF9300"/>
                </a:solidFill>
                <a:latin typeface="Arial"/>
                <a:cs typeface="Arial"/>
              </a:rPr>
              <a:t>Agile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100" y="9417405"/>
            <a:ext cx="38989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122</a:t>
            </a:fld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21300" y="660400"/>
            <a:ext cx="235458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</a:t>
            </a:r>
            <a:r>
              <a:rPr spc="-90" dirty="0"/>
              <a:t>r</a:t>
            </a:r>
            <a:r>
              <a:rPr spc="25" dirty="0"/>
              <a:t>ostota</a:t>
            </a:r>
          </a:p>
        </p:txBody>
      </p:sp>
      <p:sp>
        <p:nvSpPr>
          <p:cNvPr id="4" name="object 4"/>
          <p:cNvSpPr/>
          <p:nvPr/>
        </p:nvSpPr>
        <p:spPr>
          <a:xfrm>
            <a:off x="8249159" y="2874326"/>
            <a:ext cx="3670300" cy="6522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813800" y="4648200"/>
            <a:ext cx="2540000" cy="254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801100" y="4445000"/>
            <a:ext cx="2565400" cy="307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0" spc="19460" dirty="0">
                <a:latin typeface="Calibri"/>
                <a:cs typeface="Calibri"/>
              </a:rPr>
              <a:t>🧐</a:t>
            </a:r>
            <a:endParaRPr sz="20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382500" y="8766175"/>
            <a:ext cx="378460" cy="782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75"/>
              </a:lnSpc>
            </a:pPr>
            <a:r>
              <a:rPr sz="5000" b="1" spc="-275" dirty="0">
                <a:solidFill>
                  <a:srgbClr val="929292"/>
                </a:solidFill>
                <a:latin typeface="Arial"/>
                <a:cs typeface="Arial"/>
              </a:rPr>
              <a:t>?</a:t>
            </a:r>
            <a:endParaRPr sz="5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100" y="9417405"/>
            <a:ext cx="38989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123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08100" y="3834891"/>
            <a:ext cx="9079230" cy="5441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400" dirty="0">
                <a:latin typeface="Arial"/>
                <a:cs typeface="Arial"/>
              </a:rPr>
              <a:t>Po </a:t>
            </a:r>
            <a:r>
              <a:rPr sz="3400" spc="30" dirty="0">
                <a:latin typeface="Arial"/>
                <a:cs typeface="Arial"/>
              </a:rPr>
              <a:t>czym </a:t>
            </a:r>
            <a:r>
              <a:rPr sz="3400" spc="120" dirty="0">
                <a:latin typeface="Arial"/>
                <a:cs typeface="Arial"/>
              </a:rPr>
              <a:t>w </a:t>
            </a:r>
            <a:r>
              <a:rPr sz="3400" spc="40" dirty="0">
                <a:latin typeface="Arial"/>
                <a:cs typeface="Arial"/>
              </a:rPr>
              <a:t>takim </a:t>
            </a:r>
            <a:r>
              <a:rPr sz="3400" spc="-40" dirty="0">
                <a:latin typeface="Arial"/>
                <a:cs typeface="Arial"/>
              </a:rPr>
              <a:t>razie </a:t>
            </a:r>
            <a:r>
              <a:rPr sz="3400" spc="25" dirty="0">
                <a:latin typeface="Arial"/>
                <a:cs typeface="Arial"/>
              </a:rPr>
              <a:t>poznać, </a:t>
            </a:r>
            <a:r>
              <a:rPr sz="3400" spc="-65" dirty="0">
                <a:latin typeface="Arial"/>
                <a:cs typeface="Arial"/>
              </a:rPr>
              <a:t>że </a:t>
            </a:r>
            <a:r>
              <a:rPr sz="3400" spc="85" dirty="0">
                <a:latin typeface="Arial"/>
                <a:cs typeface="Arial"/>
              </a:rPr>
              <a:t>kod </a:t>
            </a:r>
            <a:r>
              <a:rPr sz="3400" spc="40" dirty="0">
                <a:latin typeface="Arial"/>
                <a:cs typeface="Arial"/>
              </a:rPr>
              <a:t>lub</a:t>
            </a:r>
            <a:r>
              <a:rPr sz="3400" spc="-229" dirty="0">
                <a:latin typeface="Arial"/>
                <a:cs typeface="Arial"/>
              </a:rPr>
              <a:t> </a:t>
            </a:r>
            <a:r>
              <a:rPr sz="3400" spc="15" dirty="0">
                <a:latin typeface="Arial"/>
                <a:cs typeface="Arial"/>
              </a:rPr>
              <a:t>jego</a:t>
            </a:r>
            <a:endParaRPr sz="3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08100" y="4342891"/>
            <a:ext cx="6213475" cy="5441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400" spc="25" dirty="0">
                <a:latin typeface="Arial"/>
                <a:cs typeface="Arial"/>
              </a:rPr>
              <a:t>fragment </a:t>
            </a:r>
            <a:r>
              <a:rPr sz="3400" dirty="0">
                <a:latin typeface="Arial"/>
                <a:cs typeface="Arial"/>
              </a:rPr>
              <a:t>staje </a:t>
            </a:r>
            <a:r>
              <a:rPr sz="3400" spc="-25" dirty="0">
                <a:latin typeface="Arial"/>
                <a:cs typeface="Arial"/>
              </a:rPr>
              <a:t>się </a:t>
            </a:r>
            <a:r>
              <a:rPr sz="3400" spc="45" dirty="0">
                <a:latin typeface="Arial"/>
                <a:cs typeface="Arial"/>
              </a:rPr>
              <a:t>zbyt</a:t>
            </a:r>
            <a:r>
              <a:rPr sz="3400" spc="-30" dirty="0">
                <a:latin typeface="Arial"/>
                <a:cs typeface="Arial"/>
              </a:rPr>
              <a:t> </a:t>
            </a:r>
            <a:r>
              <a:rPr sz="3400" spc="-5" dirty="0">
                <a:latin typeface="Arial"/>
                <a:cs typeface="Arial"/>
              </a:rPr>
              <a:t>złożony?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4886" y="319722"/>
            <a:ext cx="111125" cy="4851400"/>
          </a:xfrm>
          <a:custGeom>
            <a:avLst/>
            <a:gdLst/>
            <a:ahLst/>
            <a:cxnLst/>
            <a:rect l="l" t="t" r="r" b="b"/>
            <a:pathLst>
              <a:path w="111125" h="4851400">
                <a:moveTo>
                  <a:pt x="0" y="0"/>
                </a:moveTo>
                <a:lnTo>
                  <a:pt x="110876" y="0"/>
                </a:lnTo>
                <a:lnTo>
                  <a:pt x="110876" y="4851177"/>
                </a:lnTo>
                <a:lnTo>
                  <a:pt x="0" y="4851177"/>
                </a:lnTo>
                <a:lnTo>
                  <a:pt x="0" y="0"/>
                </a:lnTo>
                <a:close/>
              </a:path>
            </a:pathLst>
          </a:custGeom>
          <a:solidFill>
            <a:srgbClr val="D6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0195" y="4999363"/>
            <a:ext cx="340360" cy="340360"/>
          </a:xfrm>
          <a:custGeom>
            <a:avLst/>
            <a:gdLst/>
            <a:ahLst/>
            <a:cxnLst/>
            <a:rect l="l" t="t" r="r" b="b"/>
            <a:pathLst>
              <a:path w="340359" h="340360">
                <a:moveTo>
                  <a:pt x="170129" y="0"/>
                </a:moveTo>
                <a:lnTo>
                  <a:pt x="126971" y="5536"/>
                </a:lnTo>
                <a:lnTo>
                  <a:pt x="86107" y="22146"/>
                </a:lnTo>
                <a:lnTo>
                  <a:pt x="49829" y="49830"/>
                </a:lnTo>
                <a:lnTo>
                  <a:pt x="22146" y="86107"/>
                </a:lnTo>
                <a:lnTo>
                  <a:pt x="5536" y="126971"/>
                </a:lnTo>
                <a:lnTo>
                  <a:pt x="0" y="170129"/>
                </a:lnTo>
                <a:lnTo>
                  <a:pt x="5536" y="213286"/>
                </a:lnTo>
                <a:lnTo>
                  <a:pt x="22146" y="254151"/>
                </a:lnTo>
                <a:lnTo>
                  <a:pt x="49829" y="290428"/>
                </a:lnTo>
                <a:lnTo>
                  <a:pt x="86107" y="318111"/>
                </a:lnTo>
                <a:lnTo>
                  <a:pt x="126971" y="334721"/>
                </a:lnTo>
                <a:lnTo>
                  <a:pt x="170129" y="340258"/>
                </a:lnTo>
                <a:lnTo>
                  <a:pt x="213286" y="334721"/>
                </a:lnTo>
                <a:lnTo>
                  <a:pt x="254151" y="318111"/>
                </a:lnTo>
                <a:lnTo>
                  <a:pt x="290428" y="290428"/>
                </a:lnTo>
                <a:lnTo>
                  <a:pt x="318111" y="254151"/>
                </a:lnTo>
                <a:lnTo>
                  <a:pt x="334721" y="213286"/>
                </a:lnTo>
                <a:lnTo>
                  <a:pt x="340258" y="170129"/>
                </a:lnTo>
                <a:lnTo>
                  <a:pt x="334721" y="126971"/>
                </a:lnTo>
                <a:lnTo>
                  <a:pt x="318111" y="86107"/>
                </a:lnTo>
                <a:lnTo>
                  <a:pt x="290428" y="49830"/>
                </a:lnTo>
                <a:lnTo>
                  <a:pt x="254151" y="22146"/>
                </a:lnTo>
                <a:lnTo>
                  <a:pt x="213286" y="5536"/>
                </a:lnTo>
                <a:lnTo>
                  <a:pt x="170129" y="0"/>
                </a:lnTo>
                <a:close/>
              </a:path>
            </a:pathLst>
          </a:custGeom>
          <a:solidFill>
            <a:srgbClr val="D6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21300" y="660400"/>
            <a:ext cx="235458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</a:t>
            </a:r>
            <a:r>
              <a:rPr spc="-90" dirty="0"/>
              <a:t>r</a:t>
            </a:r>
            <a:r>
              <a:rPr spc="25" dirty="0"/>
              <a:t>ostota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382500" y="8766175"/>
            <a:ext cx="378460" cy="782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75"/>
              </a:lnSpc>
            </a:pPr>
            <a:r>
              <a:rPr sz="5000" b="1" spc="-275" dirty="0">
                <a:solidFill>
                  <a:srgbClr val="929292"/>
                </a:solidFill>
                <a:latin typeface="Arial"/>
                <a:cs typeface="Arial"/>
              </a:rPr>
              <a:t>?</a:t>
            </a:r>
            <a:endParaRPr sz="5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100" y="9417405"/>
            <a:ext cx="38989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124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33500" y="2969260"/>
            <a:ext cx="10277475" cy="369570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 marR="5080">
              <a:lnSpc>
                <a:spcPct val="119300"/>
              </a:lnSpc>
              <a:spcBef>
                <a:spcPts val="145"/>
              </a:spcBef>
            </a:pPr>
            <a:r>
              <a:rPr sz="2900" spc="-20" dirty="0">
                <a:latin typeface="Arial"/>
                <a:cs typeface="Arial"/>
              </a:rPr>
              <a:t>Nie </a:t>
            </a:r>
            <a:r>
              <a:rPr sz="2900" dirty="0">
                <a:latin typeface="Arial"/>
                <a:cs typeface="Arial"/>
              </a:rPr>
              <a:t>ma </a:t>
            </a:r>
            <a:r>
              <a:rPr sz="2900" spc="-15" dirty="0">
                <a:latin typeface="Arial"/>
                <a:cs typeface="Arial"/>
              </a:rPr>
              <a:t>żadnej </a:t>
            </a:r>
            <a:r>
              <a:rPr sz="2900" spc="-20" dirty="0">
                <a:latin typeface="Arial"/>
                <a:cs typeface="Arial"/>
              </a:rPr>
              <a:t>jasnej </a:t>
            </a:r>
            <a:r>
              <a:rPr sz="2900" spc="-40" dirty="0">
                <a:latin typeface="Arial"/>
                <a:cs typeface="Arial"/>
              </a:rPr>
              <a:t>zasady, </a:t>
            </a:r>
            <a:r>
              <a:rPr sz="2900" spc="30" dirty="0">
                <a:latin typeface="Arial"/>
                <a:cs typeface="Arial"/>
              </a:rPr>
              <a:t>która </a:t>
            </a:r>
            <a:r>
              <a:rPr sz="2900" spc="50" dirty="0">
                <a:latin typeface="Arial"/>
                <a:cs typeface="Arial"/>
              </a:rPr>
              <a:t>by </a:t>
            </a:r>
            <a:r>
              <a:rPr sz="2900" spc="75" dirty="0">
                <a:latin typeface="Arial"/>
                <a:cs typeface="Arial"/>
              </a:rPr>
              <a:t>to </a:t>
            </a:r>
            <a:r>
              <a:rPr sz="2900" spc="-15" dirty="0">
                <a:latin typeface="Arial"/>
                <a:cs typeface="Arial"/>
              </a:rPr>
              <a:t>określała, </a:t>
            </a:r>
            <a:r>
              <a:rPr sz="2900" spc="-5" dirty="0">
                <a:latin typeface="Arial"/>
                <a:cs typeface="Arial"/>
              </a:rPr>
              <a:t>i właśnie  </a:t>
            </a:r>
            <a:r>
              <a:rPr sz="2900" spc="25" dirty="0">
                <a:latin typeface="Arial"/>
                <a:cs typeface="Arial"/>
              </a:rPr>
              <a:t>dlatego </a:t>
            </a:r>
            <a:r>
              <a:rPr sz="2900" spc="5" dirty="0">
                <a:latin typeface="Arial"/>
                <a:cs typeface="Arial"/>
              </a:rPr>
              <a:t>zespoły </a:t>
            </a:r>
            <a:r>
              <a:rPr sz="2900" spc="-110" dirty="0">
                <a:latin typeface="Arial"/>
                <a:cs typeface="Arial"/>
              </a:rPr>
              <a:t>XP </a:t>
            </a:r>
            <a:r>
              <a:rPr sz="2900" spc="-20" dirty="0">
                <a:latin typeface="Arial"/>
                <a:cs typeface="Arial"/>
              </a:rPr>
              <a:t>nie </a:t>
            </a:r>
            <a:r>
              <a:rPr sz="2900" spc="15" dirty="0">
                <a:latin typeface="Arial"/>
                <a:cs typeface="Arial"/>
              </a:rPr>
              <a:t>posługują </a:t>
            </a:r>
            <a:r>
              <a:rPr sz="2900" spc="-20" dirty="0">
                <a:latin typeface="Arial"/>
                <a:cs typeface="Arial"/>
              </a:rPr>
              <a:t>się </a:t>
            </a:r>
            <a:r>
              <a:rPr sz="2900" spc="-10" dirty="0">
                <a:latin typeface="Arial"/>
                <a:cs typeface="Arial"/>
              </a:rPr>
              <a:t>regułami, </a:t>
            </a:r>
            <a:r>
              <a:rPr sz="2900" spc="40" dirty="0">
                <a:latin typeface="Arial"/>
                <a:cs typeface="Arial"/>
              </a:rPr>
              <a:t>tylko </a:t>
            </a:r>
            <a:r>
              <a:rPr sz="2900" spc="-10" dirty="0">
                <a:latin typeface="Arial"/>
                <a:cs typeface="Arial"/>
              </a:rPr>
              <a:t>kierują </a:t>
            </a:r>
            <a:r>
              <a:rPr sz="2900" spc="-20" dirty="0">
                <a:latin typeface="Arial"/>
                <a:cs typeface="Arial"/>
              </a:rPr>
              <a:t>się  </a:t>
            </a:r>
            <a:r>
              <a:rPr sz="2900" spc="35" dirty="0">
                <a:latin typeface="Arial"/>
                <a:cs typeface="Arial"/>
              </a:rPr>
              <a:t>odpowiednią </a:t>
            </a:r>
            <a:r>
              <a:rPr sz="2900" spc="25" dirty="0">
                <a:latin typeface="Arial"/>
                <a:cs typeface="Arial"/>
              </a:rPr>
              <a:t>wartością. </a:t>
            </a:r>
            <a:r>
              <a:rPr sz="2900" spc="10" dirty="0">
                <a:latin typeface="Arial"/>
                <a:cs typeface="Arial"/>
              </a:rPr>
              <a:t>Zespoły </a:t>
            </a:r>
            <a:r>
              <a:rPr sz="2900" spc="-110" dirty="0">
                <a:latin typeface="Arial"/>
                <a:cs typeface="Arial"/>
              </a:rPr>
              <a:t>XP </a:t>
            </a:r>
            <a:r>
              <a:rPr sz="2900" spc="-5" dirty="0">
                <a:latin typeface="Arial"/>
                <a:cs typeface="Arial"/>
              </a:rPr>
              <a:t>cenią </a:t>
            </a:r>
            <a:r>
              <a:rPr sz="2900" spc="20" dirty="0">
                <a:latin typeface="Arial"/>
                <a:cs typeface="Arial"/>
              </a:rPr>
              <a:t>sobie</a:t>
            </a:r>
            <a:r>
              <a:rPr sz="2900" spc="40" dirty="0">
                <a:latin typeface="Arial"/>
                <a:cs typeface="Arial"/>
              </a:rPr>
              <a:t> </a:t>
            </a:r>
            <a:r>
              <a:rPr sz="2900" spc="35" dirty="0">
                <a:latin typeface="Arial"/>
                <a:cs typeface="Arial"/>
              </a:rPr>
              <a:t>prostotę.</a:t>
            </a:r>
            <a:endParaRPr sz="2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50">
              <a:latin typeface="Times New Roman"/>
              <a:cs typeface="Times New Roman"/>
            </a:endParaRPr>
          </a:p>
          <a:p>
            <a:pPr marL="12700" marR="544830">
              <a:lnSpc>
                <a:spcPct val="117800"/>
              </a:lnSpc>
            </a:pPr>
            <a:r>
              <a:rPr sz="2900" spc="35" dirty="0">
                <a:latin typeface="Arial"/>
                <a:cs typeface="Arial"/>
              </a:rPr>
              <a:t>Spośród </a:t>
            </a:r>
            <a:r>
              <a:rPr sz="2900" spc="5" dirty="0">
                <a:latin typeface="Arial"/>
                <a:cs typeface="Arial"/>
              </a:rPr>
              <a:t>wielu </a:t>
            </a:r>
            <a:r>
              <a:rPr sz="2900" spc="55" dirty="0">
                <a:latin typeface="Arial"/>
                <a:cs typeface="Arial"/>
              </a:rPr>
              <a:t>sposobów </a:t>
            </a:r>
            <a:r>
              <a:rPr sz="2900" spc="-30" dirty="0">
                <a:latin typeface="Arial"/>
                <a:cs typeface="Arial"/>
              </a:rPr>
              <a:t>na </a:t>
            </a:r>
            <a:r>
              <a:rPr sz="2900" spc="-20" dirty="0">
                <a:latin typeface="Arial"/>
                <a:cs typeface="Arial"/>
              </a:rPr>
              <a:t>rozwiązanie </a:t>
            </a:r>
            <a:r>
              <a:rPr sz="2900" spc="15" dirty="0">
                <a:latin typeface="Arial"/>
                <a:cs typeface="Arial"/>
              </a:rPr>
              <a:t>danego</a:t>
            </a:r>
            <a:r>
              <a:rPr sz="2900" spc="-15" dirty="0">
                <a:latin typeface="Arial"/>
                <a:cs typeface="Arial"/>
              </a:rPr>
              <a:t> </a:t>
            </a:r>
            <a:r>
              <a:rPr sz="2900" spc="25" dirty="0">
                <a:latin typeface="Arial"/>
                <a:cs typeface="Arial"/>
              </a:rPr>
              <a:t>problemu  </a:t>
            </a:r>
            <a:r>
              <a:rPr sz="2900" spc="20" dirty="0">
                <a:latin typeface="Arial"/>
                <a:cs typeface="Arial"/>
              </a:rPr>
              <a:t>programistycznego </a:t>
            </a:r>
            <a:r>
              <a:rPr sz="2900" spc="10" dirty="0">
                <a:latin typeface="Arial"/>
                <a:cs typeface="Arial"/>
              </a:rPr>
              <a:t>członek </a:t>
            </a:r>
            <a:r>
              <a:rPr sz="2900" spc="5" dirty="0">
                <a:latin typeface="Arial"/>
                <a:cs typeface="Arial"/>
              </a:rPr>
              <a:t>zespołu </a:t>
            </a:r>
            <a:r>
              <a:rPr sz="2900" spc="-110" dirty="0">
                <a:latin typeface="Arial"/>
                <a:cs typeface="Arial"/>
              </a:rPr>
              <a:t>XP </a:t>
            </a:r>
            <a:r>
              <a:rPr sz="2900" spc="5" dirty="0">
                <a:latin typeface="Arial"/>
                <a:cs typeface="Arial"/>
              </a:rPr>
              <a:t>wybierze </a:t>
            </a:r>
            <a:r>
              <a:rPr sz="2900" spc="15" dirty="0">
                <a:latin typeface="Arial"/>
                <a:cs typeface="Arial"/>
              </a:rPr>
              <a:t>ten  </a:t>
            </a:r>
            <a:r>
              <a:rPr sz="2900" spc="-10" dirty="0">
                <a:latin typeface="Arial"/>
                <a:cs typeface="Arial"/>
              </a:rPr>
              <a:t>najprostszy.</a:t>
            </a:r>
            <a:endParaRPr sz="2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4886" y="319722"/>
            <a:ext cx="111125" cy="4851400"/>
          </a:xfrm>
          <a:custGeom>
            <a:avLst/>
            <a:gdLst/>
            <a:ahLst/>
            <a:cxnLst/>
            <a:rect l="l" t="t" r="r" b="b"/>
            <a:pathLst>
              <a:path w="111125" h="4851400">
                <a:moveTo>
                  <a:pt x="0" y="0"/>
                </a:moveTo>
                <a:lnTo>
                  <a:pt x="110876" y="0"/>
                </a:lnTo>
                <a:lnTo>
                  <a:pt x="110876" y="4851177"/>
                </a:lnTo>
                <a:lnTo>
                  <a:pt x="0" y="4851177"/>
                </a:lnTo>
                <a:lnTo>
                  <a:pt x="0" y="0"/>
                </a:lnTo>
                <a:close/>
              </a:path>
            </a:pathLst>
          </a:custGeom>
          <a:solidFill>
            <a:srgbClr val="D6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0195" y="4999363"/>
            <a:ext cx="340360" cy="340360"/>
          </a:xfrm>
          <a:custGeom>
            <a:avLst/>
            <a:gdLst/>
            <a:ahLst/>
            <a:cxnLst/>
            <a:rect l="l" t="t" r="r" b="b"/>
            <a:pathLst>
              <a:path w="340359" h="340360">
                <a:moveTo>
                  <a:pt x="170129" y="0"/>
                </a:moveTo>
                <a:lnTo>
                  <a:pt x="126971" y="5536"/>
                </a:lnTo>
                <a:lnTo>
                  <a:pt x="86107" y="22146"/>
                </a:lnTo>
                <a:lnTo>
                  <a:pt x="49829" y="49830"/>
                </a:lnTo>
                <a:lnTo>
                  <a:pt x="22146" y="86107"/>
                </a:lnTo>
                <a:lnTo>
                  <a:pt x="5536" y="126971"/>
                </a:lnTo>
                <a:lnTo>
                  <a:pt x="0" y="170129"/>
                </a:lnTo>
                <a:lnTo>
                  <a:pt x="5536" y="213286"/>
                </a:lnTo>
                <a:lnTo>
                  <a:pt x="22146" y="254151"/>
                </a:lnTo>
                <a:lnTo>
                  <a:pt x="49829" y="290428"/>
                </a:lnTo>
                <a:lnTo>
                  <a:pt x="86107" y="318111"/>
                </a:lnTo>
                <a:lnTo>
                  <a:pt x="126971" y="334721"/>
                </a:lnTo>
                <a:lnTo>
                  <a:pt x="170129" y="340258"/>
                </a:lnTo>
                <a:lnTo>
                  <a:pt x="213286" y="334721"/>
                </a:lnTo>
                <a:lnTo>
                  <a:pt x="254151" y="318111"/>
                </a:lnTo>
                <a:lnTo>
                  <a:pt x="290428" y="290428"/>
                </a:lnTo>
                <a:lnTo>
                  <a:pt x="318111" y="254151"/>
                </a:lnTo>
                <a:lnTo>
                  <a:pt x="334721" y="213286"/>
                </a:lnTo>
                <a:lnTo>
                  <a:pt x="340258" y="170129"/>
                </a:lnTo>
                <a:lnTo>
                  <a:pt x="334721" y="126971"/>
                </a:lnTo>
                <a:lnTo>
                  <a:pt x="318111" y="86107"/>
                </a:lnTo>
                <a:lnTo>
                  <a:pt x="290428" y="49830"/>
                </a:lnTo>
                <a:lnTo>
                  <a:pt x="254151" y="22146"/>
                </a:lnTo>
                <a:lnTo>
                  <a:pt x="213286" y="5536"/>
                </a:lnTo>
                <a:lnTo>
                  <a:pt x="170129" y="0"/>
                </a:lnTo>
                <a:close/>
              </a:path>
            </a:pathLst>
          </a:custGeom>
          <a:solidFill>
            <a:srgbClr val="D6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60500" y="756919"/>
            <a:ext cx="10074275" cy="519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50" spc="-10" dirty="0"/>
              <a:t>Kod </a:t>
            </a:r>
            <a:r>
              <a:rPr sz="3250" spc="10" dirty="0"/>
              <a:t>jest </a:t>
            </a:r>
            <a:r>
              <a:rPr sz="3250" spc="-5" dirty="0"/>
              <a:t>zbyt </a:t>
            </a:r>
            <a:r>
              <a:rPr sz="3250" spc="-25" dirty="0"/>
              <a:t>skomplikowany, </a:t>
            </a:r>
            <a:r>
              <a:rPr sz="3250" spc="-20" dirty="0"/>
              <a:t>kiedy </a:t>
            </a:r>
            <a:r>
              <a:rPr sz="3250" spc="-40" dirty="0"/>
              <a:t>robi </a:t>
            </a:r>
            <a:r>
              <a:rPr sz="3250" spc="-5" dirty="0"/>
              <a:t>zbyt</a:t>
            </a:r>
            <a:r>
              <a:rPr sz="3250" spc="25" dirty="0"/>
              <a:t> </a:t>
            </a:r>
            <a:r>
              <a:rPr sz="3250" spc="10" dirty="0"/>
              <a:t>wiele.</a:t>
            </a:r>
            <a:endParaRPr sz="3250"/>
          </a:p>
        </p:txBody>
      </p:sp>
      <p:sp>
        <p:nvSpPr>
          <p:cNvPr id="7" name="object 7"/>
          <p:cNvSpPr txBox="1"/>
          <p:nvPr/>
        </p:nvSpPr>
        <p:spPr>
          <a:xfrm>
            <a:off x="38100" y="9417405"/>
            <a:ext cx="38989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125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8100" y="3314700"/>
            <a:ext cx="10177145" cy="414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12420" algn="just">
              <a:lnSpc>
                <a:spcPct val="100000"/>
              </a:lnSpc>
              <a:spcBef>
                <a:spcPts val="100"/>
              </a:spcBef>
            </a:pPr>
            <a:r>
              <a:rPr sz="3000" spc="-20" dirty="0">
                <a:latin typeface="Arial"/>
                <a:cs typeface="Arial"/>
              </a:rPr>
              <a:t>Typowym </a:t>
            </a:r>
            <a:r>
              <a:rPr sz="3000" spc="15" dirty="0">
                <a:latin typeface="Arial"/>
                <a:cs typeface="Arial"/>
              </a:rPr>
              <a:t>przykładem </a:t>
            </a:r>
            <a:r>
              <a:rPr sz="3000" spc="10" dirty="0">
                <a:latin typeface="Arial"/>
                <a:cs typeface="Arial"/>
              </a:rPr>
              <a:t>nadmiernego </a:t>
            </a:r>
            <a:r>
              <a:rPr sz="3000" spc="25" dirty="0">
                <a:latin typeface="Arial"/>
                <a:cs typeface="Arial"/>
              </a:rPr>
              <a:t>skomplikowania</a:t>
            </a:r>
            <a:r>
              <a:rPr sz="3000" spc="10" dirty="0">
                <a:latin typeface="Arial"/>
                <a:cs typeface="Arial"/>
              </a:rPr>
              <a:t> </a:t>
            </a:r>
            <a:r>
              <a:rPr sz="3000" spc="55" dirty="0">
                <a:latin typeface="Arial"/>
                <a:cs typeface="Arial"/>
              </a:rPr>
              <a:t>kodu  </a:t>
            </a:r>
            <a:r>
              <a:rPr sz="3000" spc="10" dirty="0">
                <a:latin typeface="Arial"/>
                <a:cs typeface="Arial"/>
              </a:rPr>
              <a:t>jest sytuacja, </a:t>
            </a:r>
            <a:r>
              <a:rPr sz="3000" spc="105" dirty="0">
                <a:latin typeface="Arial"/>
                <a:cs typeface="Arial"/>
              </a:rPr>
              <a:t>w </a:t>
            </a:r>
            <a:r>
              <a:rPr sz="3000" spc="15" dirty="0">
                <a:latin typeface="Arial"/>
                <a:cs typeface="Arial"/>
              </a:rPr>
              <a:t>której </a:t>
            </a:r>
            <a:r>
              <a:rPr sz="3000" spc="-5" dirty="0">
                <a:latin typeface="Arial"/>
                <a:cs typeface="Arial"/>
              </a:rPr>
              <a:t>dana </a:t>
            </a:r>
            <a:r>
              <a:rPr sz="3000" spc="20" dirty="0">
                <a:latin typeface="Arial"/>
                <a:cs typeface="Arial"/>
              </a:rPr>
              <a:t>fragment </a:t>
            </a:r>
            <a:r>
              <a:rPr sz="3000" spc="15" dirty="0">
                <a:latin typeface="Arial"/>
                <a:cs typeface="Arial"/>
              </a:rPr>
              <a:t>wykonuje </a:t>
            </a:r>
            <a:r>
              <a:rPr sz="3000" spc="40" dirty="0">
                <a:latin typeface="Arial"/>
                <a:cs typeface="Arial"/>
              </a:rPr>
              <a:t>zbyt </a:t>
            </a:r>
            <a:r>
              <a:rPr sz="3000" spc="-5" dirty="0">
                <a:latin typeface="Arial"/>
                <a:cs typeface="Arial"/>
              </a:rPr>
              <a:t>wiele  </a:t>
            </a:r>
            <a:r>
              <a:rPr sz="3000" spc="-15" dirty="0">
                <a:latin typeface="Arial"/>
                <a:cs typeface="Arial"/>
              </a:rPr>
              <a:t>zadań.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3000" spc="-5" dirty="0">
                <a:latin typeface="Arial"/>
                <a:cs typeface="Arial"/>
              </a:rPr>
              <a:t>Fragmenty </a:t>
            </a:r>
            <a:r>
              <a:rPr sz="3000" spc="55" dirty="0">
                <a:latin typeface="Arial"/>
                <a:cs typeface="Arial"/>
              </a:rPr>
              <a:t>kodu </a:t>
            </a:r>
            <a:r>
              <a:rPr sz="3000" spc="-30" dirty="0">
                <a:latin typeface="Arial"/>
                <a:cs typeface="Arial"/>
              </a:rPr>
              <a:t>są na </a:t>
            </a:r>
            <a:r>
              <a:rPr sz="3000" spc="40" dirty="0">
                <a:latin typeface="Arial"/>
                <a:cs typeface="Arial"/>
              </a:rPr>
              <a:t>ogół </a:t>
            </a:r>
            <a:r>
              <a:rPr sz="3000" spc="15" dirty="0">
                <a:latin typeface="Arial"/>
                <a:cs typeface="Arial"/>
              </a:rPr>
              <a:t>uporządkowane </a:t>
            </a:r>
            <a:r>
              <a:rPr sz="3000" spc="35" dirty="0">
                <a:latin typeface="Arial"/>
                <a:cs typeface="Arial"/>
              </a:rPr>
              <a:t>według ich  </a:t>
            </a:r>
            <a:r>
              <a:rPr sz="3000" dirty="0">
                <a:latin typeface="Arial"/>
                <a:cs typeface="Arial"/>
              </a:rPr>
              <a:t>zachowania. </a:t>
            </a:r>
            <a:r>
              <a:rPr sz="3000" spc="10" dirty="0">
                <a:latin typeface="Arial"/>
                <a:cs typeface="Arial"/>
              </a:rPr>
              <a:t>Kiedy </a:t>
            </a:r>
            <a:r>
              <a:rPr sz="3000" spc="-5" dirty="0">
                <a:latin typeface="Arial"/>
                <a:cs typeface="Arial"/>
              </a:rPr>
              <a:t>jeden </a:t>
            </a:r>
            <a:r>
              <a:rPr sz="3000" spc="20" dirty="0">
                <a:latin typeface="Arial"/>
                <a:cs typeface="Arial"/>
              </a:rPr>
              <a:t>fragment </a:t>
            </a:r>
            <a:r>
              <a:rPr sz="3000" spc="45" dirty="0">
                <a:latin typeface="Arial"/>
                <a:cs typeface="Arial"/>
              </a:rPr>
              <a:t>odpowiada </a:t>
            </a:r>
            <a:r>
              <a:rPr sz="3000" spc="-60" dirty="0">
                <a:latin typeface="Arial"/>
                <a:cs typeface="Arial"/>
              </a:rPr>
              <a:t>za </a:t>
            </a:r>
            <a:r>
              <a:rPr sz="3000" spc="40" dirty="0">
                <a:latin typeface="Arial"/>
                <a:cs typeface="Arial"/>
              </a:rPr>
              <a:t>zbyt</a:t>
            </a:r>
            <a:r>
              <a:rPr sz="300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wiele  </a:t>
            </a:r>
            <a:r>
              <a:rPr sz="3000" spc="-45" dirty="0">
                <a:latin typeface="Arial"/>
                <a:cs typeface="Arial"/>
              </a:rPr>
              <a:t>rzeczy, </a:t>
            </a:r>
            <a:r>
              <a:rPr sz="3000" dirty="0">
                <a:latin typeface="Arial"/>
                <a:cs typeface="Arial"/>
              </a:rPr>
              <a:t>najskuteczniejszym </a:t>
            </a:r>
            <a:r>
              <a:rPr sz="3000" spc="40" dirty="0">
                <a:latin typeface="Arial"/>
                <a:cs typeface="Arial"/>
              </a:rPr>
              <a:t>sposobem </a:t>
            </a:r>
            <a:r>
              <a:rPr sz="3000" spc="-5" dirty="0">
                <a:latin typeface="Arial"/>
                <a:cs typeface="Arial"/>
              </a:rPr>
              <a:t>ograniczenia  </a:t>
            </a:r>
            <a:r>
              <a:rPr sz="3000" spc="15" dirty="0">
                <a:latin typeface="Arial"/>
                <a:cs typeface="Arial"/>
              </a:rPr>
              <a:t>złożoności </a:t>
            </a:r>
            <a:r>
              <a:rPr sz="3000" spc="10" dirty="0">
                <a:latin typeface="Arial"/>
                <a:cs typeface="Arial"/>
              </a:rPr>
              <a:t>jest </a:t>
            </a:r>
            <a:r>
              <a:rPr sz="3000" dirty="0">
                <a:latin typeface="Arial"/>
                <a:cs typeface="Arial"/>
              </a:rPr>
              <a:t>podzielenie </a:t>
            </a:r>
            <a:r>
              <a:rPr sz="3000" spc="50" dirty="0">
                <a:latin typeface="Arial"/>
                <a:cs typeface="Arial"/>
              </a:rPr>
              <a:t>go </a:t>
            </a:r>
            <a:r>
              <a:rPr sz="3000" spc="-30" dirty="0">
                <a:latin typeface="Arial"/>
                <a:cs typeface="Arial"/>
              </a:rPr>
              <a:t>na </a:t>
            </a:r>
            <a:r>
              <a:rPr sz="3000" spc="-15" dirty="0">
                <a:latin typeface="Arial"/>
                <a:cs typeface="Arial"/>
              </a:rPr>
              <a:t>mniejsze </a:t>
            </a:r>
            <a:r>
              <a:rPr sz="3000" spc="-10" dirty="0">
                <a:latin typeface="Arial"/>
                <a:cs typeface="Arial"/>
              </a:rPr>
              <a:t>fragmenty, </a:t>
            </a:r>
            <a:r>
              <a:rPr sz="3000" spc="20" dirty="0">
                <a:latin typeface="Arial"/>
                <a:cs typeface="Arial"/>
              </a:rPr>
              <a:t>które  </a:t>
            </a:r>
            <a:r>
              <a:rPr sz="3000" spc="15" dirty="0">
                <a:latin typeface="Arial"/>
                <a:cs typeface="Arial"/>
              </a:rPr>
              <a:t>wykonują </a:t>
            </a:r>
            <a:r>
              <a:rPr sz="3000" spc="80" dirty="0">
                <a:latin typeface="Arial"/>
                <a:cs typeface="Arial"/>
              </a:rPr>
              <a:t>po </a:t>
            </a:r>
            <a:r>
              <a:rPr sz="3000" spc="15" dirty="0">
                <a:latin typeface="Arial"/>
                <a:cs typeface="Arial"/>
              </a:rPr>
              <a:t>jednym</a:t>
            </a:r>
            <a:r>
              <a:rPr sz="3000" spc="-100" dirty="0">
                <a:latin typeface="Arial"/>
                <a:cs typeface="Arial"/>
              </a:rPr>
              <a:t> </a:t>
            </a:r>
            <a:r>
              <a:rPr sz="3000" spc="-10" dirty="0">
                <a:latin typeface="Arial"/>
                <a:cs typeface="Arial"/>
              </a:rPr>
              <a:t>zadaniu.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4886" y="319722"/>
            <a:ext cx="111125" cy="4851400"/>
          </a:xfrm>
          <a:custGeom>
            <a:avLst/>
            <a:gdLst/>
            <a:ahLst/>
            <a:cxnLst/>
            <a:rect l="l" t="t" r="r" b="b"/>
            <a:pathLst>
              <a:path w="111125" h="4851400">
                <a:moveTo>
                  <a:pt x="0" y="0"/>
                </a:moveTo>
                <a:lnTo>
                  <a:pt x="110876" y="0"/>
                </a:lnTo>
                <a:lnTo>
                  <a:pt x="110876" y="4851177"/>
                </a:lnTo>
                <a:lnTo>
                  <a:pt x="0" y="4851177"/>
                </a:lnTo>
                <a:lnTo>
                  <a:pt x="0" y="0"/>
                </a:lnTo>
                <a:close/>
              </a:path>
            </a:pathLst>
          </a:custGeom>
          <a:solidFill>
            <a:srgbClr val="D6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0195" y="4999363"/>
            <a:ext cx="340360" cy="340360"/>
          </a:xfrm>
          <a:custGeom>
            <a:avLst/>
            <a:gdLst/>
            <a:ahLst/>
            <a:cxnLst/>
            <a:rect l="l" t="t" r="r" b="b"/>
            <a:pathLst>
              <a:path w="340359" h="340360">
                <a:moveTo>
                  <a:pt x="170129" y="0"/>
                </a:moveTo>
                <a:lnTo>
                  <a:pt x="126971" y="5536"/>
                </a:lnTo>
                <a:lnTo>
                  <a:pt x="86107" y="22146"/>
                </a:lnTo>
                <a:lnTo>
                  <a:pt x="49829" y="49830"/>
                </a:lnTo>
                <a:lnTo>
                  <a:pt x="22146" y="86107"/>
                </a:lnTo>
                <a:lnTo>
                  <a:pt x="5536" y="126971"/>
                </a:lnTo>
                <a:lnTo>
                  <a:pt x="0" y="170129"/>
                </a:lnTo>
                <a:lnTo>
                  <a:pt x="5536" y="213286"/>
                </a:lnTo>
                <a:lnTo>
                  <a:pt x="22146" y="254151"/>
                </a:lnTo>
                <a:lnTo>
                  <a:pt x="49829" y="290428"/>
                </a:lnTo>
                <a:lnTo>
                  <a:pt x="86107" y="318111"/>
                </a:lnTo>
                <a:lnTo>
                  <a:pt x="126971" y="334721"/>
                </a:lnTo>
                <a:lnTo>
                  <a:pt x="170129" y="340258"/>
                </a:lnTo>
                <a:lnTo>
                  <a:pt x="213286" y="334721"/>
                </a:lnTo>
                <a:lnTo>
                  <a:pt x="254151" y="318111"/>
                </a:lnTo>
                <a:lnTo>
                  <a:pt x="290428" y="290428"/>
                </a:lnTo>
                <a:lnTo>
                  <a:pt x="318111" y="254151"/>
                </a:lnTo>
                <a:lnTo>
                  <a:pt x="334721" y="213286"/>
                </a:lnTo>
                <a:lnTo>
                  <a:pt x="340258" y="170129"/>
                </a:lnTo>
                <a:lnTo>
                  <a:pt x="334721" y="126971"/>
                </a:lnTo>
                <a:lnTo>
                  <a:pt x="318111" y="86107"/>
                </a:lnTo>
                <a:lnTo>
                  <a:pt x="290428" y="49830"/>
                </a:lnTo>
                <a:lnTo>
                  <a:pt x="254151" y="22146"/>
                </a:lnTo>
                <a:lnTo>
                  <a:pt x="213286" y="5536"/>
                </a:lnTo>
                <a:lnTo>
                  <a:pt x="170129" y="0"/>
                </a:lnTo>
                <a:close/>
              </a:path>
            </a:pathLst>
          </a:custGeom>
          <a:solidFill>
            <a:srgbClr val="D6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09700" y="727075"/>
            <a:ext cx="10182225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50" spc="5" dirty="0"/>
              <a:t>Programiści </a:t>
            </a:r>
            <a:r>
              <a:rPr sz="3350" spc="15" dirty="0"/>
              <a:t>uwielbiają </a:t>
            </a:r>
            <a:r>
              <a:rPr sz="3350" spc="35" dirty="0"/>
              <a:t>kod </a:t>
            </a:r>
            <a:r>
              <a:rPr sz="3350" spc="20" dirty="0"/>
              <a:t>wielokrotnego</a:t>
            </a:r>
            <a:r>
              <a:rPr sz="3350" spc="-70" dirty="0"/>
              <a:t> </a:t>
            </a:r>
            <a:r>
              <a:rPr sz="3350" dirty="0"/>
              <a:t>użytku.</a:t>
            </a:r>
            <a:endParaRPr sz="3350"/>
          </a:p>
        </p:txBody>
      </p:sp>
      <p:sp>
        <p:nvSpPr>
          <p:cNvPr id="7" name="object 7"/>
          <p:cNvSpPr txBox="1"/>
          <p:nvPr/>
        </p:nvSpPr>
        <p:spPr>
          <a:xfrm>
            <a:off x="38100" y="9417405"/>
            <a:ext cx="38989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126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8100" y="2478785"/>
            <a:ext cx="10329545" cy="58191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110"/>
              </a:spcBef>
            </a:pPr>
            <a:r>
              <a:rPr sz="3150" spc="-30" dirty="0">
                <a:latin typeface="Arial"/>
                <a:cs typeface="Arial"/>
              </a:rPr>
              <a:t>W </a:t>
            </a:r>
            <a:r>
              <a:rPr sz="3150" spc="35" dirty="0">
                <a:latin typeface="Arial"/>
                <a:cs typeface="Arial"/>
              </a:rPr>
              <a:t>trakcie </a:t>
            </a:r>
            <a:r>
              <a:rPr sz="3150" spc="25" dirty="0">
                <a:latin typeface="Arial"/>
                <a:cs typeface="Arial"/>
              </a:rPr>
              <a:t>tworzenia </a:t>
            </a:r>
            <a:r>
              <a:rPr sz="3150" spc="75" dirty="0">
                <a:latin typeface="Arial"/>
                <a:cs typeface="Arial"/>
              </a:rPr>
              <a:t>kodu </a:t>
            </a:r>
            <a:r>
              <a:rPr sz="3150" spc="40" dirty="0">
                <a:latin typeface="Arial"/>
                <a:cs typeface="Arial"/>
              </a:rPr>
              <a:t>często </a:t>
            </a:r>
            <a:r>
              <a:rPr sz="3150" spc="15" dirty="0">
                <a:latin typeface="Arial"/>
                <a:cs typeface="Arial"/>
              </a:rPr>
              <a:t>można </a:t>
            </a:r>
            <a:r>
              <a:rPr sz="3150" spc="10" dirty="0">
                <a:latin typeface="Arial"/>
                <a:cs typeface="Arial"/>
              </a:rPr>
              <a:t>zauważyć, </a:t>
            </a:r>
            <a:r>
              <a:rPr sz="3150" spc="-50" dirty="0">
                <a:latin typeface="Arial"/>
                <a:cs typeface="Arial"/>
              </a:rPr>
              <a:t>że  </a:t>
            </a:r>
            <a:r>
              <a:rPr sz="3150" spc="10" dirty="0">
                <a:latin typeface="Arial"/>
                <a:cs typeface="Arial"/>
              </a:rPr>
              <a:t>istnieje </a:t>
            </a:r>
            <a:r>
              <a:rPr sz="3150" spc="40" dirty="0">
                <a:latin typeface="Arial"/>
                <a:cs typeface="Arial"/>
              </a:rPr>
              <a:t>potrzeba </a:t>
            </a:r>
            <a:r>
              <a:rPr sz="3150" spc="-5" dirty="0">
                <a:latin typeface="Arial"/>
                <a:cs typeface="Arial"/>
              </a:rPr>
              <a:t>rozwiązania </a:t>
            </a:r>
            <a:r>
              <a:rPr sz="3150" spc="55" dirty="0">
                <a:latin typeface="Arial"/>
                <a:cs typeface="Arial"/>
              </a:rPr>
              <a:t>tego </a:t>
            </a:r>
            <a:r>
              <a:rPr sz="3150" spc="25" dirty="0">
                <a:latin typeface="Arial"/>
                <a:cs typeface="Arial"/>
              </a:rPr>
              <a:t>samego </a:t>
            </a:r>
            <a:r>
              <a:rPr sz="3150" spc="45" dirty="0">
                <a:latin typeface="Arial"/>
                <a:cs typeface="Arial"/>
              </a:rPr>
              <a:t>problemu </a:t>
            </a:r>
            <a:r>
              <a:rPr sz="3150" spc="135" dirty="0">
                <a:latin typeface="Arial"/>
                <a:cs typeface="Arial"/>
              </a:rPr>
              <a:t>w  </a:t>
            </a:r>
            <a:r>
              <a:rPr sz="3150" spc="20" dirty="0">
                <a:latin typeface="Arial"/>
                <a:cs typeface="Arial"/>
              </a:rPr>
              <a:t>wielu </a:t>
            </a:r>
            <a:r>
              <a:rPr sz="3150" spc="30" dirty="0">
                <a:latin typeface="Arial"/>
                <a:cs typeface="Arial"/>
              </a:rPr>
              <a:t>częściach systemu </a:t>
            </a:r>
            <a:r>
              <a:rPr sz="3150" spc="5" dirty="0">
                <a:latin typeface="Arial"/>
                <a:cs typeface="Arial"/>
              </a:rPr>
              <a:t>i </a:t>
            </a:r>
            <a:r>
              <a:rPr sz="3150" spc="15" dirty="0">
                <a:latin typeface="Arial"/>
                <a:cs typeface="Arial"/>
              </a:rPr>
              <a:t>czasami kuszące </a:t>
            </a:r>
            <a:r>
              <a:rPr sz="3150" spc="25" dirty="0">
                <a:latin typeface="Arial"/>
                <a:cs typeface="Arial"/>
              </a:rPr>
              <a:t>jest </a:t>
            </a:r>
            <a:r>
              <a:rPr sz="3150" spc="10" dirty="0">
                <a:latin typeface="Arial"/>
                <a:cs typeface="Arial"/>
              </a:rPr>
              <a:t>pisanie</a:t>
            </a:r>
            <a:r>
              <a:rPr sz="3150" spc="-65" dirty="0">
                <a:latin typeface="Arial"/>
                <a:cs typeface="Arial"/>
              </a:rPr>
              <a:t> </a:t>
            </a:r>
            <a:r>
              <a:rPr sz="3150" spc="-50" dirty="0">
                <a:latin typeface="Arial"/>
                <a:cs typeface="Arial"/>
              </a:rPr>
              <a:t>z  </a:t>
            </a:r>
            <a:r>
              <a:rPr sz="3150" spc="15" dirty="0">
                <a:latin typeface="Arial"/>
                <a:cs typeface="Arial"/>
              </a:rPr>
              <a:t>myślą </a:t>
            </a:r>
            <a:r>
              <a:rPr sz="3150" spc="70" dirty="0">
                <a:latin typeface="Arial"/>
                <a:cs typeface="Arial"/>
              </a:rPr>
              <a:t>o </a:t>
            </a:r>
            <a:r>
              <a:rPr sz="3150" spc="40" dirty="0">
                <a:latin typeface="Arial"/>
                <a:cs typeface="Arial"/>
              </a:rPr>
              <a:t>wielokrotnym</a:t>
            </a:r>
            <a:r>
              <a:rPr sz="3150" spc="-75" dirty="0">
                <a:latin typeface="Arial"/>
                <a:cs typeface="Arial"/>
              </a:rPr>
              <a:t> </a:t>
            </a:r>
            <a:r>
              <a:rPr sz="3150" spc="30" dirty="0">
                <a:latin typeface="Arial"/>
                <a:cs typeface="Arial"/>
              </a:rPr>
              <a:t>użytku.</a:t>
            </a:r>
            <a:endParaRPr sz="3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300">
              <a:latin typeface="Times New Roman"/>
              <a:cs typeface="Times New Roman"/>
            </a:endParaRPr>
          </a:p>
          <a:p>
            <a:pPr marL="12700" marR="26034">
              <a:lnSpc>
                <a:spcPct val="100499"/>
              </a:lnSpc>
              <a:spcBef>
                <a:spcPts val="5"/>
              </a:spcBef>
            </a:pPr>
            <a:r>
              <a:rPr sz="3150" spc="-10" dirty="0">
                <a:latin typeface="Arial"/>
                <a:cs typeface="Arial"/>
              </a:rPr>
              <a:t>Wielu </a:t>
            </a:r>
            <a:r>
              <a:rPr sz="3150" spc="50" dirty="0">
                <a:latin typeface="Arial"/>
                <a:cs typeface="Arial"/>
              </a:rPr>
              <a:t>programistów </a:t>
            </a:r>
            <a:r>
              <a:rPr sz="3150" spc="60" dirty="0">
                <a:latin typeface="Arial"/>
                <a:cs typeface="Arial"/>
              </a:rPr>
              <a:t>wpada </a:t>
            </a:r>
            <a:r>
              <a:rPr sz="3150" spc="20" dirty="0">
                <a:latin typeface="Arial"/>
                <a:cs typeface="Arial"/>
              </a:rPr>
              <a:t>jednak </a:t>
            </a:r>
            <a:r>
              <a:rPr sz="3150" spc="135" dirty="0">
                <a:latin typeface="Arial"/>
                <a:cs typeface="Arial"/>
              </a:rPr>
              <a:t>w </a:t>
            </a:r>
            <a:r>
              <a:rPr sz="3150" spc="40" dirty="0">
                <a:latin typeface="Arial"/>
                <a:cs typeface="Arial"/>
              </a:rPr>
              <a:t>pułapkę</a:t>
            </a:r>
            <a:r>
              <a:rPr sz="3150" spc="-200" dirty="0">
                <a:latin typeface="Arial"/>
                <a:cs typeface="Arial"/>
              </a:rPr>
              <a:t> </a:t>
            </a:r>
            <a:r>
              <a:rPr sz="3150" spc="25" dirty="0">
                <a:latin typeface="Arial"/>
                <a:cs typeface="Arial"/>
              </a:rPr>
              <a:t>polegającą  </a:t>
            </a:r>
            <a:r>
              <a:rPr sz="3150" spc="-15" dirty="0">
                <a:latin typeface="Arial"/>
                <a:cs typeface="Arial"/>
              </a:rPr>
              <a:t>na </a:t>
            </a:r>
            <a:r>
              <a:rPr sz="3150" spc="35" dirty="0">
                <a:latin typeface="Arial"/>
                <a:cs typeface="Arial"/>
              </a:rPr>
              <a:t>optymalizacji </a:t>
            </a:r>
            <a:r>
              <a:rPr sz="3150" spc="75" dirty="0">
                <a:latin typeface="Arial"/>
                <a:cs typeface="Arial"/>
              </a:rPr>
              <a:t>kodu </a:t>
            </a:r>
            <a:r>
              <a:rPr sz="3150" spc="110" dirty="0">
                <a:latin typeface="Arial"/>
                <a:cs typeface="Arial"/>
              </a:rPr>
              <a:t>pod </a:t>
            </a:r>
            <a:r>
              <a:rPr sz="3150" spc="40" dirty="0">
                <a:latin typeface="Arial"/>
                <a:cs typeface="Arial"/>
              </a:rPr>
              <a:t>kątem wielokrotnego </a:t>
            </a:r>
            <a:r>
              <a:rPr sz="3150" spc="30" dirty="0">
                <a:latin typeface="Arial"/>
                <a:cs typeface="Arial"/>
              </a:rPr>
              <a:t>użytku  </a:t>
            </a:r>
            <a:r>
              <a:rPr sz="3150" spc="40" dirty="0">
                <a:latin typeface="Arial"/>
                <a:cs typeface="Arial"/>
              </a:rPr>
              <a:t>kosztem </a:t>
            </a:r>
            <a:r>
              <a:rPr sz="3150" spc="25" dirty="0">
                <a:latin typeface="Arial"/>
                <a:cs typeface="Arial"/>
              </a:rPr>
              <a:t>jego </a:t>
            </a:r>
            <a:r>
              <a:rPr sz="3150" spc="30" dirty="0">
                <a:latin typeface="Arial"/>
                <a:cs typeface="Arial"/>
              </a:rPr>
              <a:t>prostoty. </a:t>
            </a:r>
            <a:r>
              <a:rPr sz="3150" spc="20" dirty="0">
                <a:latin typeface="Arial"/>
                <a:cs typeface="Arial"/>
              </a:rPr>
              <a:t>Stworzenie </a:t>
            </a:r>
            <a:r>
              <a:rPr sz="3150" spc="50" dirty="0">
                <a:latin typeface="Arial"/>
                <a:cs typeface="Arial"/>
              </a:rPr>
              <a:t>np. </a:t>
            </a:r>
            <a:r>
              <a:rPr sz="3150" spc="30" dirty="0">
                <a:latin typeface="Arial"/>
                <a:cs typeface="Arial"/>
              </a:rPr>
              <a:t>bardzo </a:t>
            </a:r>
            <a:r>
              <a:rPr sz="3150" spc="20" dirty="0">
                <a:latin typeface="Arial"/>
                <a:cs typeface="Arial"/>
              </a:rPr>
              <a:t>złożonego  </a:t>
            </a:r>
            <a:r>
              <a:rPr sz="3150" spc="35" dirty="0">
                <a:latin typeface="Arial"/>
                <a:cs typeface="Arial"/>
              </a:rPr>
              <a:t>fragmentu </a:t>
            </a:r>
            <a:r>
              <a:rPr sz="3150" spc="60" dirty="0">
                <a:latin typeface="Arial"/>
                <a:cs typeface="Arial"/>
              </a:rPr>
              <a:t>kodu, </a:t>
            </a:r>
            <a:r>
              <a:rPr sz="3150" spc="15" dirty="0">
                <a:latin typeface="Arial"/>
                <a:cs typeface="Arial"/>
              </a:rPr>
              <a:t>żeby </a:t>
            </a:r>
            <a:r>
              <a:rPr sz="3150" spc="70" dirty="0">
                <a:latin typeface="Arial"/>
                <a:cs typeface="Arial"/>
              </a:rPr>
              <a:t>pozbyć </a:t>
            </a:r>
            <a:r>
              <a:rPr sz="3150" spc="-10" dirty="0">
                <a:latin typeface="Arial"/>
                <a:cs typeface="Arial"/>
              </a:rPr>
              <a:t>się </a:t>
            </a:r>
            <a:r>
              <a:rPr sz="3150" spc="10" dirty="0">
                <a:latin typeface="Arial"/>
                <a:cs typeface="Arial"/>
              </a:rPr>
              <a:t>zaledwie </a:t>
            </a:r>
            <a:r>
              <a:rPr sz="3150" spc="30" dirty="0">
                <a:latin typeface="Arial"/>
                <a:cs typeface="Arial"/>
              </a:rPr>
              <a:t>kilkunastu  </a:t>
            </a:r>
            <a:r>
              <a:rPr sz="3150" spc="10" dirty="0">
                <a:latin typeface="Arial"/>
                <a:cs typeface="Arial"/>
              </a:rPr>
              <a:t>linijek </a:t>
            </a:r>
            <a:r>
              <a:rPr sz="3150" spc="35" dirty="0">
                <a:latin typeface="Arial"/>
                <a:cs typeface="Arial"/>
              </a:rPr>
              <a:t>powtarzającego </a:t>
            </a:r>
            <a:r>
              <a:rPr sz="3150" spc="-10" dirty="0">
                <a:latin typeface="Arial"/>
                <a:cs typeface="Arial"/>
              </a:rPr>
              <a:t>się </a:t>
            </a:r>
            <a:r>
              <a:rPr sz="3150" spc="60" dirty="0">
                <a:latin typeface="Arial"/>
                <a:cs typeface="Arial"/>
              </a:rPr>
              <a:t>kodu, </a:t>
            </a:r>
            <a:r>
              <a:rPr sz="3150" spc="15" dirty="0">
                <a:latin typeface="Arial"/>
                <a:cs typeface="Arial"/>
              </a:rPr>
              <a:t>może </a:t>
            </a:r>
            <a:r>
              <a:rPr sz="3150" spc="85" dirty="0">
                <a:latin typeface="Arial"/>
                <a:cs typeface="Arial"/>
              </a:rPr>
              <a:t>spowodować </a:t>
            </a:r>
            <a:r>
              <a:rPr sz="3150" spc="135" dirty="0">
                <a:latin typeface="Arial"/>
                <a:cs typeface="Arial"/>
              </a:rPr>
              <a:t>w  </a:t>
            </a:r>
            <a:r>
              <a:rPr sz="3150" spc="20" dirty="0">
                <a:latin typeface="Arial"/>
                <a:cs typeface="Arial"/>
              </a:rPr>
              <a:t>efekcie, </a:t>
            </a:r>
            <a:r>
              <a:rPr sz="3150" spc="-50" dirty="0">
                <a:latin typeface="Arial"/>
                <a:cs typeface="Arial"/>
              </a:rPr>
              <a:t>że </a:t>
            </a:r>
            <a:r>
              <a:rPr sz="3150" spc="30" dirty="0">
                <a:latin typeface="Arial"/>
                <a:cs typeface="Arial"/>
              </a:rPr>
              <a:t>wprowadzanie </a:t>
            </a:r>
            <a:r>
              <a:rPr sz="3150" dirty="0">
                <a:latin typeface="Arial"/>
                <a:cs typeface="Arial"/>
              </a:rPr>
              <a:t>zmian </a:t>
            </a:r>
            <a:r>
              <a:rPr sz="3150" spc="5" dirty="0">
                <a:latin typeface="Arial"/>
                <a:cs typeface="Arial"/>
              </a:rPr>
              <a:t>i rozwiązywanie  </a:t>
            </a:r>
            <a:r>
              <a:rPr sz="3150" spc="60" dirty="0">
                <a:latin typeface="Arial"/>
                <a:cs typeface="Arial"/>
              </a:rPr>
              <a:t>problemów </a:t>
            </a:r>
            <a:r>
              <a:rPr sz="3150" spc="135" dirty="0">
                <a:latin typeface="Arial"/>
                <a:cs typeface="Arial"/>
              </a:rPr>
              <a:t>w </a:t>
            </a:r>
            <a:r>
              <a:rPr sz="3150" spc="30" dirty="0">
                <a:latin typeface="Arial"/>
                <a:cs typeface="Arial"/>
              </a:rPr>
              <a:t>projekcie </a:t>
            </a:r>
            <a:r>
              <a:rPr sz="3150" spc="10" dirty="0">
                <a:latin typeface="Arial"/>
                <a:cs typeface="Arial"/>
              </a:rPr>
              <a:t>stanie </a:t>
            </a:r>
            <a:r>
              <a:rPr sz="3150" spc="-10" dirty="0">
                <a:latin typeface="Arial"/>
                <a:cs typeface="Arial"/>
              </a:rPr>
              <a:t>się</a:t>
            </a:r>
            <a:r>
              <a:rPr sz="3150" spc="-210" dirty="0">
                <a:latin typeface="Arial"/>
                <a:cs typeface="Arial"/>
              </a:rPr>
              <a:t> </a:t>
            </a:r>
            <a:r>
              <a:rPr sz="3150" spc="15" dirty="0">
                <a:latin typeface="Arial"/>
                <a:cs typeface="Arial"/>
              </a:rPr>
              <a:t>trudniejsze.</a:t>
            </a:r>
            <a:endParaRPr sz="3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100" y="9417405"/>
            <a:ext cx="38989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127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0" y="660400"/>
            <a:ext cx="412178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" dirty="0"/>
              <a:t>Refaktoryzacja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08100" y="2643885"/>
            <a:ext cx="10338435" cy="48539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27940">
              <a:lnSpc>
                <a:spcPct val="100499"/>
              </a:lnSpc>
              <a:spcBef>
                <a:spcPts val="110"/>
              </a:spcBef>
            </a:pPr>
            <a:r>
              <a:rPr sz="3150" spc="10" dirty="0">
                <a:latin typeface="Arial"/>
                <a:cs typeface="Arial"/>
              </a:rPr>
              <a:t>Refaktoryzacja </a:t>
            </a:r>
            <a:r>
              <a:rPr sz="3150" spc="100" dirty="0">
                <a:latin typeface="Arial"/>
                <a:cs typeface="Arial"/>
              </a:rPr>
              <a:t>to </a:t>
            </a:r>
            <a:r>
              <a:rPr sz="3150" spc="-5" dirty="0">
                <a:latin typeface="Arial"/>
                <a:cs typeface="Arial"/>
              </a:rPr>
              <a:t>zmiana </a:t>
            </a:r>
            <a:r>
              <a:rPr sz="3150" spc="45" dirty="0">
                <a:latin typeface="Arial"/>
                <a:cs typeface="Arial"/>
              </a:rPr>
              <a:t>struktury </a:t>
            </a:r>
            <a:r>
              <a:rPr sz="3150" spc="75" dirty="0">
                <a:latin typeface="Arial"/>
                <a:cs typeface="Arial"/>
              </a:rPr>
              <a:t>kodu </a:t>
            </a:r>
            <a:r>
              <a:rPr sz="3150" spc="10" dirty="0">
                <a:latin typeface="Arial"/>
                <a:cs typeface="Arial"/>
              </a:rPr>
              <a:t>bez </a:t>
            </a:r>
            <a:r>
              <a:rPr sz="3150" spc="5" dirty="0">
                <a:latin typeface="Arial"/>
                <a:cs typeface="Arial"/>
              </a:rPr>
              <a:t>zmiany</a:t>
            </a:r>
            <a:r>
              <a:rPr sz="3150" spc="-180" dirty="0">
                <a:latin typeface="Arial"/>
                <a:cs typeface="Arial"/>
              </a:rPr>
              <a:t> </a:t>
            </a:r>
            <a:r>
              <a:rPr sz="3150" spc="25" dirty="0">
                <a:latin typeface="Arial"/>
                <a:cs typeface="Arial"/>
              </a:rPr>
              <a:t>jego  </a:t>
            </a:r>
            <a:r>
              <a:rPr sz="3150" spc="15" dirty="0">
                <a:latin typeface="Arial"/>
                <a:cs typeface="Arial"/>
              </a:rPr>
              <a:t>zachowania. </a:t>
            </a:r>
            <a:r>
              <a:rPr sz="3150" spc="40" dirty="0">
                <a:latin typeface="Arial"/>
                <a:cs typeface="Arial"/>
              </a:rPr>
              <a:t>Złożoność </a:t>
            </a:r>
            <a:r>
              <a:rPr sz="3150" spc="75" dirty="0">
                <a:latin typeface="Arial"/>
                <a:cs typeface="Arial"/>
              </a:rPr>
              <a:t>kodu </a:t>
            </a:r>
            <a:r>
              <a:rPr sz="3150" spc="15" dirty="0">
                <a:latin typeface="Arial"/>
                <a:cs typeface="Arial"/>
              </a:rPr>
              <a:t>można </a:t>
            </a:r>
            <a:r>
              <a:rPr sz="3150" spc="35" dirty="0">
                <a:latin typeface="Arial"/>
                <a:cs typeface="Arial"/>
              </a:rPr>
              <a:t>ograniczyć </a:t>
            </a:r>
            <a:r>
              <a:rPr sz="3150" spc="135" dirty="0">
                <a:latin typeface="Arial"/>
                <a:cs typeface="Arial"/>
              </a:rPr>
              <a:t>w </a:t>
            </a:r>
            <a:r>
              <a:rPr sz="3150" spc="70" dirty="0">
                <a:latin typeface="Arial"/>
                <a:cs typeface="Arial"/>
              </a:rPr>
              <a:t>toku  </a:t>
            </a:r>
            <a:r>
              <a:rPr sz="3150" spc="20" dirty="0">
                <a:latin typeface="Arial"/>
                <a:cs typeface="Arial"/>
              </a:rPr>
              <a:t>refaktoryzacji. </a:t>
            </a:r>
            <a:r>
              <a:rPr sz="3150" spc="-5" dirty="0">
                <a:latin typeface="Arial"/>
                <a:cs typeface="Arial"/>
              </a:rPr>
              <a:t>Nie </a:t>
            </a:r>
            <a:r>
              <a:rPr sz="3150" spc="20" dirty="0">
                <a:latin typeface="Arial"/>
                <a:cs typeface="Arial"/>
              </a:rPr>
              <a:t>ma </a:t>
            </a:r>
            <a:r>
              <a:rPr sz="3150" spc="30" dirty="0">
                <a:latin typeface="Arial"/>
                <a:cs typeface="Arial"/>
              </a:rPr>
              <a:t>jednego </a:t>
            </a:r>
            <a:r>
              <a:rPr sz="3150" spc="90" dirty="0">
                <a:latin typeface="Arial"/>
                <a:cs typeface="Arial"/>
              </a:rPr>
              <a:t>„właściwego”</a:t>
            </a:r>
            <a:r>
              <a:rPr sz="3150" spc="-60" dirty="0">
                <a:latin typeface="Arial"/>
                <a:cs typeface="Arial"/>
              </a:rPr>
              <a:t> </a:t>
            </a:r>
            <a:r>
              <a:rPr sz="3150" spc="65" dirty="0">
                <a:latin typeface="Arial"/>
                <a:cs typeface="Arial"/>
              </a:rPr>
              <a:t>sposobu</a:t>
            </a:r>
            <a:endParaRPr sz="3150">
              <a:latin typeface="Arial"/>
              <a:cs typeface="Arial"/>
            </a:endParaRPr>
          </a:p>
          <a:p>
            <a:pPr marL="12700" marR="5080">
              <a:lnSpc>
                <a:spcPct val="100499"/>
              </a:lnSpc>
              <a:spcBef>
                <a:spcPts val="5"/>
              </a:spcBef>
            </a:pPr>
            <a:r>
              <a:rPr sz="3150" spc="-15" dirty="0">
                <a:latin typeface="Arial"/>
                <a:cs typeface="Arial"/>
              </a:rPr>
              <a:t>na </a:t>
            </a:r>
            <a:r>
              <a:rPr sz="3150" spc="25" dirty="0">
                <a:latin typeface="Arial"/>
                <a:cs typeface="Arial"/>
              </a:rPr>
              <a:t>stworzenie określonego </a:t>
            </a:r>
            <a:r>
              <a:rPr sz="3150" spc="35" dirty="0">
                <a:latin typeface="Arial"/>
                <a:cs typeface="Arial"/>
              </a:rPr>
              <a:t>fragmentu </a:t>
            </a:r>
            <a:r>
              <a:rPr sz="3150" spc="75" dirty="0">
                <a:latin typeface="Arial"/>
                <a:cs typeface="Arial"/>
              </a:rPr>
              <a:t>kodu </a:t>
            </a:r>
            <a:r>
              <a:rPr sz="3150" spc="30" dirty="0">
                <a:latin typeface="Arial"/>
                <a:cs typeface="Arial"/>
              </a:rPr>
              <a:t>—  </a:t>
            </a:r>
            <a:r>
              <a:rPr sz="3150" spc="60" dirty="0">
                <a:latin typeface="Arial"/>
                <a:cs typeface="Arial"/>
              </a:rPr>
              <a:t>poprawnych </a:t>
            </a:r>
            <a:r>
              <a:rPr sz="3150" dirty="0">
                <a:latin typeface="Arial"/>
                <a:cs typeface="Arial"/>
              </a:rPr>
              <a:t>rozwiązań </a:t>
            </a:r>
            <a:r>
              <a:rPr sz="3150" spc="25" dirty="0">
                <a:latin typeface="Arial"/>
                <a:cs typeface="Arial"/>
              </a:rPr>
              <a:t>jest </a:t>
            </a:r>
            <a:r>
              <a:rPr sz="3150" spc="10" dirty="0">
                <a:latin typeface="Arial"/>
                <a:cs typeface="Arial"/>
              </a:rPr>
              <a:t>wiele, </a:t>
            </a:r>
            <a:r>
              <a:rPr sz="3150" spc="-45" dirty="0">
                <a:latin typeface="Arial"/>
                <a:cs typeface="Arial"/>
              </a:rPr>
              <a:t>a </a:t>
            </a:r>
            <a:r>
              <a:rPr sz="3150" spc="30" dirty="0">
                <a:latin typeface="Arial"/>
                <a:cs typeface="Arial"/>
              </a:rPr>
              <a:t>rzadko </a:t>
            </a:r>
            <a:r>
              <a:rPr sz="3150" spc="35" dirty="0">
                <a:latin typeface="Arial"/>
                <a:cs typeface="Arial"/>
              </a:rPr>
              <a:t>kiedy </a:t>
            </a:r>
            <a:r>
              <a:rPr sz="3150" spc="-10" dirty="0">
                <a:latin typeface="Arial"/>
                <a:cs typeface="Arial"/>
              </a:rPr>
              <a:t>zdarza  się </a:t>
            </a:r>
            <a:r>
              <a:rPr sz="3150" spc="30" dirty="0">
                <a:latin typeface="Arial"/>
                <a:cs typeface="Arial"/>
              </a:rPr>
              <a:t>napisać </a:t>
            </a:r>
            <a:r>
              <a:rPr sz="3150" spc="45" dirty="0">
                <a:latin typeface="Arial"/>
                <a:cs typeface="Arial"/>
              </a:rPr>
              <a:t>optymalny </a:t>
            </a:r>
            <a:r>
              <a:rPr sz="3150" spc="95" dirty="0">
                <a:latin typeface="Arial"/>
                <a:cs typeface="Arial"/>
              </a:rPr>
              <a:t>kod </a:t>
            </a:r>
            <a:r>
              <a:rPr sz="3150" spc="-10" dirty="0">
                <a:latin typeface="Arial"/>
                <a:cs typeface="Arial"/>
              </a:rPr>
              <a:t>już </a:t>
            </a:r>
            <a:r>
              <a:rPr sz="3150" spc="-50" dirty="0">
                <a:latin typeface="Arial"/>
                <a:cs typeface="Arial"/>
              </a:rPr>
              <a:t>za </a:t>
            </a:r>
            <a:r>
              <a:rPr sz="3150" spc="35" dirty="0">
                <a:latin typeface="Arial"/>
                <a:cs typeface="Arial"/>
              </a:rPr>
              <a:t>pierwszym</a:t>
            </a:r>
            <a:r>
              <a:rPr sz="3150" spc="-65" dirty="0">
                <a:latin typeface="Arial"/>
                <a:cs typeface="Arial"/>
              </a:rPr>
              <a:t> </a:t>
            </a:r>
            <a:r>
              <a:rPr sz="3150" spc="45" dirty="0">
                <a:latin typeface="Arial"/>
                <a:cs typeface="Arial"/>
              </a:rPr>
              <a:t>podejściem.</a:t>
            </a:r>
            <a:endParaRPr sz="3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300">
              <a:latin typeface="Times New Roman"/>
              <a:cs typeface="Times New Roman"/>
            </a:endParaRPr>
          </a:p>
          <a:p>
            <a:pPr marL="12700" marR="147955">
              <a:lnSpc>
                <a:spcPct val="100499"/>
              </a:lnSpc>
            </a:pPr>
            <a:r>
              <a:rPr sz="3150" spc="30" dirty="0">
                <a:latin typeface="Arial"/>
                <a:cs typeface="Arial"/>
              </a:rPr>
              <a:t>Zespoły </a:t>
            </a:r>
            <a:r>
              <a:rPr sz="3150" spc="-100" dirty="0">
                <a:latin typeface="Arial"/>
                <a:cs typeface="Arial"/>
              </a:rPr>
              <a:t>XP </a:t>
            </a:r>
            <a:r>
              <a:rPr sz="3150" spc="10" dirty="0">
                <a:latin typeface="Arial"/>
                <a:cs typeface="Arial"/>
              </a:rPr>
              <a:t>refaktoryzują </a:t>
            </a:r>
            <a:r>
              <a:rPr sz="3150" spc="55" dirty="0">
                <a:latin typeface="Arial"/>
                <a:cs typeface="Arial"/>
              </a:rPr>
              <a:t>swój </a:t>
            </a:r>
            <a:r>
              <a:rPr sz="3150" spc="95" dirty="0">
                <a:latin typeface="Arial"/>
                <a:cs typeface="Arial"/>
              </a:rPr>
              <a:t>kod </a:t>
            </a:r>
            <a:r>
              <a:rPr sz="3150" spc="50" dirty="0">
                <a:latin typeface="Arial"/>
                <a:cs typeface="Arial"/>
              </a:rPr>
              <a:t>tak </a:t>
            </a:r>
            <a:r>
              <a:rPr sz="3150" spc="35" dirty="0">
                <a:latin typeface="Arial"/>
                <a:cs typeface="Arial"/>
              </a:rPr>
              <a:t>często, </a:t>
            </a:r>
            <a:r>
              <a:rPr sz="3150" spc="10" dirty="0">
                <a:latin typeface="Arial"/>
                <a:cs typeface="Arial"/>
              </a:rPr>
              <a:t>jak </a:t>
            </a:r>
            <a:r>
              <a:rPr sz="3150" spc="100" dirty="0">
                <a:latin typeface="Arial"/>
                <a:cs typeface="Arial"/>
              </a:rPr>
              <a:t>to  </a:t>
            </a:r>
            <a:r>
              <a:rPr sz="3150" spc="20" dirty="0">
                <a:latin typeface="Arial"/>
                <a:cs typeface="Arial"/>
              </a:rPr>
              <a:t>konieczne. </a:t>
            </a:r>
            <a:r>
              <a:rPr sz="3150" spc="75" dirty="0">
                <a:latin typeface="Arial"/>
                <a:cs typeface="Arial"/>
              </a:rPr>
              <a:t>Kod </a:t>
            </a:r>
            <a:r>
              <a:rPr sz="3150" spc="5" dirty="0">
                <a:latin typeface="Arial"/>
                <a:cs typeface="Arial"/>
              </a:rPr>
              <a:t>uzyskany </a:t>
            </a:r>
            <a:r>
              <a:rPr sz="3150" spc="135" dirty="0">
                <a:latin typeface="Arial"/>
                <a:cs typeface="Arial"/>
              </a:rPr>
              <a:t>w </a:t>
            </a:r>
            <a:r>
              <a:rPr sz="3150" spc="45" dirty="0">
                <a:latin typeface="Arial"/>
                <a:cs typeface="Arial"/>
              </a:rPr>
              <a:t>wyniku </a:t>
            </a:r>
            <a:r>
              <a:rPr sz="3150" spc="20" dirty="0">
                <a:latin typeface="Arial"/>
                <a:cs typeface="Arial"/>
              </a:rPr>
              <a:t>refaktoryzacji</a:t>
            </a:r>
            <a:r>
              <a:rPr sz="3150" spc="-295" dirty="0">
                <a:latin typeface="Arial"/>
                <a:cs typeface="Arial"/>
              </a:rPr>
              <a:t> </a:t>
            </a:r>
            <a:r>
              <a:rPr sz="3150" spc="5" dirty="0">
                <a:latin typeface="Arial"/>
                <a:cs typeface="Arial"/>
              </a:rPr>
              <a:t>niemal  </a:t>
            </a:r>
            <a:r>
              <a:rPr sz="3150" spc="-5" dirty="0">
                <a:latin typeface="Arial"/>
                <a:cs typeface="Arial"/>
              </a:rPr>
              <a:t>zawsze </a:t>
            </a:r>
            <a:r>
              <a:rPr sz="3150" spc="25" dirty="0">
                <a:latin typeface="Arial"/>
                <a:cs typeface="Arial"/>
              </a:rPr>
              <a:t>jest </a:t>
            </a:r>
            <a:r>
              <a:rPr sz="3150" spc="15" dirty="0">
                <a:latin typeface="Arial"/>
                <a:cs typeface="Arial"/>
              </a:rPr>
              <a:t>mniej </a:t>
            </a:r>
            <a:r>
              <a:rPr sz="3150" spc="10" dirty="0">
                <a:latin typeface="Arial"/>
                <a:cs typeface="Arial"/>
              </a:rPr>
              <a:t>złożony </a:t>
            </a:r>
            <a:r>
              <a:rPr sz="3150" spc="-10" dirty="0">
                <a:latin typeface="Arial"/>
                <a:cs typeface="Arial"/>
              </a:rPr>
              <a:t>niż</a:t>
            </a:r>
            <a:r>
              <a:rPr sz="3150" spc="-25" dirty="0">
                <a:latin typeface="Arial"/>
                <a:cs typeface="Arial"/>
              </a:rPr>
              <a:t> </a:t>
            </a:r>
            <a:r>
              <a:rPr sz="3150" spc="15" dirty="0">
                <a:latin typeface="Arial"/>
                <a:cs typeface="Arial"/>
              </a:rPr>
              <a:t>wcześniej.</a:t>
            </a:r>
            <a:endParaRPr sz="3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100" y="9417405"/>
            <a:ext cx="38989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128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900" y="4508500"/>
            <a:ext cx="318008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Praktyki</a:t>
            </a:r>
            <a:r>
              <a:rPr spc="-70" dirty="0"/>
              <a:t> </a:t>
            </a:r>
            <a:r>
              <a:rPr dirty="0"/>
              <a:t>XP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100" y="9417405"/>
            <a:ext cx="38989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129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08100" y="2374900"/>
            <a:ext cx="9928225" cy="50596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ts val="4400"/>
              </a:lnSpc>
              <a:spcBef>
                <a:spcPts val="280"/>
              </a:spcBef>
            </a:pPr>
            <a:r>
              <a:rPr sz="3700" spc="15" dirty="0">
                <a:latin typeface="Arial"/>
                <a:cs typeface="Arial"/>
              </a:rPr>
              <a:t>Zespoły </a:t>
            </a:r>
            <a:r>
              <a:rPr sz="3700" spc="-140" dirty="0">
                <a:latin typeface="Arial"/>
                <a:cs typeface="Arial"/>
              </a:rPr>
              <a:t>XP </a:t>
            </a:r>
            <a:r>
              <a:rPr sz="3700" spc="5" dirty="0">
                <a:latin typeface="Arial"/>
                <a:cs typeface="Arial"/>
              </a:rPr>
              <a:t>korzystają </a:t>
            </a:r>
            <a:r>
              <a:rPr sz="3700" spc="-75" dirty="0">
                <a:latin typeface="Arial"/>
                <a:cs typeface="Arial"/>
              </a:rPr>
              <a:t>z </a:t>
            </a:r>
            <a:r>
              <a:rPr sz="3700" spc="80" dirty="0">
                <a:latin typeface="Arial"/>
                <a:cs typeface="Arial"/>
              </a:rPr>
              <a:t>dość </a:t>
            </a:r>
            <a:r>
              <a:rPr sz="3700" spc="30" dirty="0">
                <a:latin typeface="Arial"/>
                <a:cs typeface="Arial"/>
              </a:rPr>
              <a:t>nietypowej  </a:t>
            </a:r>
            <a:r>
              <a:rPr sz="3700" spc="35" dirty="0">
                <a:latin typeface="Arial"/>
                <a:cs typeface="Arial"/>
              </a:rPr>
              <a:t>praktyki, </a:t>
            </a:r>
            <a:r>
              <a:rPr sz="3700" spc="-15" dirty="0">
                <a:latin typeface="Arial"/>
                <a:cs typeface="Arial"/>
              </a:rPr>
              <a:t>zwanej </a:t>
            </a:r>
            <a:r>
              <a:rPr sz="3700" spc="20" dirty="0">
                <a:latin typeface="Arial"/>
                <a:cs typeface="Arial"/>
              </a:rPr>
              <a:t>programowaniem </a:t>
            </a:r>
            <a:r>
              <a:rPr sz="3700" spc="130" dirty="0">
                <a:latin typeface="Arial"/>
                <a:cs typeface="Arial"/>
              </a:rPr>
              <a:t>w </a:t>
            </a:r>
            <a:r>
              <a:rPr sz="3700" spc="15" dirty="0">
                <a:latin typeface="Arial"/>
                <a:cs typeface="Arial"/>
              </a:rPr>
              <a:t>parach.  </a:t>
            </a:r>
            <a:r>
              <a:rPr sz="3700" spc="30" dirty="0">
                <a:latin typeface="Arial"/>
                <a:cs typeface="Arial"/>
              </a:rPr>
              <a:t>Jest </a:t>
            </a:r>
            <a:r>
              <a:rPr sz="3700" spc="100" dirty="0">
                <a:latin typeface="Arial"/>
                <a:cs typeface="Arial"/>
              </a:rPr>
              <a:t>to </a:t>
            </a:r>
            <a:r>
              <a:rPr sz="3700" spc="-15" dirty="0">
                <a:latin typeface="Arial"/>
                <a:cs typeface="Arial"/>
              </a:rPr>
              <a:t>zupełnie </a:t>
            </a:r>
            <a:r>
              <a:rPr sz="3700" spc="30" dirty="0">
                <a:latin typeface="Arial"/>
                <a:cs typeface="Arial"/>
              </a:rPr>
              <a:t>nowe </a:t>
            </a:r>
            <a:r>
              <a:rPr sz="3700" spc="20" dirty="0">
                <a:latin typeface="Arial"/>
                <a:cs typeface="Arial"/>
              </a:rPr>
              <a:t>doświadczenie dla</a:t>
            </a:r>
            <a:r>
              <a:rPr sz="3700" spc="-120" dirty="0">
                <a:latin typeface="Arial"/>
                <a:cs typeface="Arial"/>
              </a:rPr>
              <a:t> </a:t>
            </a:r>
            <a:r>
              <a:rPr sz="3700" spc="50" dirty="0">
                <a:latin typeface="Arial"/>
                <a:cs typeface="Arial"/>
              </a:rPr>
              <a:t>osób,  </a:t>
            </a:r>
            <a:r>
              <a:rPr sz="3700" spc="25" dirty="0">
                <a:latin typeface="Arial"/>
                <a:cs typeface="Arial"/>
              </a:rPr>
              <a:t>które </a:t>
            </a:r>
            <a:r>
              <a:rPr sz="3700" spc="15" dirty="0">
                <a:latin typeface="Arial"/>
                <a:cs typeface="Arial"/>
              </a:rPr>
              <a:t>programowanie </a:t>
            </a:r>
            <a:r>
              <a:rPr sz="3700" spc="25" dirty="0">
                <a:latin typeface="Arial"/>
                <a:cs typeface="Arial"/>
              </a:rPr>
              <a:t>traktują </a:t>
            </a:r>
            <a:r>
              <a:rPr sz="3700" spc="15" dirty="0">
                <a:latin typeface="Arial"/>
                <a:cs typeface="Arial"/>
              </a:rPr>
              <a:t>jako samotnicze  </a:t>
            </a:r>
            <a:r>
              <a:rPr sz="3700" spc="-20" dirty="0">
                <a:latin typeface="Arial"/>
                <a:cs typeface="Arial"/>
              </a:rPr>
              <a:t>zajęcie.</a:t>
            </a:r>
            <a:endParaRPr sz="3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800">
              <a:latin typeface="Times New Roman"/>
              <a:cs typeface="Times New Roman"/>
            </a:endParaRPr>
          </a:p>
          <a:p>
            <a:pPr marL="12700" marR="424180">
              <a:lnSpc>
                <a:spcPts val="4400"/>
              </a:lnSpc>
            </a:pPr>
            <a:r>
              <a:rPr sz="3700" spc="-25" dirty="0">
                <a:latin typeface="Arial"/>
                <a:cs typeface="Arial"/>
              </a:rPr>
              <a:t>Deweloperzy, </a:t>
            </a:r>
            <a:r>
              <a:rPr sz="3700" spc="30" dirty="0">
                <a:latin typeface="Arial"/>
                <a:cs typeface="Arial"/>
              </a:rPr>
              <a:t>którzy </a:t>
            </a:r>
            <a:r>
              <a:rPr sz="3700" spc="10" dirty="0">
                <a:latin typeface="Arial"/>
                <a:cs typeface="Arial"/>
              </a:rPr>
              <a:t>programują </a:t>
            </a:r>
            <a:r>
              <a:rPr sz="3700" spc="130" dirty="0">
                <a:latin typeface="Arial"/>
                <a:cs typeface="Arial"/>
              </a:rPr>
              <a:t>w </a:t>
            </a:r>
            <a:r>
              <a:rPr sz="3700" spc="15" dirty="0">
                <a:latin typeface="Arial"/>
                <a:cs typeface="Arial"/>
              </a:rPr>
              <a:t>parach,  </a:t>
            </a:r>
            <a:r>
              <a:rPr sz="3700" spc="30" dirty="0">
                <a:latin typeface="Arial"/>
                <a:cs typeface="Arial"/>
              </a:rPr>
              <a:t>często </a:t>
            </a:r>
            <a:r>
              <a:rPr sz="3700" spc="10" dirty="0">
                <a:latin typeface="Arial"/>
                <a:cs typeface="Arial"/>
              </a:rPr>
              <a:t>twierdzą, </a:t>
            </a:r>
            <a:r>
              <a:rPr sz="3700" spc="-75" dirty="0">
                <a:latin typeface="Arial"/>
                <a:cs typeface="Arial"/>
              </a:rPr>
              <a:t>że </a:t>
            </a:r>
            <a:r>
              <a:rPr sz="3700" spc="-30" dirty="0">
                <a:latin typeface="Arial"/>
                <a:cs typeface="Arial"/>
              </a:rPr>
              <a:t>razem </a:t>
            </a:r>
            <a:r>
              <a:rPr sz="3700" spc="-5" dirty="0">
                <a:latin typeface="Arial"/>
                <a:cs typeface="Arial"/>
              </a:rPr>
              <a:t>udaje </a:t>
            </a:r>
            <a:r>
              <a:rPr sz="3700" spc="35" dirty="0">
                <a:latin typeface="Arial"/>
                <a:cs typeface="Arial"/>
              </a:rPr>
              <a:t>im </a:t>
            </a:r>
            <a:r>
              <a:rPr sz="3700" spc="-25" dirty="0">
                <a:latin typeface="Arial"/>
                <a:cs typeface="Arial"/>
              </a:rPr>
              <a:t>się </a:t>
            </a:r>
            <a:r>
              <a:rPr sz="3700" spc="30" dirty="0">
                <a:latin typeface="Arial"/>
                <a:cs typeface="Arial"/>
              </a:rPr>
              <a:t>zrobić  </a:t>
            </a:r>
            <a:r>
              <a:rPr sz="3700" spc="20" dirty="0">
                <a:latin typeface="Arial"/>
                <a:cs typeface="Arial"/>
              </a:rPr>
              <a:t>więcej </a:t>
            </a:r>
            <a:r>
              <a:rPr sz="3700" spc="-30" dirty="0">
                <a:latin typeface="Arial"/>
                <a:cs typeface="Arial"/>
              </a:rPr>
              <a:t>niż</a:t>
            </a:r>
            <a:r>
              <a:rPr sz="3700" spc="-25" dirty="0">
                <a:latin typeface="Arial"/>
                <a:cs typeface="Arial"/>
              </a:rPr>
              <a:t> </a:t>
            </a:r>
            <a:r>
              <a:rPr sz="3700" spc="45" dirty="0">
                <a:latin typeface="Arial"/>
                <a:cs typeface="Arial"/>
              </a:rPr>
              <a:t>osobno.</a:t>
            </a:r>
            <a:endParaRPr sz="37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997200" y="660400"/>
            <a:ext cx="701992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" dirty="0"/>
              <a:t>Programowanie </a:t>
            </a:r>
            <a:r>
              <a:rPr spc="160" dirty="0"/>
              <a:t>w</a:t>
            </a:r>
            <a:r>
              <a:rPr spc="-70" dirty="0"/>
              <a:t> </a:t>
            </a:r>
            <a:r>
              <a:rPr spc="25" dirty="0"/>
              <a:t>parach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600" y="9410700"/>
            <a:ext cx="2514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13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94100" y="4191000"/>
            <a:ext cx="867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EE220C"/>
                </a:solidFill>
                <a:latin typeface="Arial"/>
                <a:cs typeface="Arial"/>
              </a:rPr>
              <a:t>1990s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9010" y="4380882"/>
            <a:ext cx="9946778" cy="1076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56350" y="4919362"/>
            <a:ext cx="4417695" cy="0"/>
          </a:xfrm>
          <a:custGeom>
            <a:avLst/>
            <a:gdLst/>
            <a:ahLst/>
            <a:cxnLst/>
            <a:rect l="l" t="t" r="r" b="b"/>
            <a:pathLst>
              <a:path w="4417695">
                <a:moveTo>
                  <a:pt x="0" y="0"/>
                </a:moveTo>
                <a:lnTo>
                  <a:pt x="4417128" y="0"/>
                </a:lnTo>
              </a:path>
            </a:pathLst>
          </a:custGeom>
          <a:ln w="1143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46510" y="4919362"/>
            <a:ext cx="4421505" cy="0"/>
          </a:xfrm>
          <a:custGeom>
            <a:avLst/>
            <a:gdLst/>
            <a:ahLst/>
            <a:cxnLst/>
            <a:rect l="l" t="t" r="r" b="b"/>
            <a:pathLst>
              <a:path w="4421505">
                <a:moveTo>
                  <a:pt x="0" y="0"/>
                </a:moveTo>
                <a:lnTo>
                  <a:pt x="4420939" y="0"/>
                </a:lnTo>
              </a:path>
            </a:pathLst>
          </a:custGeom>
          <a:ln w="1143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716329" y="4698382"/>
            <a:ext cx="441959" cy="441959"/>
          </a:xfrm>
          <a:custGeom>
            <a:avLst/>
            <a:gdLst/>
            <a:ahLst/>
            <a:cxnLst/>
            <a:rect l="l" t="t" r="r" b="b"/>
            <a:pathLst>
              <a:path w="441959" h="441960">
                <a:moveTo>
                  <a:pt x="0" y="0"/>
                </a:moveTo>
                <a:lnTo>
                  <a:pt x="0" y="441960"/>
                </a:lnTo>
                <a:lnTo>
                  <a:pt x="441959" y="22098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11400" y="4614433"/>
            <a:ext cx="0" cy="610235"/>
          </a:xfrm>
          <a:custGeom>
            <a:avLst/>
            <a:gdLst/>
            <a:ahLst/>
            <a:cxnLst/>
            <a:rect l="l" t="t" r="r" b="b"/>
            <a:pathLst>
              <a:path h="610235">
                <a:moveTo>
                  <a:pt x="0" y="609857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57500" y="4614433"/>
            <a:ext cx="50800" cy="610235"/>
          </a:xfrm>
          <a:custGeom>
            <a:avLst/>
            <a:gdLst/>
            <a:ahLst/>
            <a:cxnLst/>
            <a:rect l="l" t="t" r="r" b="b"/>
            <a:pathLst>
              <a:path w="50800" h="610235">
                <a:moveTo>
                  <a:pt x="0" y="609857"/>
                </a:moveTo>
                <a:lnTo>
                  <a:pt x="0" y="0"/>
                </a:lnTo>
                <a:lnTo>
                  <a:pt x="50800" y="0"/>
                </a:lnTo>
                <a:lnTo>
                  <a:pt x="50800" y="609857"/>
                </a:lnTo>
                <a:lnTo>
                  <a:pt x="0" y="609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57500" y="4614433"/>
            <a:ext cx="50800" cy="610235"/>
          </a:xfrm>
          <a:custGeom>
            <a:avLst/>
            <a:gdLst/>
            <a:ahLst/>
            <a:cxnLst/>
            <a:rect l="l" t="t" r="r" b="b"/>
            <a:pathLst>
              <a:path w="50800" h="610235">
                <a:moveTo>
                  <a:pt x="0" y="609857"/>
                </a:moveTo>
                <a:lnTo>
                  <a:pt x="0" y="0"/>
                </a:lnTo>
                <a:lnTo>
                  <a:pt x="50800" y="0"/>
                </a:lnTo>
                <a:lnTo>
                  <a:pt x="50800" y="609857"/>
                </a:lnTo>
                <a:lnTo>
                  <a:pt x="0" y="609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29000" y="4614433"/>
            <a:ext cx="50800" cy="610235"/>
          </a:xfrm>
          <a:custGeom>
            <a:avLst/>
            <a:gdLst/>
            <a:ahLst/>
            <a:cxnLst/>
            <a:rect l="l" t="t" r="r" b="b"/>
            <a:pathLst>
              <a:path w="50800" h="610235">
                <a:moveTo>
                  <a:pt x="0" y="609857"/>
                </a:moveTo>
                <a:lnTo>
                  <a:pt x="0" y="0"/>
                </a:lnTo>
                <a:lnTo>
                  <a:pt x="50800" y="0"/>
                </a:lnTo>
                <a:lnTo>
                  <a:pt x="50800" y="609857"/>
                </a:lnTo>
                <a:lnTo>
                  <a:pt x="0" y="609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29000" y="4614433"/>
            <a:ext cx="50800" cy="610235"/>
          </a:xfrm>
          <a:custGeom>
            <a:avLst/>
            <a:gdLst/>
            <a:ahLst/>
            <a:cxnLst/>
            <a:rect l="l" t="t" r="r" b="b"/>
            <a:pathLst>
              <a:path w="50800" h="610235">
                <a:moveTo>
                  <a:pt x="0" y="609857"/>
                </a:moveTo>
                <a:lnTo>
                  <a:pt x="0" y="0"/>
                </a:lnTo>
                <a:lnTo>
                  <a:pt x="50800" y="0"/>
                </a:lnTo>
                <a:lnTo>
                  <a:pt x="50800" y="609857"/>
                </a:lnTo>
                <a:lnTo>
                  <a:pt x="0" y="609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00500" y="4614433"/>
            <a:ext cx="50800" cy="610235"/>
          </a:xfrm>
          <a:custGeom>
            <a:avLst/>
            <a:gdLst/>
            <a:ahLst/>
            <a:cxnLst/>
            <a:rect l="l" t="t" r="r" b="b"/>
            <a:pathLst>
              <a:path w="50800" h="610235">
                <a:moveTo>
                  <a:pt x="0" y="609857"/>
                </a:moveTo>
                <a:lnTo>
                  <a:pt x="0" y="0"/>
                </a:lnTo>
                <a:lnTo>
                  <a:pt x="50800" y="0"/>
                </a:lnTo>
                <a:lnTo>
                  <a:pt x="50800" y="609857"/>
                </a:lnTo>
                <a:lnTo>
                  <a:pt x="0" y="609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00500" y="4614433"/>
            <a:ext cx="50800" cy="610235"/>
          </a:xfrm>
          <a:custGeom>
            <a:avLst/>
            <a:gdLst/>
            <a:ahLst/>
            <a:cxnLst/>
            <a:rect l="l" t="t" r="r" b="b"/>
            <a:pathLst>
              <a:path w="50800" h="610235">
                <a:moveTo>
                  <a:pt x="0" y="609857"/>
                </a:moveTo>
                <a:lnTo>
                  <a:pt x="0" y="0"/>
                </a:lnTo>
                <a:lnTo>
                  <a:pt x="50800" y="0"/>
                </a:lnTo>
                <a:lnTo>
                  <a:pt x="50800" y="609857"/>
                </a:lnTo>
                <a:lnTo>
                  <a:pt x="0" y="609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72000" y="4614433"/>
            <a:ext cx="50800" cy="610235"/>
          </a:xfrm>
          <a:custGeom>
            <a:avLst/>
            <a:gdLst/>
            <a:ahLst/>
            <a:cxnLst/>
            <a:rect l="l" t="t" r="r" b="b"/>
            <a:pathLst>
              <a:path w="50800" h="610235">
                <a:moveTo>
                  <a:pt x="0" y="609857"/>
                </a:moveTo>
                <a:lnTo>
                  <a:pt x="0" y="0"/>
                </a:lnTo>
                <a:lnTo>
                  <a:pt x="50800" y="0"/>
                </a:lnTo>
                <a:lnTo>
                  <a:pt x="50800" y="609857"/>
                </a:lnTo>
                <a:lnTo>
                  <a:pt x="0" y="609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72000" y="4614433"/>
            <a:ext cx="50800" cy="610235"/>
          </a:xfrm>
          <a:custGeom>
            <a:avLst/>
            <a:gdLst/>
            <a:ahLst/>
            <a:cxnLst/>
            <a:rect l="l" t="t" r="r" b="b"/>
            <a:pathLst>
              <a:path w="50800" h="610235">
                <a:moveTo>
                  <a:pt x="0" y="609857"/>
                </a:moveTo>
                <a:lnTo>
                  <a:pt x="0" y="0"/>
                </a:lnTo>
                <a:lnTo>
                  <a:pt x="50800" y="0"/>
                </a:lnTo>
                <a:lnTo>
                  <a:pt x="50800" y="609857"/>
                </a:lnTo>
                <a:lnTo>
                  <a:pt x="0" y="609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43500" y="4614433"/>
            <a:ext cx="50800" cy="610235"/>
          </a:xfrm>
          <a:custGeom>
            <a:avLst/>
            <a:gdLst/>
            <a:ahLst/>
            <a:cxnLst/>
            <a:rect l="l" t="t" r="r" b="b"/>
            <a:pathLst>
              <a:path w="50800" h="610235">
                <a:moveTo>
                  <a:pt x="0" y="609857"/>
                </a:moveTo>
                <a:lnTo>
                  <a:pt x="0" y="0"/>
                </a:lnTo>
                <a:lnTo>
                  <a:pt x="50800" y="0"/>
                </a:lnTo>
                <a:lnTo>
                  <a:pt x="50800" y="609857"/>
                </a:lnTo>
                <a:lnTo>
                  <a:pt x="0" y="609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43500" y="4614433"/>
            <a:ext cx="50800" cy="610235"/>
          </a:xfrm>
          <a:custGeom>
            <a:avLst/>
            <a:gdLst/>
            <a:ahLst/>
            <a:cxnLst/>
            <a:rect l="l" t="t" r="r" b="b"/>
            <a:pathLst>
              <a:path w="50800" h="610235">
                <a:moveTo>
                  <a:pt x="0" y="609857"/>
                </a:moveTo>
                <a:lnTo>
                  <a:pt x="0" y="0"/>
                </a:lnTo>
                <a:lnTo>
                  <a:pt x="50800" y="0"/>
                </a:lnTo>
                <a:lnTo>
                  <a:pt x="50800" y="609857"/>
                </a:lnTo>
                <a:lnTo>
                  <a:pt x="0" y="609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15000" y="4614433"/>
            <a:ext cx="50800" cy="610235"/>
          </a:xfrm>
          <a:custGeom>
            <a:avLst/>
            <a:gdLst/>
            <a:ahLst/>
            <a:cxnLst/>
            <a:rect l="l" t="t" r="r" b="b"/>
            <a:pathLst>
              <a:path w="50800" h="610235">
                <a:moveTo>
                  <a:pt x="0" y="609857"/>
                </a:moveTo>
                <a:lnTo>
                  <a:pt x="0" y="0"/>
                </a:lnTo>
                <a:lnTo>
                  <a:pt x="50800" y="0"/>
                </a:lnTo>
                <a:lnTo>
                  <a:pt x="50800" y="609857"/>
                </a:lnTo>
                <a:lnTo>
                  <a:pt x="0" y="609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15000" y="4614433"/>
            <a:ext cx="50800" cy="610235"/>
          </a:xfrm>
          <a:custGeom>
            <a:avLst/>
            <a:gdLst/>
            <a:ahLst/>
            <a:cxnLst/>
            <a:rect l="l" t="t" r="r" b="b"/>
            <a:pathLst>
              <a:path w="50800" h="610235">
                <a:moveTo>
                  <a:pt x="0" y="609857"/>
                </a:moveTo>
                <a:lnTo>
                  <a:pt x="0" y="0"/>
                </a:lnTo>
                <a:lnTo>
                  <a:pt x="50800" y="0"/>
                </a:lnTo>
                <a:lnTo>
                  <a:pt x="50800" y="609857"/>
                </a:lnTo>
                <a:lnTo>
                  <a:pt x="0" y="609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58000" y="4614433"/>
            <a:ext cx="50800" cy="610235"/>
          </a:xfrm>
          <a:custGeom>
            <a:avLst/>
            <a:gdLst/>
            <a:ahLst/>
            <a:cxnLst/>
            <a:rect l="l" t="t" r="r" b="b"/>
            <a:pathLst>
              <a:path w="50800" h="610235">
                <a:moveTo>
                  <a:pt x="0" y="609857"/>
                </a:moveTo>
                <a:lnTo>
                  <a:pt x="0" y="0"/>
                </a:lnTo>
                <a:lnTo>
                  <a:pt x="50800" y="0"/>
                </a:lnTo>
                <a:lnTo>
                  <a:pt x="50800" y="609857"/>
                </a:lnTo>
                <a:lnTo>
                  <a:pt x="0" y="609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15000" y="4614433"/>
            <a:ext cx="50800" cy="610235"/>
          </a:xfrm>
          <a:custGeom>
            <a:avLst/>
            <a:gdLst/>
            <a:ahLst/>
            <a:cxnLst/>
            <a:rect l="l" t="t" r="r" b="b"/>
            <a:pathLst>
              <a:path w="50800" h="610235">
                <a:moveTo>
                  <a:pt x="0" y="609857"/>
                </a:moveTo>
                <a:lnTo>
                  <a:pt x="0" y="0"/>
                </a:lnTo>
                <a:lnTo>
                  <a:pt x="50800" y="0"/>
                </a:lnTo>
                <a:lnTo>
                  <a:pt x="50800" y="609857"/>
                </a:lnTo>
                <a:lnTo>
                  <a:pt x="0" y="609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311900" y="4614433"/>
            <a:ext cx="0" cy="610235"/>
          </a:xfrm>
          <a:custGeom>
            <a:avLst/>
            <a:gdLst/>
            <a:ahLst/>
            <a:cxnLst/>
            <a:rect l="l" t="t" r="r" b="b"/>
            <a:pathLst>
              <a:path h="610235">
                <a:moveTo>
                  <a:pt x="0" y="609857"/>
                </a:moveTo>
                <a:lnTo>
                  <a:pt x="0" y="0"/>
                </a:lnTo>
              </a:path>
            </a:pathLst>
          </a:custGeom>
          <a:ln w="88900">
            <a:solidFill>
              <a:srgbClr val="EE220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858000" y="4614433"/>
            <a:ext cx="50800" cy="610235"/>
          </a:xfrm>
          <a:custGeom>
            <a:avLst/>
            <a:gdLst/>
            <a:ahLst/>
            <a:cxnLst/>
            <a:rect l="l" t="t" r="r" b="b"/>
            <a:pathLst>
              <a:path w="50800" h="610235">
                <a:moveTo>
                  <a:pt x="0" y="609857"/>
                </a:moveTo>
                <a:lnTo>
                  <a:pt x="0" y="0"/>
                </a:lnTo>
                <a:lnTo>
                  <a:pt x="50800" y="0"/>
                </a:lnTo>
                <a:lnTo>
                  <a:pt x="50800" y="609857"/>
                </a:lnTo>
                <a:lnTo>
                  <a:pt x="0" y="609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858000" y="4614433"/>
            <a:ext cx="50800" cy="610235"/>
          </a:xfrm>
          <a:custGeom>
            <a:avLst/>
            <a:gdLst/>
            <a:ahLst/>
            <a:cxnLst/>
            <a:rect l="l" t="t" r="r" b="b"/>
            <a:pathLst>
              <a:path w="50800" h="610235">
                <a:moveTo>
                  <a:pt x="0" y="609857"/>
                </a:moveTo>
                <a:lnTo>
                  <a:pt x="0" y="0"/>
                </a:lnTo>
                <a:lnTo>
                  <a:pt x="50800" y="0"/>
                </a:lnTo>
                <a:lnTo>
                  <a:pt x="50800" y="609857"/>
                </a:lnTo>
                <a:lnTo>
                  <a:pt x="0" y="609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429500" y="4614433"/>
            <a:ext cx="50800" cy="610235"/>
          </a:xfrm>
          <a:custGeom>
            <a:avLst/>
            <a:gdLst/>
            <a:ahLst/>
            <a:cxnLst/>
            <a:rect l="l" t="t" r="r" b="b"/>
            <a:pathLst>
              <a:path w="50800" h="610235">
                <a:moveTo>
                  <a:pt x="0" y="609857"/>
                </a:moveTo>
                <a:lnTo>
                  <a:pt x="0" y="0"/>
                </a:lnTo>
                <a:lnTo>
                  <a:pt x="50800" y="0"/>
                </a:lnTo>
                <a:lnTo>
                  <a:pt x="50800" y="609857"/>
                </a:lnTo>
                <a:lnTo>
                  <a:pt x="0" y="609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429500" y="4614433"/>
            <a:ext cx="50800" cy="610235"/>
          </a:xfrm>
          <a:custGeom>
            <a:avLst/>
            <a:gdLst/>
            <a:ahLst/>
            <a:cxnLst/>
            <a:rect l="l" t="t" r="r" b="b"/>
            <a:pathLst>
              <a:path w="50800" h="610235">
                <a:moveTo>
                  <a:pt x="0" y="609857"/>
                </a:moveTo>
                <a:lnTo>
                  <a:pt x="0" y="0"/>
                </a:lnTo>
                <a:lnTo>
                  <a:pt x="50800" y="0"/>
                </a:lnTo>
                <a:lnTo>
                  <a:pt x="50800" y="609857"/>
                </a:lnTo>
                <a:lnTo>
                  <a:pt x="0" y="609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01000" y="4614433"/>
            <a:ext cx="50800" cy="610235"/>
          </a:xfrm>
          <a:custGeom>
            <a:avLst/>
            <a:gdLst/>
            <a:ahLst/>
            <a:cxnLst/>
            <a:rect l="l" t="t" r="r" b="b"/>
            <a:pathLst>
              <a:path w="50800" h="610235">
                <a:moveTo>
                  <a:pt x="0" y="609857"/>
                </a:moveTo>
                <a:lnTo>
                  <a:pt x="0" y="0"/>
                </a:lnTo>
                <a:lnTo>
                  <a:pt x="50800" y="0"/>
                </a:lnTo>
                <a:lnTo>
                  <a:pt x="50800" y="609857"/>
                </a:lnTo>
                <a:lnTo>
                  <a:pt x="0" y="609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01000" y="4614433"/>
            <a:ext cx="50800" cy="610235"/>
          </a:xfrm>
          <a:custGeom>
            <a:avLst/>
            <a:gdLst/>
            <a:ahLst/>
            <a:cxnLst/>
            <a:rect l="l" t="t" r="r" b="b"/>
            <a:pathLst>
              <a:path w="50800" h="610235">
                <a:moveTo>
                  <a:pt x="0" y="609857"/>
                </a:moveTo>
                <a:lnTo>
                  <a:pt x="0" y="0"/>
                </a:lnTo>
                <a:lnTo>
                  <a:pt x="50800" y="0"/>
                </a:lnTo>
                <a:lnTo>
                  <a:pt x="50800" y="609857"/>
                </a:lnTo>
                <a:lnTo>
                  <a:pt x="0" y="609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572500" y="4614433"/>
            <a:ext cx="50800" cy="610235"/>
          </a:xfrm>
          <a:custGeom>
            <a:avLst/>
            <a:gdLst/>
            <a:ahLst/>
            <a:cxnLst/>
            <a:rect l="l" t="t" r="r" b="b"/>
            <a:pathLst>
              <a:path w="50800" h="610235">
                <a:moveTo>
                  <a:pt x="0" y="609857"/>
                </a:moveTo>
                <a:lnTo>
                  <a:pt x="0" y="0"/>
                </a:lnTo>
                <a:lnTo>
                  <a:pt x="50800" y="0"/>
                </a:lnTo>
                <a:lnTo>
                  <a:pt x="50800" y="609857"/>
                </a:lnTo>
                <a:lnTo>
                  <a:pt x="0" y="609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572500" y="4614433"/>
            <a:ext cx="50800" cy="610235"/>
          </a:xfrm>
          <a:custGeom>
            <a:avLst/>
            <a:gdLst/>
            <a:ahLst/>
            <a:cxnLst/>
            <a:rect l="l" t="t" r="r" b="b"/>
            <a:pathLst>
              <a:path w="50800" h="610235">
                <a:moveTo>
                  <a:pt x="0" y="609857"/>
                </a:moveTo>
                <a:lnTo>
                  <a:pt x="0" y="0"/>
                </a:lnTo>
                <a:lnTo>
                  <a:pt x="50800" y="0"/>
                </a:lnTo>
                <a:lnTo>
                  <a:pt x="50800" y="609857"/>
                </a:lnTo>
                <a:lnTo>
                  <a:pt x="0" y="609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144000" y="4614433"/>
            <a:ext cx="50800" cy="610235"/>
          </a:xfrm>
          <a:custGeom>
            <a:avLst/>
            <a:gdLst/>
            <a:ahLst/>
            <a:cxnLst/>
            <a:rect l="l" t="t" r="r" b="b"/>
            <a:pathLst>
              <a:path w="50800" h="610235">
                <a:moveTo>
                  <a:pt x="0" y="609857"/>
                </a:moveTo>
                <a:lnTo>
                  <a:pt x="0" y="0"/>
                </a:lnTo>
                <a:lnTo>
                  <a:pt x="50800" y="0"/>
                </a:lnTo>
                <a:lnTo>
                  <a:pt x="50800" y="609857"/>
                </a:lnTo>
                <a:lnTo>
                  <a:pt x="0" y="609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144000" y="4614433"/>
            <a:ext cx="50800" cy="610235"/>
          </a:xfrm>
          <a:custGeom>
            <a:avLst/>
            <a:gdLst/>
            <a:ahLst/>
            <a:cxnLst/>
            <a:rect l="l" t="t" r="r" b="b"/>
            <a:pathLst>
              <a:path w="50800" h="610235">
                <a:moveTo>
                  <a:pt x="0" y="609857"/>
                </a:moveTo>
                <a:lnTo>
                  <a:pt x="0" y="0"/>
                </a:lnTo>
                <a:lnTo>
                  <a:pt x="50800" y="0"/>
                </a:lnTo>
                <a:lnTo>
                  <a:pt x="50800" y="609857"/>
                </a:lnTo>
                <a:lnTo>
                  <a:pt x="0" y="609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715500" y="4614433"/>
            <a:ext cx="50800" cy="610235"/>
          </a:xfrm>
          <a:custGeom>
            <a:avLst/>
            <a:gdLst/>
            <a:ahLst/>
            <a:cxnLst/>
            <a:rect l="l" t="t" r="r" b="b"/>
            <a:pathLst>
              <a:path w="50800" h="610235">
                <a:moveTo>
                  <a:pt x="0" y="609857"/>
                </a:moveTo>
                <a:lnTo>
                  <a:pt x="0" y="0"/>
                </a:lnTo>
                <a:lnTo>
                  <a:pt x="50800" y="0"/>
                </a:lnTo>
                <a:lnTo>
                  <a:pt x="50800" y="609857"/>
                </a:lnTo>
                <a:lnTo>
                  <a:pt x="0" y="609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715500" y="4614433"/>
            <a:ext cx="50800" cy="610235"/>
          </a:xfrm>
          <a:custGeom>
            <a:avLst/>
            <a:gdLst/>
            <a:ahLst/>
            <a:cxnLst/>
            <a:rect l="l" t="t" r="r" b="b"/>
            <a:pathLst>
              <a:path w="50800" h="610235">
                <a:moveTo>
                  <a:pt x="0" y="609857"/>
                </a:moveTo>
                <a:lnTo>
                  <a:pt x="0" y="0"/>
                </a:lnTo>
                <a:lnTo>
                  <a:pt x="50800" y="0"/>
                </a:lnTo>
                <a:lnTo>
                  <a:pt x="50800" y="609857"/>
                </a:lnTo>
                <a:lnTo>
                  <a:pt x="0" y="609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312400" y="4614433"/>
            <a:ext cx="0" cy="610235"/>
          </a:xfrm>
          <a:custGeom>
            <a:avLst/>
            <a:gdLst/>
            <a:ahLst/>
            <a:cxnLst/>
            <a:rect l="l" t="t" r="r" b="b"/>
            <a:pathLst>
              <a:path h="610235">
                <a:moveTo>
                  <a:pt x="0" y="609857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778000" y="4573237"/>
            <a:ext cx="4597548" cy="692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0528300" y="4191000"/>
            <a:ext cx="640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0" dirty="0">
                <a:latin typeface="Arial"/>
                <a:cs typeface="Arial"/>
              </a:rPr>
              <a:t>now</a:t>
            </a:r>
            <a:endParaRPr sz="24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705100" y="6019800"/>
            <a:ext cx="7591425" cy="71882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52400" marR="5080" indent="-139700">
              <a:lnSpc>
                <a:spcPts val="2700"/>
              </a:lnSpc>
              <a:spcBef>
                <a:spcPts val="240"/>
              </a:spcBef>
            </a:pPr>
            <a:r>
              <a:rPr sz="2300" dirty="0">
                <a:latin typeface="Arial"/>
                <a:cs typeface="Arial"/>
              </a:rPr>
              <a:t>Eksperci oceniali czas pomiędzy </a:t>
            </a:r>
            <a:r>
              <a:rPr sz="2300" spc="-5" dirty="0">
                <a:latin typeface="Arial"/>
                <a:cs typeface="Arial"/>
              </a:rPr>
              <a:t>zweryfikowaniem potrzeb  </a:t>
            </a:r>
            <a:r>
              <a:rPr sz="2300" dirty="0">
                <a:latin typeface="Arial"/>
                <a:cs typeface="Arial"/>
              </a:rPr>
              <a:t>biznesowych a wyprodukowaniem aplikacji na ok. 3</a:t>
            </a:r>
            <a:r>
              <a:rPr sz="2300" spc="-75" dirty="0">
                <a:latin typeface="Arial"/>
                <a:cs typeface="Arial"/>
              </a:rPr>
              <a:t> </a:t>
            </a:r>
            <a:r>
              <a:rPr sz="2300" spc="-5" dirty="0">
                <a:latin typeface="Arial"/>
                <a:cs typeface="Arial"/>
              </a:rPr>
              <a:t>lata.</a:t>
            </a:r>
            <a:endParaRPr sz="23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9112504" y="1879600"/>
            <a:ext cx="571500" cy="571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xfrm>
            <a:off x="3302000" y="1828800"/>
            <a:ext cx="639445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0" dirty="0"/>
              <a:t>Krótka </a:t>
            </a:r>
            <a:r>
              <a:rPr spc="35" dirty="0"/>
              <a:t>lekcja </a:t>
            </a:r>
            <a:r>
              <a:rPr spc="-45" dirty="0"/>
              <a:t>historii</a:t>
            </a:r>
            <a:r>
              <a:rPr spc="-130" dirty="0"/>
              <a:t> </a:t>
            </a:r>
            <a:r>
              <a:rPr b="0" spc="2215" dirty="0">
                <a:latin typeface="Calibri"/>
                <a:cs typeface="Calibri"/>
              </a:rPr>
              <a:t>😉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4886" y="319722"/>
            <a:ext cx="111125" cy="4851400"/>
          </a:xfrm>
          <a:custGeom>
            <a:avLst/>
            <a:gdLst/>
            <a:ahLst/>
            <a:cxnLst/>
            <a:rect l="l" t="t" r="r" b="b"/>
            <a:pathLst>
              <a:path w="111125" h="4851400">
                <a:moveTo>
                  <a:pt x="0" y="0"/>
                </a:moveTo>
                <a:lnTo>
                  <a:pt x="110876" y="0"/>
                </a:lnTo>
                <a:lnTo>
                  <a:pt x="110876" y="4851177"/>
                </a:lnTo>
                <a:lnTo>
                  <a:pt x="0" y="4851177"/>
                </a:lnTo>
                <a:lnTo>
                  <a:pt x="0" y="0"/>
                </a:lnTo>
                <a:close/>
              </a:path>
            </a:pathLst>
          </a:custGeom>
          <a:solidFill>
            <a:srgbClr val="D6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0195" y="4999363"/>
            <a:ext cx="340360" cy="340360"/>
          </a:xfrm>
          <a:custGeom>
            <a:avLst/>
            <a:gdLst/>
            <a:ahLst/>
            <a:cxnLst/>
            <a:rect l="l" t="t" r="r" b="b"/>
            <a:pathLst>
              <a:path w="340359" h="340360">
                <a:moveTo>
                  <a:pt x="170129" y="0"/>
                </a:moveTo>
                <a:lnTo>
                  <a:pt x="126971" y="5536"/>
                </a:lnTo>
                <a:lnTo>
                  <a:pt x="86107" y="22146"/>
                </a:lnTo>
                <a:lnTo>
                  <a:pt x="49829" y="49830"/>
                </a:lnTo>
                <a:lnTo>
                  <a:pt x="22146" y="86107"/>
                </a:lnTo>
                <a:lnTo>
                  <a:pt x="5536" y="126971"/>
                </a:lnTo>
                <a:lnTo>
                  <a:pt x="0" y="170129"/>
                </a:lnTo>
                <a:lnTo>
                  <a:pt x="5536" y="213286"/>
                </a:lnTo>
                <a:lnTo>
                  <a:pt x="22146" y="254151"/>
                </a:lnTo>
                <a:lnTo>
                  <a:pt x="49829" y="290428"/>
                </a:lnTo>
                <a:lnTo>
                  <a:pt x="86107" y="318111"/>
                </a:lnTo>
                <a:lnTo>
                  <a:pt x="126971" y="334721"/>
                </a:lnTo>
                <a:lnTo>
                  <a:pt x="170129" y="340258"/>
                </a:lnTo>
                <a:lnTo>
                  <a:pt x="213286" y="334721"/>
                </a:lnTo>
                <a:lnTo>
                  <a:pt x="254151" y="318111"/>
                </a:lnTo>
                <a:lnTo>
                  <a:pt x="290428" y="290428"/>
                </a:lnTo>
                <a:lnTo>
                  <a:pt x="318111" y="254151"/>
                </a:lnTo>
                <a:lnTo>
                  <a:pt x="334721" y="213286"/>
                </a:lnTo>
                <a:lnTo>
                  <a:pt x="340258" y="170129"/>
                </a:lnTo>
                <a:lnTo>
                  <a:pt x="334721" y="126971"/>
                </a:lnTo>
                <a:lnTo>
                  <a:pt x="318111" y="86107"/>
                </a:lnTo>
                <a:lnTo>
                  <a:pt x="290428" y="49830"/>
                </a:lnTo>
                <a:lnTo>
                  <a:pt x="254151" y="22146"/>
                </a:lnTo>
                <a:lnTo>
                  <a:pt x="213286" y="5536"/>
                </a:lnTo>
                <a:lnTo>
                  <a:pt x="170129" y="0"/>
                </a:lnTo>
                <a:close/>
              </a:path>
            </a:pathLst>
          </a:custGeom>
          <a:solidFill>
            <a:srgbClr val="D6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2400" y="702309"/>
            <a:ext cx="10172065" cy="6153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850" spc="80" dirty="0"/>
              <a:t>Na </a:t>
            </a:r>
            <a:r>
              <a:rPr sz="3850" spc="25" dirty="0"/>
              <a:t>czym </a:t>
            </a:r>
            <a:r>
              <a:rPr sz="3850" spc="20" dirty="0"/>
              <a:t>polega </a:t>
            </a:r>
            <a:r>
              <a:rPr sz="3850" spc="25" dirty="0"/>
              <a:t>programowanie </a:t>
            </a:r>
            <a:r>
              <a:rPr sz="3850" spc="155" dirty="0"/>
              <a:t>w</a:t>
            </a:r>
            <a:r>
              <a:rPr sz="3850" spc="-170" dirty="0"/>
              <a:t> </a:t>
            </a:r>
            <a:r>
              <a:rPr sz="3850" dirty="0"/>
              <a:t>parach?</a:t>
            </a:r>
            <a:endParaRPr sz="3850"/>
          </a:p>
        </p:txBody>
      </p:sp>
      <p:sp>
        <p:nvSpPr>
          <p:cNvPr id="7" name="object 7"/>
          <p:cNvSpPr txBox="1"/>
          <p:nvPr/>
        </p:nvSpPr>
        <p:spPr>
          <a:xfrm>
            <a:off x="38100" y="9417405"/>
            <a:ext cx="38989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130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8100" y="2857500"/>
            <a:ext cx="10203815" cy="50596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743585">
              <a:lnSpc>
                <a:spcPts val="4400"/>
              </a:lnSpc>
              <a:spcBef>
                <a:spcPts val="280"/>
              </a:spcBef>
            </a:pPr>
            <a:r>
              <a:rPr sz="3700" spc="-5" dirty="0">
                <a:latin typeface="Arial"/>
                <a:cs typeface="Arial"/>
              </a:rPr>
              <a:t>Dwaj </a:t>
            </a:r>
            <a:r>
              <a:rPr sz="3700" spc="30" dirty="0">
                <a:latin typeface="Arial"/>
                <a:cs typeface="Arial"/>
              </a:rPr>
              <a:t>członkowie </a:t>
            </a:r>
            <a:r>
              <a:rPr sz="3700" spc="5" dirty="0">
                <a:latin typeface="Arial"/>
                <a:cs typeface="Arial"/>
              </a:rPr>
              <a:t>zespołu </a:t>
            </a:r>
            <a:r>
              <a:rPr sz="3700" spc="-15" dirty="0">
                <a:latin typeface="Arial"/>
                <a:cs typeface="Arial"/>
              </a:rPr>
              <a:t>siedzą </a:t>
            </a:r>
            <a:r>
              <a:rPr sz="3700" spc="15" dirty="0">
                <a:latin typeface="Arial"/>
                <a:cs typeface="Arial"/>
              </a:rPr>
              <a:t>przy</a:t>
            </a:r>
            <a:r>
              <a:rPr sz="3700" spc="-25" dirty="0">
                <a:latin typeface="Arial"/>
                <a:cs typeface="Arial"/>
              </a:rPr>
              <a:t> </a:t>
            </a:r>
            <a:r>
              <a:rPr sz="3700" spc="20" dirty="0">
                <a:latin typeface="Arial"/>
                <a:cs typeface="Arial"/>
              </a:rPr>
              <a:t>jednym  </a:t>
            </a:r>
            <a:r>
              <a:rPr sz="3700" spc="25" dirty="0">
                <a:latin typeface="Arial"/>
                <a:cs typeface="Arial"/>
              </a:rPr>
              <a:t>komputerze </a:t>
            </a:r>
            <a:r>
              <a:rPr sz="3700" spc="-5" dirty="0">
                <a:latin typeface="Arial"/>
                <a:cs typeface="Arial"/>
              </a:rPr>
              <a:t>i </a:t>
            </a:r>
            <a:r>
              <a:rPr sz="3700" spc="30" dirty="0">
                <a:latin typeface="Arial"/>
                <a:cs typeface="Arial"/>
              </a:rPr>
              <a:t>wspólnie </a:t>
            </a:r>
            <a:r>
              <a:rPr sz="3700" spc="5" dirty="0">
                <a:latin typeface="Arial"/>
                <a:cs typeface="Arial"/>
              </a:rPr>
              <a:t>omawiają, </a:t>
            </a:r>
            <a:r>
              <a:rPr sz="3700" spc="15" dirty="0">
                <a:latin typeface="Arial"/>
                <a:cs typeface="Arial"/>
              </a:rPr>
              <a:t>projektują,  </a:t>
            </a:r>
            <a:r>
              <a:rPr sz="3700" spc="10" dirty="0">
                <a:latin typeface="Arial"/>
                <a:cs typeface="Arial"/>
              </a:rPr>
              <a:t>formułują </a:t>
            </a:r>
            <a:r>
              <a:rPr sz="3700" spc="-20" dirty="0">
                <a:latin typeface="Arial"/>
                <a:cs typeface="Arial"/>
              </a:rPr>
              <a:t>oraz </a:t>
            </a:r>
            <a:r>
              <a:rPr sz="3700" spc="-5" dirty="0">
                <a:latin typeface="Arial"/>
                <a:cs typeface="Arial"/>
              </a:rPr>
              <a:t>piszą</a:t>
            </a:r>
            <a:r>
              <a:rPr sz="3700" spc="5" dirty="0">
                <a:latin typeface="Arial"/>
                <a:cs typeface="Arial"/>
              </a:rPr>
              <a:t> </a:t>
            </a:r>
            <a:r>
              <a:rPr sz="3700" spc="65" dirty="0">
                <a:latin typeface="Arial"/>
                <a:cs typeface="Arial"/>
              </a:rPr>
              <a:t>kod.</a:t>
            </a:r>
            <a:endParaRPr sz="3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800">
              <a:latin typeface="Times New Roman"/>
              <a:cs typeface="Times New Roman"/>
            </a:endParaRPr>
          </a:p>
          <a:p>
            <a:pPr marL="12700" marR="5080">
              <a:lnSpc>
                <a:spcPts val="4400"/>
              </a:lnSpc>
            </a:pPr>
            <a:r>
              <a:rPr sz="3700" spc="15" dirty="0">
                <a:latin typeface="Arial"/>
                <a:cs typeface="Arial"/>
              </a:rPr>
              <a:t>Członkowie </a:t>
            </a:r>
            <a:r>
              <a:rPr sz="3700" spc="5" dirty="0">
                <a:latin typeface="Arial"/>
                <a:cs typeface="Arial"/>
              </a:rPr>
              <a:t>zespołu </a:t>
            </a:r>
            <a:r>
              <a:rPr sz="3700" spc="-20" dirty="0">
                <a:latin typeface="Arial"/>
                <a:cs typeface="Arial"/>
              </a:rPr>
              <a:t>przekazują </a:t>
            </a:r>
            <a:r>
              <a:rPr sz="3700" spc="25" dirty="0">
                <a:latin typeface="Arial"/>
                <a:cs typeface="Arial"/>
              </a:rPr>
              <a:t>sobie</a:t>
            </a:r>
            <a:r>
              <a:rPr sz="3700" spc="15" dirty="0">
                <a:latin typeface="Arial"/>
                <a:cs typeface="Arial"/>
              </a:rPr>
              <a:t> </a:t>
            </a:r>
            <a:r>
              <a:rPr sz="3700" spc="-10" dirty="0">
                <a:latin typeface="Arial"/>
                <a:cs typeface="Arial"/>
              </a:rPr>
              <a:t>wzajemnie  </a:t>
            </a:r>
            <a:r>
              <a:rPr sz="3700" spc="25" dirty="0">
                <a:latin typeface="Arial"/>
                <a:cs typeface="Arial"/>
              </a:rPr>
              <a:t>uwagi </a:t>
            </a:r>
            <a:r>
              <a:rPr sz="3700" spc="40" dirty="0">
                <a:latin typeface="Arial"/>
                <a:cs typeface="Arial"/>
              </a:rPr>
              <a:t>dotyczące </a:t>
            </a:r>
            <a:r>
              <a:rPr sz="3700" spc="35" dirty="0">
                <a:latin typeface="Arial"/>
                <a:cs typeface="Arial"/>
              </a:rPr>
              <a:t>tworzonego </a:t>
            </a:r>
            <a:r>
              <a:rPr sz="3700" spc="-20" dirty="0">
                <a:latin typeface="Arial"/>
                <a:cs typeface="Arial"/>
              </a:rPr>
              <a:t>przez </a:t>
            </a:r>
            <a:r>
              <a:rPr sz="3700" spc="30" dirty="0">
                <a:latin typeface="Arial"/>
                <a:cs typeface="Arial"/>
              </a:rPr>
              <a:t>nich</a:t>
            </a:r>
            <a:r>
              <a:rPr sz="3700" spc="-60" dirty="0">
                <a:latin typeface="Arial"/>
                <a:cs typeface="Arial"/>
              </a:rPr>
              <a:t> </a:t>
            </a:r>
            <a:r>
              <a:rPr sz="3700" spc="50" dirty="0">
                <a:latin typeface="Arial"/>
                <a:cs typeface="Arial"/>
              </a:rPr>
              <a:t>kodu.</a:t>
            </a:r>
            <a:endParaRPr sz="3700">
              <a:latin typeface="Arial"/>
              <a:cs typeface="Arial"/>
            </a:endParaRPr>
          </a:p>
          <a:p>
            <a:pPr marL="12700" marR="551180">
              <a:lnSpc>
                <a:spcPts val="4400"/>
              </a:lnSpc>
            </a:pPr>
            <a:r>
              <a:rPr sz="3700" spc="10" dirty="0">
                <a:latin typeface="Arial"/>
                <a:cs typeface="Arial"/>
              </a:rPr>
              <a:t>Skład </a:t>
            </a:r>
            <a:r>
              <a:rPr sz="3700" spc="20" dirty="0">
                <a:latin typeface="Arial"/>
                <a:cs typeface="Arial"/>
              </a:rPr>
              <a:t>par </a:t>
            </a:r>
            <a:r>
              <a:rPr sz="3700" spc="30" dirty="0">
                <a:latin typeface="Arial"/>
                <a:cs typeface="Arial"/>
              </a:rPr>
              <a:t>często </a:t>
            </a:r>
            <a:r>
              <a:rPr sz="3700" spc="-25" dirty="0">
                <a:latin typeface="Arial"/>
                <a:cs typeface="Arial"/>
              </a:rPr>
              <a:t>się </a:t>
            </a:r>
            <a:r>
              <a:rPr sz="3700" spc="-20" dirty="0">
                <a:latin typeface="Arial"/>
                <a:cs typeface="Arial"/>
              </a:rPr>
              <a:t>zmienia, </a:t>
            </a:r>
            <a:r>
              <a:rPr sz="3700" spc="10" dirty="0">
                <a:latin typeface="Arial"/>
                <a:cs typeface="Arial"/>
              </a:rPr>
              <a:t>dzięki czemu  </a:t>
            </a:r>
            <a:r>
              <a:rPr sz="3700" spc="25" dirty="0">
                <a:latin typeface="Arial"/>
                <a:cs typeface="Arial"/>
              </a:rPr>
              <a:t>wszyscy </a:t>
            </a:r>
            <a:r>
              <a:rPr sz="3700" spc="30" dirty="0">
                <a:latin typeface="Arial"/>
                <a:cs typeface="Arial"/>
              </a:rPr>
              <a:t>mogą </a:t>
            </a:r>
            <a:r>
              <a:rPr sz="3700" spc="90" dirty="0">
                <a:latin typeface="Arial"/>
                <a:cs typeface="Arial"/>
              </a:rPr>
              <a:t>być </a:t>
            </a:r>
            <a:r>
              <a:rPr sz="3700" spc="-40" dirty="0">
                <a:latin typeface="Arial"/>
                <a:cs typeface="Arial"/>
              </a:rPr>
              <a:t>na </a:t>
            </a:r>
            <a:r>
              <a:rPr sz="3700" spc="15" dirty="0">
                <a:latin typeface="Arial"/>
                <a:cs typeface="Arial"/>
              </a:rPr>
              <a:t>bieżąco </a:t>
            </a:r>
            <a:r>
              <a:rPr sz="3700" spc="-75" dirty="0">
                <a:latin typeface="Arial"/>
                <a:cs typeface="Arial"/>
              </a:rPr>
              <a:t>ze </a:t>
            </a:r>
            <a:r>
              <a:rPr sz="3700" spc="-10" dirty="0">
                <a:latin typeface="Arial"/>
                <a:cs typeface="Arial"/>
              </a:rPr>
              <a:t>zmianami</a:t>
            </a:r>
            <a:r>
              <a:rPr sz="3700" spc="-65" dirty="0">
                <a:latin typeface="Arial"/>
                <a:cs typeface="Arial"/>
              </a:rPr>
              <a:t> </a:t>
            </a:r>
            <a:r>
              <a:rPr sz="3700" spc="130" dirty="0">
                <a:latin typeface="Arial"/>
                <a:cs typeface="Arial"/>
              </a:rPr>
              <a:t>w  </a:t>
            </a:r>
            <a:r>
              <a:rPr sz="3700" spc="-20" dirty="0">
                <a:latin typeface="Arial"/>
                <a:cs typeface="Arial"/>
              </a:rPr>
              <a:t>bazie</a:t>
            </a:r>
            <a:r>
              <a:rPr sz="3700" spc="-5" dirty="0">
                <a:latin typeface="Arial"/>
                <a:cs typeface="Arial"/>
              </a:rPr>
              <a:t> </a:t>
            </a:r>
            <a:r>
              <a:rPr sz="3700" spc="50" dirty="0">
                <a:latin typeface="Arial"/>
                <a:cs typeface="Arial"/>
              </a:rPr>
              <a:t>kodu.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100" y="9417405"/>
            <a:ext cx="38989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131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78300" y="660400"/>
            <a:ext cx="463804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/>
              <a:t>Ciągła</a:t>
            </a:r>
            <a:r>
              <a:rPr spc="-55" dirty="0"/>
              <a:t> </a:t>
            </a:r>
            <a:r>
              <a:rPr spc="20" dirty="0"/>
              <a:t>integracja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08100" y="2499995"/>
            <a:ext cx="9820275" cy="52603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ct val="98400"/>
              </a:lnSpc>
              <a:spcBef>
                <a:spcPts val="180"/>
              </a:spcBef>
            </a:pPr>
            <a:r>
              <a:rPr sz="3500" spc="5" dirty="0">
                <a:latin typeface="Arial"/>
                <a:cs typeface="Arial"/>
              </a:rPr>
              <a:t>Wszyscy </a:t>
            </a:r>
            <a:r>
              <a:rPr sz="3500" spc="35" dirty="0">
                <a:latin typeface="Arial"/>
                <a:cs typeface="Arial"/>
              </a:rPr>
              <a:t>członkowie </a:t>
            </a:r>
            <a:r>
              <a:rPr sz="3500" spc="15" dirty="0">
                <a:latin typeface="Arial"/>
                <a:cs typeface="Arial"/>
              </a:rPr>
              <a:t>zespołu ciągle </a:t>
            </a:r>
            <a:r>
              <a:rPr sz="3500" spc="10" dirty="0">
                <a:latin typeface="Arial"/>
                <a:cs typeface="Arial"/>
              </a:rPr>
              <a:t>integrują</a:t>
            </a:r>
            <a:r>
              <a:rPr sz="3500" spc="-75" dirty="0">
                <a:latin typeface="Arial"/>
                <a:cs typeface="Arial"/>
              </a:rPr>
              <a:t> </a:t>
            </a:r>
            <a:r>
              <a:rPr sz="3500" spc="90" dirty="0">
                <a:latin typeface="Arial"/>
                <a:cs typeface="Arial"/>
              </a:rPr>
              <a:t>kod  </a:t>
            </a:r>
            <a:r>
              <a:rPr sz="3500" spc="-65" dirty="0">
                <a:latin typeface="Arial"/>
                <a:cs typeface="Arial"/>
              </a:rPr>
              <a:t>ze </a:t>
            </a:r>
            <a:r>
              <a:rPr sz="3500" spc="60" dirty="0">
                <a:latin typeface="Arial"/>
                <a:cs typeface="Arial"/>
              </a:rPr>
              <a:t>swoich </a:t>
            </a:r>
            <a:r>
              <a:rPr sz="3500" spc="50" dirty="0">
                <a:latin typeface="Arial"/>
                <a:cs typeface="Arial"/>
              </a:rPr>
              <a:t>folderów </a:t>
            </a:r>
            <a:r>
              <a:rPr sz="3500" spc="45" dirty="0">
                <a:latin typeface="Arial"/>
                <a:cs typeface="Arial"/>
              </a:rPr>
              <a:t>roboczych </a:t>
            </a:r>
            <a:r>
              <a:rPr sz="3500" spc="-65" dirty="0">
                <a:latin typeface="Arial"/>
                <a:cs typeface="Arial"/>
              </a:rPr>
              <a:t>z </a:t>
            </a:r>
            <a:r>
              <a:rPr sz="3500" spc="60" dirty="0">
                <a:latin typeface="Arial"/>
                <a:cs typeface="Arial"/>
              </a:rPr>
              <a:t>kodem </a:t>
            </a:r>
            <a:r>
              <a:rPr sz="3500" spc="135" dirty="0">
                <a:latin typeface="Arial"/>
                <a:cs typeface="Arial"/>
              </a:rPr>
              <a:t>w  </a:t>
            </a:r>
            <a:r>
              <a:rPr sz="3500" spc="25" dirty="0">
                <a:latin typeface="Arial"/>
                <a:cs typeface="Arial"/>
              </a:rPr>
              <a:t>repozytorium, </a:t>
            </a:r>
            <a:r>
              <a:rPr sz="3500" spc="50" dirty="0">
                <a:latin typeface="Arial"/>
                <a:cs typeface="Arial"/>
              </a:rPr>
              <a:t>tak </a:t>
            </a:r>
            <a:r>
              <a:rPr sz="3500" spc="25" dirty="0">
                <a:latin typeface="Arial"/>
                <a:cs typeface="Arial"/>
              </a:rPr>
              <a:t>aby wszystkie </a:t>
            </a:r>
            <a:r>
              <a:rPr sz="3500" spc="5" dirty="0">
                <a:latin typeface="Arial"/>
                <a:cs typeface="Arial"/>
              </a:rPr>
              <a:t>wersje </a:t>
            </a:r>
            <a:r>
              <a:rPr sz="3500" spc="30" dirty="0">
                <a:latin typeface="Arial"/>
                <a:cs typeface="Arial"/>
              </a:rPr>
              <a:t>robocze  </a:t>
            </a:r>
            <a:r>
              <a:rPr sz="3500" spc="35" dirty="0">
                <a:latin typeface="Arial"/>
                <a:cs typeface="Arial"/>
              </a:rPr>
              <a:t>były </a:t>
            </a:r>
            <a:r>
              <a:rPr sz="3500" i="1" spc="10" dirty="0">
                <a:latin typeface="Arial"/>
                <a:cs typeface="Arial"/>
              </a:rPr>
              <a:t>opóźnione </a:t>
            </a:r>
            <a:r>
              <a:rPr sz="3500" spc="30" dirty="0">
                <a:latin typeface="Arial"/>
                <a:cs typeface="Arial"/>
              </a:rPr>
              <a:t>względem</a:t>
            </a:r>
            <a:r>
              <a:rPr sz="3500" spc="-50" dirty="0">
                <a:latin typeface="Arial"/>
                <a:cs typeface="Arial"/>
              </a:rPr>
              <a:t> </a:t>
            </a:r>
            <a:r>
              <a:rPr sz="3500" spc="40" dirty="0">
                <a:latin typeface="Arial"/>
                <a:cs typeface="Arial"/>
              </a:rPr>
              <a:t>pozostałych</a:t>
            </a:r>
            <a:endParaRPr sz="3500">
              <a:latin typeface="Arial"/>
              <a:cs typeface="Arial"/>
            </a:endParaRPr>
          </a:p>
          <a:p>
            <a:pPr marL="12700">
              <a:lnSpc>
                <a:spcPts val="4100"/>
              </a:lnSpc>
            </a:pPr>
            <a:r>
              <a:rPr sz="3500" spc="100" dirty="0">
                <a:latin typeface="Arial"/>
                <a:cs typeface="Arial"/>
              </a:rPr>
              <a:t>co </a:t>
            </a:r>
            <a:r>
              <a:rPr sz="3500" spc="-5" dirty="0">
                <a:latin typeface="Arial"/>
                <a:cs typeface="Arial"/>
              </a:rPr>
              <a:t>najwyżej </a:t>
            </a:r>
            <a:r>
              <a:rPr sz="3500" spc="70" dirty="0">
                <a:latin typeface="Arial"/>
                <a:cs typeface="Arial"/>
              </a:rPr>
              <a:t>o </a:t>
            </a:r>
            <a:r>
              <a:rPr sz="3500" spc="15" dirty="0">
                <a:latin typeface="Arial"/>
                <a:cs typeface="Arial"/>
              </a:rPr>
              <a:t>kilka</a:t>
            </a:r>
            <a:r>
              <a:rPr sz="3500" spc="-170" dirty="0">
                <a:latin typeface="Arial"/>
                <a:cs typeface="Arial"/>
              </a:rPr>
              <a:t> </a:t>
            </a:r>
            <a:r>
              <a:rPr sz="3500" spc="30" dirty="0">
                <a:latin typeface="Arial"/>
                <a:cs typeface="Arial"/>
              </a:rPr>
              <a:t>godzin.</a:t>
            </a:r>
            <a:endParaRPr sz="3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650">
              <a:latin typeface="Times New Roman"/>
              <a:cs typeface="Times New Roman"/>
            </a:endParaRPr>
          </a:p>
          <a:p>
            <a:pPr marL="12700" marR="532130">
              <a:lnSpc>
                <a:spcPts val="4100"/>
              </a:lnSpc>
            </a:pPr>
            <a:r>
              <a:rPr sz="3500" spc="15" dirty="0">
                <a:latin typeface="Arial"/>
                <a:cs typeface="Arial"/>
              </a:rPr>
              <a:t>Kiedy </a:t>
            </a:r>
            <a:r>
              <a:rPr sz="3500" spc="30" dirty="0">
                <a:latin typeface="Arial"/>
                <a:cs typeface="Arial"/>
              </a:rPr>
              <a:t>wszyscy </a:t>
            </a:r>
            <a:r>
              <a:rPr sz="3500" spc="-10" dirty="0">
                <a:latin typeface="Arial"/>
                <a:cs typeface="Arial"/>
              </a:rPr>
              <a:t>mają </a:t>
            </a:r>
            <a:r>
              <a:rPr sz="3500" spc="5" dirty="0">
                <a:latin typeface="Arial"/>
                <a:cs typeface="Arial"/>
              </a:rPr>
              <a:t>najnowszą wersję </a:t>
            </a:r>
            <a:r>
              <a:rPr sz="3500" spc="70" dirty="0">
                <a:latin typeface="Arial"/>
                <a:cs typeface="Arial"/>
              </a:rPr>
              <a:t>kodu </a:t>
            </a:r>
            <a:r>
              <a:rPr sz="3500" spc="135" dirty="0">
                <a:latin typeface="Arial"/>
                <a:cs typeface="Arial"/>
              </a:rPr>
              <a:t>w  </a:t>
            </a:r>
            <a:r>
              <a:rPr sz="3500" spc="60" dirty="0">
                <a:latin typeface="Arial"/>
                <a:cs typeface="Arial"/>
              </a:rPr>
              <a:t>swoich </a:t>
            </a:r>
            <a:r>
              <a:rPr sz="3500" spc="30" dirty="0">
                <a:latin typeface="Arial"/>
                <a:cs typeface="Arial"/>
              </a:rPr>
              <a:t>folderach </a:t>
            </a:r>
            <a:r>
              <a:rPr sz="3500" spc="45" dirty="0">
                <a:latin typeface="Arial"/>
                <a:cs typeface="Arial"/>
              </a:rPr>
              <a:t>roboczych, konflikty </a:t>
            </a:r>
            <a:r>
              <a:rPr sz="3500" spc="5" dirty="0">
                <a:latin typeface="Arial"/>
                <a:cs typeface="Arial"/>
              </a:rPr>
              <a:t>stają</a:t>
            </a:r>
            <a:r>
              <a:rPr sz="3500" spc="-185" dirty="0">
                <a:latin typeface="Arial"/>
                <a:cs typeface="Arial"/>
              </a:rPr>
              <a:t> </a:t>
            </a:r>
            <a:r>
              <a:rPr sz="3500" spc="-20" dirty="0">
                <a:latin typeface="Arial"/>
                <a:cs typeface="Arial"/>
              </a:rPr>
              <a:t>się  </a:t>
            </a:r>
            <a:r>
              <a:rPr sz="3500" spc="45" dirty="0">
                <a:latin typeface="Arial"/>
                <a:cs typeface="Arial"/>
              </a:rPr>
              <a:t>widoczne </a:t>
            </a:r>
            <a:r>
              <a:rPr sz="3500" spc="100" dirty="0">
                <a:latin typeface="Arial"/>
                <a:cs typeface="Arial"/>
              </a:rPr>
              <a:t>od </a:t>
            </a:r>
            <a:r>
              <a:rPr sz="3500" spc="-30" dirty="0">
                <a:latin typeface="Arial"/>
                <a:cs typeface="Arial"/>
              </a:rPr>
              <a:t>razu </a:t>
            </a:r>
            <a:r>
              <a:rPr sz="3500" dirty="0">
                <a:latin typeface="Arial"/>
                <a:cs typeface="Arial"/>
              </a:rPr>
              <a:t>i </a:t>
            </a:r>
            <a:r>
              <a:rPr sz="3500" spc="70" dirty="0">
                <a:latin typeface="Arial"/>
                <a:cs typeface="Arial"/>
              </a:rPr>
              <a:t>o </a:t>
            </a:r>
            <a:r>
              <a:rPr sz="3500" dirty="0">
                <a:latin typeface="Arial"/>
                <a:cs typeface="Arial"/>
              </a:rPr>
              <a:t>wiele </a:t>
            </a:r>
            <a:r>
              <a:rPr sz="3500" spc="20" dirty="0">
                <a:latin typeface="Arial"/>
                <a:cs typeface="Arial"/>
              </a:rPr>
              <a:t>łatwiej jest </a:t>
            </a:r>
            <a:r>
              <a:rPr sz="3500" spc="-30" dirty="0">
                <a:latin typeface="Arial"/>
                <a:cs typeface="Arial"/>
              </a:rPr>
              <a:t>je  </a:t>
            </a:r>
            <a:r>
              <a:rPr sz="3500" spc="15" dirty="0">
                <a:latin typeface="Arial"/>
                <a:cs typeface="Arial"/>
              </a:rPr>
              <a:t>rozwiązywać.</a:t>
            </a:r>
            <a:endParaRPr sz="3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100" y="9417405"/>
            <a:ext cx="38989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132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7800" y="680719"/>
            <a:ext cx="10112375" cy="6565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150" spc="10" dirty="0"/>
              <a:t>Programowanie </a:t>
            </a:r>
            <a:r>
              <a:rPr sz="4150" spc="30" dirty="0"/>
              <a:t>oparte </a:t>
            </a:r>
            <a:r>
              <a:rPr sz="4150" spc="-10" dirty="0"/>
              <a:t>na </a:t>
            </a:r>
            <a:r>
              <a:rPr sz="4150" spc="25" dirty="0"/>
              <a:t>testach</a:t>
            </a:r>
            <a:r>
              <a:rPr sz="4150" spc="-80" dirty="0"/>
              <a:t> </a:t>
            </a:r>
            <a:r>
              <a:rPr sz="4150" spc="-40" dirty="0"/>
              <a:t>(TDD)</a:t>
            </a:r>
            <a:endParaRPr sz="4150"/>
          </a:p>
        </p:txBody>
      </p:sp>
      <p:sp>
        <p:nvSpPr>
          <p:cNvPr id="4" name="object 4"/>
          <p:cNvSpPr txBox="1"/>
          <p:nvPr/>
        </p:nvSpPr>
        <p:spPr>
          <a:xfrm>
            <a:off x="1308100" y="2509392"/>
            <a:ext cx="10358755" cy="523621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4100"/>
              </a:lnSpc>
              <a:spcBef>
                <a:spcPts val="260"/>
              </a:spcBef>
            </a:pPr>
            <a:r>
              <a:rPr sz="3450" spc="-20" dirty="0">
                <a:latin typeface="Arial"/>
                <a:cs typeface="Arial"/>
              </a:rPr>
              <a:t>Przed </a:t>
            </a:r>
            <a:r>
              <a:rPr sz="3450" spc="25" dirty="0">
                <a:latin typeface="Arial"/>
                <a:cs typeface="Arial"/>
              </a:rPr>
              <a:t>dodaniem </a:t>
            </a:r>
            <a:r>
              <a:rPr sz="3450" spc="30" dirty="0">
                <a:latin typeface="Arial"/>
                <a:cs typeface="Arial"/>
              </a:rPr>
              <a:t>nowego </a:t>
            </a:r>
            <a:r>
              <a:rPr sz="3450" spc="55" dirty="0">
                <a:latin typeface="Arial"/>
                <a:cs typeface="Arial"/>
              </a:rPr>
              <a:t>kodu </a:t>
            </a:r>
            <a:r>
              <a:rPr sz="3450" spc="20" dirty="0">
                <a:latin typeface="Arial"/>
                <a:cs typeface="Arial"/>
              </a:rPr>
              <a:t>deweloper </a:t>
            </a:r>
            <a:r>
              <a:rPr sz="3450" spc="114" dirty="0">
                <a:latin typeface="Arial"/>
                <a:cs typeface="Arial"/>
              </a:rPr>
              <a:t>w  </a:t>
            </a:r>
            <a:r>
              <a:rPr sz="3450" dirty="0">
                <a:latin typeface="Arial"/>
                <a:cs typeface="Arial"/>
              </a:rPr>
              <a:t>pierwszej </a:t>
            </a:r>
            <a:r>
              <a:rPr sz="3450" spc="20" dirty="0">
                <a:latin typeface="Arial"/>
                <a:cs typeface="Arial"/>
              </a:rPr>
              <a:t>kolejności </a:t>
            </a:r>
            <a:r>
              <a:rPr sz="3450" spc="-10" dirty="0">
                <a:latin typeface="Arial"/>
                <a:cs typeface="Arial"/>
              </a:rPr>
              <a:t>pisze </a:t>
            </a:r>
            <a:r>
              <a:rPr sz="3450" spc="40" dirty="0">
                <a:latin typeface="Arial"/>
                <a:cs typeface="Arial"/>
              </a:rPr>
              <a:t>test jednostkowy </a:t>
            </a:r>
            <a:r>
              <a:rPr sz="3450" spc="55" dirty="0">
                <a:latin typeface="Arial"/>
                <a:cs typeface="Arial"/>
              </a:rPr>
              <a:t>o</a:t>
            </a:r>
            <a:r>
              <a:rPr sz="3450" spc="-145" dirty="0">
                <a:latin typeface="Arial"/>
                <a:cs typeface="Arial"/>
              </a:rPr>
              <a:t> </a:t>
            </a:r>
            <a:r>
              <a:rPr sz="3450" spc="25" dirty="0">
                <a:latin typeface="Arial"/>
                <a:cs typeface="Arial"/>
              </a:rPr>
              <a:t>wyniku  </a:t>
            </a:r>
            <a:r>
              <a:rPr sz="3450" spc="15" dirty="0">
                <a:latin typeface="Arial"/>
                <a:cs typeface="Arial"/>
              </a:rPr>
              <a:t>negatywnym, aby </a:t>
            </a:r>
            <a:r>
              <a:rPr sz="3450" dirty="0">
                <a:latin typeface="Arial"/>
                <a:cs typeface="Arial"/>
              </a:rPr>
              <a:t>następnie </a:t>
            </a:r>
            <a:r>
              <a:rPr sz="3450" spc="40" dirty="0">
                <a:latin typeface="Arial"/>
                <a:cs typeface="Arial"/>
              </a:rPr>
              <a:t>zmodyfikować </a:t>
            </a:r>
            <a:r>
              <a:rPr sz="3450" spc="35" dirty="0">
                <a:latin typeface="Arial"/>
                <a:cs typeface="Arial"/>
              </a:rPr>
              <a:t>lub  </a:t>
            </a:r>
            <a:r>
              <a:rPr sz="3450" spc="10" dirty="0">
                <a:latin typeface="Arial"/>
                <a:cs typeface="Arial"/>
              </a:rPr>
              <a:t>napisać </a:t>
            </a:r>
            <a:r>
              <a:rPr sz="3450" spc="55" dirty="0">
                <a:latin typeface="Arial"/>
                <a:cs typeface="Arial"/>
              </a:rPr>
              <a:t>kod, </a:t>
            </a:r>
            <a:r>
              <a:rPr sz="3450" spc="45" dirty="0">
                <a:latin typeface="Arial"/>
                <a:cs typeface="Arial"/>
              </a:rPr>
              <a:t>który </a:t>
            </a:r>
            <a:r>
              <a:rPr sz="3450" spc="35" dirty="0">
                <a:latin typeface="Arial"/>
                <a:cs typeface="Arial"/>
              </a:rPr>
              <a:t>pozwoli </a:t>
            </a:r>
            <a:r>
              <a:rPr sz="3450" spc="-40" dirty="0">
                <a:latin typeface="Arial"/>
                <a:cs typeface="Arial"/>
              </a:rPr>
              <a:t>na </a:t>
            </a:r>
            <a:r>
              <a:rPr sz="3450" spc="-20" dirty="0">
                <a:latin typeface="Arial"/>
                <a:cs typeface="Arial"/>
              </a:rPr>
              <a:t>uzyskanie </a:t>
            </a:r>
            <a:r>
              <a:rPr sz="3450" spc="25" dirty="0">
                <a:latin typeface="Arial"/>
                <a:cs typeface="Arial"/>
              </a:rPr>
              <a:t>wyniku  </a:t>
            </a:r>
            <a:r>
              <a:rPr sz="3450" spc="30" dirty="0">
                <a:latin typeface="Arial"/>
                <a:cs typeface="Arial"/>
              </a:rPr>
              <a:t>pozytywnego.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550">
              <a:latin typeface="Times New Roman"/>
              <a:cs typeface="Times New Roman"/>
            </a:endParaRPr>
          </a:p>
          <a:p>
            <a:pPr marL="12700" marR="6350">
              <a:lnSpc>
                <a:spcPts val="4100"/>
              </a:lnSpc>
            </a:pPr>
            <a:r>
              <a:rPr sz="3450" spc="-95" dirty="0">
                <a:latin typeface="Arial"/>
                <a:cs typeface="Arial"/>
              </a:rPr>
              <a:t>Testy </a:t>
            </a:r>
            <a:r>
              <a:rPr sz="3450" spc="30" dirty="0">
                <a:latin typeface="Arial"/>
                <a:cs typeface="Arial"/>
              </a:rPr>
              <a:t>jednostkowe </a:t>
            </a:r>
            <a:r>
              <a:rPr sz="3450" spc="10" dirty="0">
                <a:latin typeface="Arial"/>
                <a:cs typeface="Arial"/>
              </a:rPr>
              <a:t>pomagają </a:t>
            </a:r>
            <a:r>
              <a:rPr sz="3450" spc="30" dirty="0">
                <a:latin typeface="Arial"/>
                <a:cs typeface="Arial"/>
              </a:rPr>
              <a:t>otrzymywać </a:t>
            </a:r>
            <a:r>
              <a:rPr sz="3450" spc="10" dirty="0">
                <a:latin typeface="Arial"/>
                <a:cs typeface="Arial"/>
              </a:rPr>
              <a:t>informacje  </a:t>
            </a:r>
            <a:r>
              <a:rPr sz="3450" spc="5" dirty="0">
                <a:latin typeface="Arial"/>
                <a:cs typeface="Arial"/>
              </a:rPr>
              <a:t>zwrotne: </a:t>
            </a:r>
            <a:r>
              <a:rPr sz="3450" spc="20" dirty="0">
                <a:latin typeface="Arial"/>
                <a:cs typeface="Arial"/>
              </a:rPr>
              <a:t>deweloper </a:t>
            </a:r>
            <a:r>
              <a:rPr sz="3450" spc="30" dirty="0">
                <a:latin typeface="Arial"/>
                <a:cs typeface="Arial"/>
              </a:rPr>
              <a:t>opracowuje test, </a:t>
            </a:r>
            <a:r>
              <a:rPr sz="3450" spc="-10" dirty="0">
                <a:latin typeface="Arial"/>
                <a:cs typeface="Arial"/>
              </a:rPr>
              <a:t>pisze </a:t>
            </a:r>
            <a:r>
              <a:rPr sz="3450" spc="75" dirty="0">
                <a:latin typeface="Arial"/>
                <a:cs typeface="Arial"/>
              </a:rPr>
              <a:t>kod  </a:t>
            </a:r>
            <a:r>
              <a:rPr sz="3450" spc="5" dirty="0">
                <a:latin typeface="Arial"/>
                <a:cs typeface="Arial"/>
              </a:rPr>
              <a:t>umożliwiający jego </a:t>
            </a:r>
            <a:r>
              <a:rPr sz="3450" spc="-25" dirty="0">
                <a:latin typeface="Arial"/>
                <a:cs typeface="Arial"/>
              </a:rPr>
              <a:t>zaliczenie, </a:t>
            </a:r>
            <a:r>
              <a:rPr sz="3450" spc="25" dirty="0">
                <a:latin typeface="Arial"/>
                <a:cs typeface="Arial"/>
              </a:rPr>
              <a:t>dowiaduje </a:t>
            </a:r>
            <a:r>
              <a:rPr sz="3450" spc="-30" dirty="0">
                <a:latin typeface="Arial"/>
                <a:cs typeface="Arial"/>
              </a:rPr>
              <a:t>się </a:t>
            </a:r>
            <a:r>
              <a:rPr sz="3450" spc="15" dirty="0">
                <a:latin typeface="Arial"/>
                <a:cs typeface="Arial"/>
              </a:rPr>
              <a:t>więcej </a:t>
            </a:r>
            <a:r>
              <a:rPr sz="3450" spc="55" dirty="0">
                <a:latin typeface="Arial"/>
                <a:cs typeface="Arial"/>
              </a:rPr>
              <a:t>o  </a:t>
            </a:r>
            <a:r>
              <a:rPr sz="3450" spc="40" dirty="0">
                <a:latin typeface="Arial"/>
                <a:cs typeface="Arial"/>
              </a:rPr>
              <a:t>budowanym </a:t>
            </a:r>
            <a:r>
              <a:rPr sz="3450" spc="15" dirty="0">
                <a:latin typeface="Arial"/>
                <a:cs typeface="Arial"/>
              </a:rPr>
              <a:t>oprogramowaniu, </a:t>
            </a:r>
            <a:r>
              <a:rPr sz="3450" spc="-10" dirty="0">
                <a:latin typeface="Arial"/>
                <a:cs typeface="Arial"/>
              </a:rPr>
              <a:t>pisze </a:t>
            </a:r>
            <a:r>
              <a:rPr sz="3450" dirty="0">
                <a:latin typeface="Arial"/>
                <a:cs typeface="Arial"/>
              </a:rPr>
              <a:t>kolejny </a:t>
            </a:r>
            <a:r>
              <a:rPr sz="3450" spc="40" dirty="0">
                <a:latin typeface="Arial"/>
                <a:cs typeface="Arial"/>
              </a:rPr>
              <a:t>test</a:t>
            </a:r>
            <a:r>
              <a:rPr sz="3450" spc="-15" dirty="0">
                <a:latin typeface="Arial"/>
                <a:cs typeface="Arial"/>
              </a:rPr>
              <a:t> </a:t>
            </a:r>
            <a:r>
              <a:rPr sz="3450" spc="60" dirty="0">
                <a:latin typeface="Arial"/>
                <a:cs typeface="Arial"/>
              </a:rPr>
              <a:t>itd.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4886" y="319722"/>
            <a:ext cx="111125" cy="4851400"/>
          </a:xfrm>
          <a:custGeom>
            <a:avLst/>
            <a:gdLst/>
            <a:ahLst/>
            <a:cxnLst/>
            <a:rect l="l" t="t" r="r" b="b"/>
            <a:pathLst>
              <a:path w="111125" h="4851400">
                <a:moveTo>
                  <a:pt x="0" y="0"/>
                </a:moveTo>
                <a:lnTo>
                  <a:pt x="110876" y="0"/>
                </a:lnTo>
                <a:lnTo>
                  <a:pt x="110876" y="4851177"/>
                </a:lnTo>
                <a:lnTo>
                  <a:pt x="0" y="4851177"/>
                </a:lnTo>
                <a:lnTo>
                  <a:pt x="0" y="0"/>
                </a:lnTo>
                <a:close/>
              </a:path>
            </a:pathLst>
          </a:custGeom>
          <a:solidFill>
            <a:srgbClr val="D6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0195" y="4999363"/>
            <a:ext cx="340360" cy="340360"/>
          </a:xfrm>
          <a:custGeom>
            <a:avLst/>
            <a:gdLst/>
            <a:ahLst/>
            <a:cxnLst/>
            <a:rect l="l" t="t" r="r" b="b"/>
            <a:pathLst>
              <a:path w="340359" h="340360">
                <a:moveTo>
                  <a:pt x="170129" y="0"/>
                </a:moveTo>
                <a:lnTo>
                  <a:pt x="126971" y="5536"/>
                </a:lnTo>
                <a:lnTo>
                  <a:pt x="86107" y="22146"/>
                </a:lnTo>
                <a:lnTo>
                  <a:pt x="49829" y="49830"/>
                </a:lnTo>
                <a:lnTo>
                  <a:pt x="22146" y="86107"/>
                </a:lnTo>
                <a:lnTo>
                  <a:pt x="5536" y="126971"/>
                </a:lnTo>
                <a:lnTo>
                  <a:pt x="0" y="170129"/>
                </a:lnTo>
                <a:lnTo>
                  <a:pt x="5536" y="213286"/>
                </a:lnTo>
                <a:lnTo>
                  <a:pt x="22146" y="254151"/>
                </a:lnTo>
                <a:lnTo>
                  <a:pt x="49829" y="290428"/>
                </a:lnTo>
                <a:lnTo>
                  <a:pt x="86107" y="318111"/>
                </a:lnTo>
                <a:lnTo>
                  <a:pt x="126971" y="334721"/>
                </a:lnTo>
                <a:lnTo>
                  <a:pt x="170129" y="340258"/>
                </a:lnTo>
                <a:lnTo>
                  <a:pt x="213286" y="334721"/>
                </a:lnTo>
                <a:lnTo>
                  <a:pt x="254151" y="318111"/>
                </a:lnTo>
                <a:lnTo>
                  <a:pt x="290428" y="290428"/>
                </a:lnTo>
                <a:lnTo>
                  <a:pt x="318111" y="254151"/>
                </a:lnTo>
                <a:lnTo>
                  <a:pt x="334721" y="213286"/>
                </a:lnTo>
                <a:lnTo>
                  <a:pt x="340258" y="170129"/>
                </a:lnTo>
                <a:lnTo>
                  <a:pt x="334721" y="126971"/>
                </a:lnTo>
                <a:lnTo>
                  <a:pt x="318111" y="86107"/>
                </a:lnTo>
                <a:lnTo>
                  <a:pt x="290428" y="49830"/>
                </a:lnTo>
                <a:lnTo>
                  <a:pt x="254151" y="22146"/>
                </a:lnTo>
                <a:lnTo>
                  <a:pt x="213286" y="5536"/>
                </a:lnTo>
                <a:lnTo>
                  <a:pt x="170129" y="0"/>
                </a:lnTo>
                <a:close/>
              </a:path>
            </a:pathLst>
          </a:custGeom>
          <a:solidFill>
            <a:srgbClr val="D6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49700" y="660400"/>
            <a:ext cx="509524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5" dirty="0"/>
              <a:t>red-green-refactor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0800" y="9417405"/>
            <a:ext cx="36449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130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8100" y="2252979"/>
            <a:ext cx="10292715" cy="62553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950" spc="5" dirty="0">
                <a:latin typeface="Arial"/>
                <a:cs typeface="Arial"/>
              </a:rPr>
              <a:t>Wyniki </a:t>
            </a:r>
            <a:r>
              <a:rPr sz="2950" spc="55" dirty="0">
                <a:latin typeface="Arial"/>
                <a:cs typeface="Arial"/>
              </a:rPr>
              <a:t>testów </a:t>
            </a:r>
            <a:r>
              <a:rPr sz="2950" spc="45" dirty="0">
                <a:latin typeface="Arial"/>
                <a:cs typeface="Arial"/>
              </a:rPr>
              <a:t>jednostkowych </a:t>
            </a:r>
            <a:r>
              <a:rPr sz="2950" spc="10" dirty="0">
                <a:latin typeface="Arial"/>
                <a:cs typeface="Arial"/>
              </a:rPr>
              <a:t>zwykle </a:t>
            </a:r>
            <a:r>
              <a:rPr sz="2950" spc="-10" dirty="0">
                <a:latin typeface="Arial"/>
                <a:cs typeface="Arial"/>
              </a:rPr>
              <a:t>oznaczane </a:t>
            </a:r>
            <a:r>
              <a:rPr sz="2950" spc="-25" dirty="0">
                <a:latin typeface="Arial"/>
                <a:cs typeface="Arial"/>
              </a:rPr>
              <a:t>są</a:t>
            </a:r>
            <a:r>
              <a:rPr sz="2950" spc="-110" dirty="0">
                <a:latin typeface="Arial"/>
                <a:cs typeface="Arial"/>
              </a:rPr>
              <a:t> </a:t>
            </a:r>
            <a:r>
              <a:rPr sz="2950" spc="20" dirty="0">
                <a:latin typeface="Arial"/>
                <a:cs typeface="Arial"/>
              </a:rPr>
              <a:t>kolorami: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100">
              <a:latin typeface="Times New Roman"/>
              <a:cs typeface="Times New Roman"/>
            </a:endParaRPr>
          </a:p>
          <a:p>
            <a:pPr marL="12700" marR="4815205">
              <a:lnSpc>
                <a:spcPts val="3500"/>
              </a:lnSpc>
            </a:pPr>
            <a:r>
              <a:rPr sz="2950" spc="-75" dirty="0">
                <a:latin typeface="Arial"/>
                <a:cs typeface="Arial"/>
              </a:rPr>
              <a:t>Testy </a:t>
            </a:r>
            <a:r>
              <a:rPr sz="2950" spc="-5" dirty="0">
                <a:latin typeface="Arial"/>
                <a:cs typeface="Arial"/>
              </a:rPr>
              <a:t>zaliczone </a:t>
            </a:r>
            <a:r>
              <a:rPr sz="2950" spc="10" dirty="0">
                <a:latin typeface="Arial"/>
                <a:cs typeface="Arial"/>
              </a:rPr>
              <a:t>— </a:t>
            </a:r>
            <a:r>
              <a:rPr sz="2950" dirty="0">
                <a:solidFill>
                  <a:srgbClr val="1DB100"/>
                </a:solidFill>
                <a:latin typeface="Arial"/>
                <a:cs typeface="Arial"/>
              </a:rPr>
              <a:t>zielonym</a:t>
            </a:r>
            <a:r>
              <a:rPr sz="2950" dirty="0">
                <a:latin typeface="Arial"/>
                <a:cs typeface="Arial"/>
              </a:rPr>
              <a:t>,  </a:t>
            </a:r>
            <a:r>
              <a:rPr sz="2950" spc="-95" dirty="0">
                <a:latin typeface="Arial"/>
                <a:cs typeface="Arial"/>
              </a:rPr>
              <a:t>Test </a:t>
            </a:r>
            <a:r>
              <a:rPr sz="2950" spc="-10" dirty="0">
                <a:latin typeface="Arial"/>
                <a:cs typeface="Arial"/>
              </a:rPr>
              <a:t>niezaliczone </a:t>
            </a:r>
            <a:r>
              <a:rPr sz="2950" spc="10" dirty="0">
                <a:latin typeface="Arial"/>
                <a:cs typeface="Arial"/>
              </a:rPr>
              <a:t>—</a:t>
            </a:r>
            <a:r>
              <a:rPr sz="2950" spc="80" dirty="0">
                <a:latin typeface="Arial"/>
                <a:cs typeface="Arial"/>
              </a:rPr>
              <a:t> </a:t>
            </a:r>
            <a:r>
              <a:rPr sz="2950" spc="25" dirty="0">
                <a:solidFill>
                  <a:srgbClr val="B51700"/>
                </a:solidFill>
                <a:latin typeface="Arial"/>
                <a:cs typeface="Arial"/>
              </a:rPr>
              <a:t>czerwonym</a:t>
            </a:r>
            <a:r>
              <a:rPr sz="2950" spc="25" dirty="0">
                <a:latin typeface="Arial"/>
                <a:cs typeface="Arial"/>
              </a:rPr>
              <a:t>.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000">
              <a:latin typeface="Times New Roman"/>
              <a:cs typeface="Times New Roman"/>
            </a:endParaRPr>
          </a:p>
          <a:p>
            <a:pPr marL="12700" marR="1056005">
              <a:lnSpc>
                <a:spcPts val="3500"/>
              </a:lnSpc>
            </a:pPr>
            <a:r>
              <a:rPr sz="2950" spc="20" dirty="0">
                <a:latin typeface="Arial"/>
                <a:cs typeface="Arial"/>
              </a:rPr>
              <a:t>Zespoły </a:t>
            </a:r>
            <a:r>
              <a:rPr sz="2950" spc="10" dirty="0">
                <a:latin typeface="Arial"/>
                <a:cs typeface="Arial"/>
              </a:rPr>
              <a:t>korzystające </a:t>
            </a:r>
            <a:r>
              <a:rPr sz="2950" spc="-55" dirty="0">
                <a:latin typeface="Arial"/>
                <a:cs typeface="Arial"/>
              </a:rPr>
              <a:t>z </a:t>
            </a:r>
            <a:r>
              <a:rPr sz="2950" spc="-70" dirty="0">
                <a:latin typeface="Arial"/>
                <a:cs typeface="Arial"/>
              </a:rPr>
              <a:t>TDD </a:t>
            </a:r>
            <a:r>
              <a:rPr sz="2950" spc="35" dirty="0">
                <a:latin typeface="Arial"/>
                <a:cs typeface="Arial"/>
              </a:rPr>
              <a:t>standardowo </a:t>
            </a:r>
            <a:r>
              <a:rPr sz="2950" spc="-30" dirty="0">
                <a:latin typeface="Arial"/>
                <a:cs typeface="Arial"/>
              </a:rPr>
              <a:t>realizują </a:t>
            </a:r>
            <a:r>
              <a:rPr sz="2950" spc="45" dirty="0">
                <a:latin typeface="Arial"/>
                <a:cs typeface="Arial"/>
              </a:rPr>
              <a:t>cykl  </a:t>
            </a:r>
            <a:r>
              <a:rPr sz="2950" spc="20" dirty="0">
                <a:latin typeface="Arial"/>
                <a:cs typeface="Arial"/>
              </a:rPr>
              <a:t>polegający</a:t>
            </a:r>
            <a:r>
              <a:rPr sz="2950" spc="-5" dirty="0">
                <a:latin typeface="Arial"/>
                <a:cs typeface="Arial"/>
              </a:rPr>
              <a:t> </a:t>
            </a:r>
            <a:r>
              <a:rPr sz="2950" spc="-15" dirty="0">
                <a:latin typeface="Arial"/>
                <a:cs typeface="Arial"/>
              </a:rPr>
              <a:t>na: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900">
              <a:latin typeface="Times New Roman"/>
              <a:cs typeface="Times New Roman"/>
            </a:endParaRPr>
          </a:p>
          <a:p>
            <a:pPr marL="430530" indent="-417830">
              <a:lnSpc>
                <a:spcPts val="3520"/>
              </a:lnSpc>
              <a:buAutoNum type="arabicPeriod"/>
              <a:tabLst>
                <a:tab pos="431165" algn="l"/>
              </a:tabLst>
            </a:pPr>
            <a:r>
              <a:rPr sz="2950" spc="30" dirty="0">
                <a:latin typeface="Arial"/>
                <a:cs typeface="Arial"/>
              </a:rPr>
              <a:t>dodawaniu</a:t>
            </a:r>
            <a:r>
              <a:rPr sz="2950" spc="-5" dirty="0">
                <a:latin typeface="Arial"/>
                <a:cs typeface="Arial"/>
              </a:rPr>
              <a:t> </a:t>
            </a:r>
            <a:r>
              <a:rPr sz="2950" spc="25" dirty="0">
                <a:latin typeface="Arial"/>
                <a:cs typeface="Arial"/>
              </a:rPr>
              <a:t>testów,</a:t>
            </a:r>
            <a:endParaRPr sz="2950">
              <a:latin typeface="Arial"/>
              <a:cs typeface="Arial"/>
            </a:endParaRPr>
          </a:p>
          <a:p>
            <a:pPr marL="430530" indent="-417830">
              <a:lnSpc>
                <a:spcPts val="3500"/>
              </a:lnSpc>
              <a:buAutoNum type="arabicPeriod"/>
              <a:tabLst>
                <a:tab pos="431165" algn="l"/>
              </a:tabLst>
            </a:pPr>
            <a:r>
              <a:rPr sz="2950" spc="40" dirty="0">
                <a:latin typeface="Arial"/>
                <a:cs typeface="Arial"/>
              </a:rPr>
              <a:t>dostosowywaniu </a:t>
            </a:r>
            <a:r>
              <a:rPr sz="2950" spc="55" dirty="0">
                <a:latin typeface="Arial"/>
                <a:cs typeface="Arial"/>
              </a:rPr>
              <a:t>kodu </a:t>
            </a:r>
            <a:r>
              <a:rPr sz="2950" spc="-25" dirty="0">
                <a:latin typeface="Arial"/>
                <a:cs typeface="Arial"/>
              </a:rPr>
              <a:t>na </a:t>
            </a:r>
            <a:r>
              <a:rPr sz="2950" spc="35" dirty="0">
                <a:latin typeface="Arial"/>
                <a:cs typeface="Arial"/>
              </a:rPr>
              <a:t>potrzeby </a:t>
            </a:r>
            <a:r>
              <a:rPr sz="2950" spc="40" dirty="0">
                <a:latin typeface="Arial"/>
                <a:cs typeface="Arial"/>
              </a:rPr>
              <a:t>ich</a:t>
            </a:r>
            <a:r>
              <a:rPr sz="2950" spc="-100" dirty="0">
                <a:latin typeface="Arial"/>
                <a:cs typeface="Arial"/>
              </a:rPr>
              <a:t> </a:t>
            </a:r>
            <a:r>
              <a:rPr sz="2950" spc="-15" dirty="0">
                <a:latin typeface="Arial"/>
                <a:cs typeface="Arial"/>
              </a:rPr>
              <a:t>zaliczenia,</a:t>
            </a:r>
            <a:endParaRPr sz="2950">
              <a:latin typeface="Arial"/>
              <a:cs typeface="Arial"/>
            </a:endParaRPr>
          </a:p>
          <a:p>
            <a:pPr marL="430530" indent="-417830">
              <a:lnSpc>
                <a:spcPts val="3520"/>
              </a:lnSpc>
              <a:buAutoNum type="arabicPeriod"/>
              <a:tabLst>
                <a:tab pos="431165" algn="l"/>
              </a:tabLst>
            </a:pPr>
            <a:r>
              <a:rPr sz="2950" spc="45" dirty="0">
                <a:latin typeface="Arial"/>
                <a:cs typeface="Arial"/>
              </a:rPr>
              <a:t>końcowej</a:t>
            </a:r>
            <a:r>
              <a:rPr sz="2950" spc="-5" dirty="0">
                <a:latin typeface="Arial"/>
                <a:cs typeface="Arial"/>
              </a:rPr>
              <a:t> </a:t>
            </a:r>
            <a:r>
              <a:rPr sz="2950" spc="10" dirty="0">
                <a:latin typeface="Arial"/>
                <a:cs typeface="Arial"/>
              </a:rPr>
              <a:t>refaktoryzacji.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100">
              <a:latin typeface="Times New Roman"/>
              <a:cs typeface="Times New Roman"/>
            </a:endParaRPr>
          </a:p>
          <a:p>
            <a:pPr marL="12700" marR="1686560">
              <a:lnSpc>
                <a:spcPts val="3500"/>
              </a:lnSpc>
            </a:pPr>
            <a:r>
              <a:rPr sz="2950" spc="15" dirty="0">
                <a:latin typeface="Arial"/>
                <a:cs typeface="Arial"/>
              </a:rPr>
              <a:t>Cykl </a:t>
            </a:r>
            <a:r>
              <a:rPr sz="2950" spc="20" dirty="0">
                <a:latin typeface="Arial"/>
                <a:cs typeface="Arial"/>
              </a:rPr>
              <a:t>ten </a:t>
            </a:r>
            <a:r>
              <a:rPr sz="2950" spc="-5" dirty="0">
                <a:latin typeface="Arial"/>
                <a:cs typeface="Arial"/>
              </a:rPr>
              <a:t>określany </a:t>
            </a:r>
            <a:r>
              <a:rPr sz="2950" spc="15" dirty="0">
                <a:latin typeface="Arial"/>
                <a:cs typeface="Arial"/>
              </a:rPr>
              <a:t>jest </a:t>
            </a:r>
            <a:r>
              <a:rPr sz="2950" spc="5" dirty="0">
                <a:latin typeface="Arial"/>
                <a:cs typeface="Arial"/>
              </a:rPr>
              <a:t>mianem </a:t>
            </a:r>
            <a:r>
              <a:rPr sz="2950" spc="25" dirty="0">
                <a:latin typeface="Arial"/>
                <a:cs typeface="Arial"/>
              </a:rPr>
              <a:t>red-green-refactor</a:t>
            </a:r>
            <a:r>
              <a:rPr sz="2950" spc="-80" dirty="0">
                <a:latin typeface="Arial"/>
                <a:cs typeface="Arial"/>
              </a:rPr>
              <a:t> </a:t>
            </a:r>
            <a:r>
              <a:rPr sz="2950" dirty="0">
                <a:latin typeface="Arial"/>
                <a:cs typeface="Arial"/>
              </a:rPr>
              <a:t>i  </a:t>
            </a:r>
            <a:r>
              <a:rPr sz="2950" spc="-5" dirty="0">
                <a:latin typeface="Arial"/>
                <a:cs typeface="Arial"/>
              </a:rPr>
              <a:t>uznawany </a:t>
            </a:r>
            <a:r>
              <a:rPr sz="2950" spc="15" dirty="0">
                <a:latin typeface="Arial"/>
                <a:cs typeface="Arial"/>
              </a:rPr>
              <a:t>jest </a:t>
            </a:r>
            <a:r>
              <a:rPr sz="2950" spc="-55" dirty="0">
                <a:latin typeface="Arial"/>
                <a:cs typeface="Arial"/>
              </a:rPr>
              <a:t>za </a:t>
            </a:r>
            <a:r>
              <a:rPr sz="2950" spc="20" dirty="0">
                <a:latin typeface="Arial"/>
                <a:cs typeface="Arial"/>
              </a:rPr>
              <a:t>bardzo </a:t>
            </a:r>
            <a:r>
              <a:rPr sz="2950" dirty="0">
                <a:latin typeface="Arial"/>
                <a:cs typeface="Arial"/>
              </a:rPr>
              <a:t>cenne</a:t>
            </a:r>
            <a:r>
              <a:rPr sz="2950" spc="15" dirty="0">
                <a:latin typeface="Arial"/>
                <a:cs typeface="Arial"/>
              </a:rPr>
              <a:t> </a:t>
            </a:r>
            <a:r>
              <a:rPr sz="2950" spc="-15" dirty="0">
                <a:latin typeface="Arial"/>
                <a:cs typeface="Arial"/>
              </a:rPr>
              <a:t>narzędzie.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100" y="9417405"/>
            <a:ext cx="38989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134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36900" y="660400"/>
            <a:ext cx="672147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0" dirty="0"/>
              <a:t>10-minutowa</a:t>
            </a:r>
            <a:r>
              <a:rPr spc="-30" dirty="0"/>
              <a:t> </a:t>
            </a:r>
            <a:r>
              <a:rPr spc="20" dirty="0"/>
              <a:t>kompilacja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08100" y="2766695"/>
            <a:ext cx="10253345" cy="524764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 marR="369570">
              <a:lnSpc>
                <a:spcPts val="4100"/>
              </a:lnSpc>
              <a:spcBef>
                <a:spcPts val="335"/>
              </a:spcBef>
            </a:pPr>
            <a:r>
              <a:rPr sz="3500" spc="25" dirty="0">
                <a:latin typeface="Arial"/>
                <a:cs typeface="Arial"/>
              </a:rPr>
              <a:t>Zespół </a:t>
            </a:r>
            <a:r>
              <a:rPr sz="3500" spc="45" dirty="0">
                <a:latin typeface="Arial"/>
                <a:cs typeface="Arial"/>
              </a:rPr>
              <a:t>opracowuje </a:t>
            </a:r>
            <a:r>
              <a:rPr sz="3500" spc="60" dirty="0">
                <a:latin typeface="Arial"/>
                <a:cs typeface="Arial"/>
              </a:rPr>
              <a:t>skrypt </a:t>
            </a:r>
            <a:r>
              <a:rPr sz="3500" spc="5" dirty="0">
                <a:latin typeface="Arial"/>
                <a:cs typeface="Arial"/>
              </a:rPr>
              <a:t>automatyzacyjny,</a:t>
            </a:r>
            <a:r>
              <a:rPr sz="3500" spc="-165" dirty="0">
                <a:latin typeface="Arial"/>
                <a:cs typeface="Arial"/>
              </a:rPr>
              <a:t> </a:t>
            </a:r>
            <a:r>
              <a:rPr sz="3500" spc="55" dirty="0">
                <a:latin typeface="Arial"/>
                <a:cs typeface="Arial"/>
              </a:rPr>
              <a:t>który  </a:t>
            </a:r>
            <a:r>
              <a:rPr sz="3500" spc="35" dirty="0">
                <a:latin typeface="Arial"/>
                <a:cs typeface="Arial"/>
              </a:rPr>
              <a:t>kompiluje </a:t>
            </a:r>
            <a:r>
              <a:rPr sz="3500" spc="70" dirty="0">
                <a:latin typeface="Arial"/>
                <a:cs typeface="Arial"/>
              </a:rPr>
              <a:t>kod, </a:t>
            </a:r>
            <a:r>
              <a:rPr sz="3500" spc="30" dirty="0">
                <a:latin typeface="Arial"/>
                <a:cs typeface="Arial"/>
              </a:rPr>
              <a:t>wykonuje </a:t>
            </a:r>
            <a:r>
              <a:rPr sz="3500" spc="45" dirty="0">
                <a:latin typeface="Arial"/>
                <a:cs typeface="Arial"/>
              </a:rPr>
              <a:t>testy </a:t>
            </a:r>
            <a:r>
              <a:rPr sz="3500" dirty="0">
                <a:latin typeface="Arial"/>
                <a:cs typeface="Arial"/>
              </a:rPr>
              <a:t>i </a:t>
            </a:r>
            <a:r>
              <a:rPr sz="3500" spc="45" dirty="0">
                <a:latin typeface="Arial"/>
                <a:cs typeface="Arial"/>
              </a:rPr>
              <a:t>tworzy </a:t>
            </a:r>
            <a:r>
              <a:rPr sz="3500" spc="30" dirty="0">
                <a:latin typeface="Arial"/>
                <a:cs typeface="Arial"/>
              </a:rPr>
              <a:t>pakiety  </a:t>
            </a:r>
            <a:r>
              <a:rPr sz="3500" spc="10" dirty="0">
                <a:latin typeface="Arial"/>
                <a:cs typeface="Arial"/>
              </a:rPr>
              <a:t>instalacyjne. </a:t>
            </a:r>
            <a:r>
              <a:rPr sz="3500" spc="25" dirty="0">
                <a:latin typeface="Arial"/>
                <a:cs typeface="Arial"/>
              </a:rPr>
              <a:t>Zespół </a:t>
            </a:r>
            <a:r>
              <a:rPr sz="3500" spc="40" dirty="0">
                <a:latin typeface="Arial"/>
                <a:cs typeface="Arial"/>
              </a:rPr>
              <a:t>dokłada </a:t>
            </a:r>
            <a:r>
              <a:rPr sz="3500" spc="20" dirty="0">
                <a:latin typeface="Arial"/>
                <a:cs typeface="Arial"/>
              </a:rPr>
              <a:t>przy </a:t>
            </a:r>
            <a:r>
              <a:rPr sz="3500" spc="75" dirty="0">
                <a:latin typeface="Arial"/>
                <a:cs typeface="Arial"/>
              </a:rPr>
              <a:t>tym </a:t>
            </a:r>
            <a:r>
              <a:rPr sz="3500" spc="5" dirty="0">
                <a:latin typeface="Arial"/>
                <a:cs typeface="Arial"/>
              </a:rPr>
              <a:t>starań,</a:t>
            </a:r>
            <a:r>
              <a:rPr sz="3500" spc="-190" dirty="0">
                <a:latin typeface="Arial"/>
                <a:cs typeface="Arial"/>
              </a:rPr>
              <a:t> </a:t>
            </a:r>
            <a:r>
              <a:rPr sz="3500" spc="25" dirty="0">
                <a:latin typeface="Arial"/>
                <a:cs typeface="Arial"/>
              </a:rPr>
              <a:t>aby  </a:t>
            </a:r>
            <a:r>
              <a:rPr sz="3500" spc="45" dirty="0">
                <a:latin typeface="Arial"/>
                <a:cs typeface="Arial"/>
              </a:rPr>
              <a:t>wszystko </a:t>
            </a:r>
            <a:r>
              <a:rPr sz="3500" spc="100" dirty="0">
                <a:latin typeface="Arial"/>
                <a:cs typeface="Arial"/>
              </a:rPr>
              <a:t>to </a:t>
            </a:r>
            <a:r>
              <a:rPr sz="3500" spc="45" dirty="0">
                <a:latin typeface="Arial"/>
                <a:cs typeface="Arial"/>
              </a:rPr>
              <a:t>trwało </a:t>
            </a:r>
            <a:r>
              <a:rPr sz="3500" spc="-5" dirty="0">
                <a:latin typeface="Arial"/>
                <a:cs typeface="Arial"/>
              </a:rPr>
              <a:t>najwyżej </a:t>
            </a:r>
            <a:r>
              <a:rPr sz="3500" spc="5" dirty="0">
                <a:latin typeface="Arial"/>
                <a:cs typeface="Arial"/>
              </a:rPr>
              <a:t>10</a:t>
            </a:r>
            <a:r>
              <a:rPr sz="3500" spc="-195" dirty="0">
                <a:latin typeface="Arial"/>
                <a:cs typeface="Arial"/>
              </a:rPr>
              <a:t> </a:t>
            </a:r>
            <a:r>
              <a:rPr sz="3500" spc="40" dirty="0">
                <a:latin typeface="Arial"/>
                <a:cs typeface="Arial"/>
              </a:rPr>
              <a:t>minut.</a:t>
            </a:r>
            <a:endParaRPr sz="3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550">
              <a:latin typeface="Times New Roman"/>
              <a:cs typeface="Times New Roman"/>
            </a:endParaRPr>
          </a:p>
          <a:p>
            <a:pPr marL="12700" marR="5080">
              <a:lnSpc>
                <a:spcPts val="4100"/>
              </a:lnSpc>
            </a:pPr>
            <a:r>
              <a:rPr sz="3500" spc="-55" dirty="0">
                <a:latin typeface="Arial"/>
                <a:cs typeface="Arial"/>
              </a:rPr>
              <a:t>O </a:t>
            </a:r>
            <a:r>
              <a:rPr sz="3500" spc="60" dirty="0">
                <a:latin typeface="Arial"/>
                <a:cs typeface="Arial"/>
              </a:rPr>
              <a:t>swoim </a:t>
            </a:r>
            <a:r>
              <a:rPr sz="3500" spc="25" dirty="0">
                <a:latin typeface="Arial"/>
                <a:cs typeface="Arial"/>
              </a:rPr>
              <a:t>kodzie </a:t>
            </a:r>
            <a:r>
              <a:rPr sz="3500" spc="5" dirty="0">
                <a:latin typeface="Arial"/>
                <a:cs typeface="Arial"/>
              </a:rPr>
              <a:t>można </a:t>
            </a:r>
            <a:r>
              <a:rPr sz="3500" spc="-20" dirty="0">
                <a:latin typeface="Arial"/>
                <a:cs typeface="Arial"/>
              </a:rPr>
              <a:t>się </a:t>
            </a:r>
            <a:r>
              <a:rPr sz="3500" dirty="0">
                <a:latin typeface="Arial"/>
                <a:cs typeface="Arial"/>
              </a:rPr>
              <a:t>wiele </a:t>
            </a:r>
            <a:r>
              <a:rPr sz="3500" spc="40" dirty="0">
                <a:latin typeface="Arial"/>
                <a:cs typeface="Arial"/>
              </a:rPr>
              <a:t>dowiedzieć </a:t>
            </a:r>
            <a:r>
              <a:rPr sz="3500" spc="135" dirty="0">
                <a:latin typeface="Arial"/>
                <a:cs typeface="Arial"/>
              </a:rPr>
              <a:t>w  </a:t>
            </a:r>
            <a:r>
              <a:rPr sz="3500" spc="30" dirty="0">
                <a:latin typeface="Arial"/>
                <a:cs typeface="Arial"/>
              </a:rPr>
              <a:t>trakcie </a:t>
            </a:r>
            <a:r>
              <a:rPr sz="3500" spc="85" dirty="0">
                <a:latin typeface="Arial"/>
                <a:cs typeface="Arial"/>
              </a:rPr>
              <a:t>prób </a:t>
            </a:r>
            <a:r>
              <a:rPr sz="3500" spc="40" dirty="0">
                <a:latin typeface="Arial"/>
                <a:cs typeface="Arial"/>
              </a:rPr>
              <a:t>kompilacji, </a:t>
            </a:r>
            <a:r>
              <a:rPr sz="3500" spc="70" dirty="0">
                <a:latin typeface="Arial"/>
                <a:cs typeface="Arial"/>
              </a:rPr>
              <a:t>gdy coś </a:t>
            </a:r>
            <a:r>
              <a:rPr sz="3500" dirty="0">
                <a:latin typeface="Arial"/>
                <a:cs typeface="Arial"/>
              </a:rPr>
              <a:t>idzie </a:t>
            </a:r>
            <a:r>
              <a:rPr sz="3500" spc="-20" dirty="0">
                <a:latin typeface="Arial"/>
                <a:cs typeface="Arial"/>
              </a:rPr>
              <a:t>nie </a:t>
            </a:r>
            <a:r>
              <a:rPr sz="3500" spc="35" dirty="0">
                <a:latin typeface="Arial"/>
                <a:cs typeface="Arial"/>
              </a:rPr>
              <a:t>tak.</a:t>
            </a:r>
            <a:r>
              <a:rPr sz="3500" spc="-235" dirty="0">
                <a:latin typeface="Arial"/>
                <a:cs typeface="Arial"/>
              </a:rPr>
              <a:t> </a:t>
            </a:r>
            <a:r>
              <a:rPr sz="3500" spc="15" dirty="0">
                <a:latin typeface="Arial"/>
                <a:cs typeface="Arial"/>
              </a:rPr>
              <a:t>Kiedy  </a:t>
            </a:r>
            <a:r>
              <a:rPr sz="3500" spc="60" dirty="0">
                <a:latin typeface="Arial"/>
                <a:cs typeface="Arial"/>
              </a:rPr>
              <a:t>skrypt </a:t>
            </a:r>
            <a:r>
              <a:rPr sz="3500" spc="-10" dirty="0">
                <a:latin typeface="Arial"/>
                <a:cs typeface="Arial"/>
              </a:rPr>
              <a:t>działa </a:t>
            </a:r>
            <a:r>
              <a:rPr sz="3500" spc="35" dirty="0">
                <a:latin typeface="Arial"/>
                <a:cs typeface="Arial"/>
              </a:rPr>
              <a:t>szybko </a:t>
            </a:r>
            <a:r>
              <a:rPr sz="3500" dirty="0">
                <a:latin typeface="Arial"/>
                <a:cs typeface="Arial"/>
              </a:rPr>
              <a:t>i </a:t>
            </a:r>
            <a:r>
              <a:rPr sz="3500" spc="40" dirty="0">
                <a:latin typeface="Arial"/>
                <a:cs typeface="Arial"/>
              </a:rPr>
              <a:t>bezproblemowo, </a:t>
            </a:r>
            <a:r>
              <a:rPr sz="3500" spc="30" dirty="0">
                <a:latin typeface="Arial"/>
                <a:cs typeface="Arial"/>
              </a:rPr>
              <a:t>wszyscy  </a:t>
            </a:r>
            <a:r>
              <a:rPr sz="3500" spc="5" dirty="0">
                <a:latin typeface="Arial"/>
                <a:cs typeface="Arial"/>
              </a:rPr>
              <a:t>czują </a:t>
            </a:r>
            <a:r>
              <a:rPr sz="3500" spc="-20" dirty="0">
                <a:latin typeface="Arial"/>
                <a:cs typeface="Arial"/>
              </a:rPr>
              <a:t>się </a:t>
            </a:r>
            <a:r>
              <a:rPr sz="3500" spc="75" dirty="0">
                <a:latin typeface="Arial"/>
                <a:cs typeface="Arial"/>
              </a:rPr>
              <a:t>komfortowo </a:t>
            </a:r>
            <a:r>
              <a:rPr sz="3500" spc="-65" dirty="0">
                <a:latin typeface="Arial"/>
                <a:cs typeface="Arial"/>
              </a:rPr>
              <a:t>z </a:t>
            </a:r>
            <a:r>
              <a:rPr sz="3500" spc="10" dirty="0">
                <a:latin typeface="Arial"/>
                <a:cs typeface="Arial"/>
              </a:rPr>
              <a:t>uruchamianiem </a:t>
            </a:r>
            <a:r>
              <a:rPr sz="3500" spc="70" dirty="0">
                <a:latin typeface="Arial"/>
                <a:cs typeface="Arial"/>
              </a:rPr>
              <a:t>go </a:t>
            </a:r>
            <a:r>
              <a:rPr sz="3500" spc="50" dirty="0">
                <a:latin typeface="Arial"/>
                <a:cs typeface="Arial"/>
              </a:rPr>
              <a:t>tak  </a:t>
            </a:r>
            <a:r>
              <a:rPr sz="3500" spc="30" dirty="0">
                <a:latin typeface="Arial"/>
                <a:cs typeface="Arial"/>
              </a:rPr>
              <a:t>często, </a:t>
            </a:r>
            <a:r>
              <a:rPr sz="3500" spc="5" dirty="0">
                <a:latin typeface="Arial"/>
                <a:cs typeface="Arial"/>
              </a:rPr>
              <a:t>jak </a:t>
            </a:r>
            <a:r>
              <a:rPr sz="3500" spc="100" dirty="0">
                <a:latin typeface="Arial"/>
                <a:cs typeface="Arial"/>
              </a:rPr>
              <a:t>to</a:t>
            </a:r>
            <a:r>
              <a:rPr sz="3500" spc="-40" dirty="0">
                <a:latin typeface="Arial"/>
                <a:cs typeface="Arial"/>
              </a:rPr>
              <a:t> </a:t>
            </a:r>
            <a:r>
              <a:rPr sz="3500" spc="10" dirty="0">
                <a:latin typeface="Arial"/>
                <a:cs typeface="Arial"/>
              </a:rPr>
              <a:t>konieczne.</a:t>
            </a:r>
            <a:endParaRPr sz="3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100" y="9417405"/>
            <a:ext cx="38989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135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08100" y="2532760"/>
            <a:ext cx="10241915" cy="55257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50" b="1" spc="-10" dirty="0">
                <a:latin typeface="Arial"/>
                <a:cs typeface="Arial"/>
              </a:rPr>
              <a:t>Dług</a:t>
            </a:r>
            <a:r>
              <a:rPr sz="2250" b="1" spc="-5" dirty="0">
                <a:latin typeface="Arial"/>
                <a:cs typeface="Arial"/>
              </a:rPr>
              <a:t> </a:t>
            </a:r>
            <a:r>
              <a:rPr sz="2250" b="1" spc="-15" dirty="0">
                <a:latin typeface="Arial"/>
                <a:cs typeface="Arial"/>
              </a:rPr>
              <a:t>techniczny:</a:t>
            </a:r>
            <a:endParaRPr sz="2250">
              <a:latin typeface="Arial"/>
              <a:cs typeface="Arial"/>
            </a:endParaRPr>
          </a:p>
          <a:p>
            <a:pPr marL="330200" indent="-317500">
              <a:lnSpc>
                <a:spcPct val="100000"/>
              </a:lnSpc>
              <a:buSzPct val="144444"/>
              <a:buChar char="•"/>
              <a:tabLst>
                <a:tab pos="329565" algn="l"/>
                <a:tab pos="330200" algn="l"/>
              </a:tabLst>
            </a:pPr>
            <a:r>
              <a:rPr sz="2250" dirty="0">
                <a:latin typeface="Arial"/>
                <a:cs typeface="Arial"/>
              </a:rPr>
              <a:t>Każdy </a:t>
            </a:r>
            <a:r>
              <a:rPr sz="2250" spc="5" dirty="0">
                <a:latin typeface="Arial"/>
                <a:cs typeface="Arial"/>
              </a:rPr>
              <a:t>zespół </a:t>
            </a:r>
            <a:r>
              <a:rPr sz="2250" spc="-5" dirty="0">
                <a:latin typeface="Arial"/>
                <a:cs typeface="Arial"/>
              </a:rPr>
              <a:t>zaciąga </a:t>
            </a:r>
            <a:r>
              <a:rPr sz="2250" spc="30" dirty="0">
                <a:latin typeface="Arial"/>
                <a:cs typeface="Arial"/>
              </a:rPr>
              <a:t>dług </a:t>
            </a:r>
            <a:r>
              <a:rPr sz="2250" dirty="0">
                <a:latin typeface="Arial"/>
                <a:cs typeface="Arial"/>
              </a:rPr>
              <a:t>techniczny, </a:t>
            </a:r>
            <a:r>
              <a:rPr sz="2250" spc="-40" dirty="0">
                <a:latin typeface="Arial"/>
                <a:cs typeface="Arial"/>
              </a:rPr>
              <a:t>a </a:t>
            </a:r>
            <a:r>
              <a:rPr sz="2250" spc="20" dirty="0">
                <a:latin typeface="Arial"/>
                <a:cs typeface="Arial"/>
              </a:rPr>
              <a:t>drobne problemy </a:t>
            </a:r>
            <a:r>
              <a:rPr sz="2250" spc="-45" dirty="0">
                <a:latin typeface="Arial"/>
                <a:cs typeface="Arial"/>
              </a:rPr>
              <a:t>z </a:t>
            </a:r>
            <a:r>
              <a:rPr sz="2250" spc="35" dirty="0">
                <a:latin typeface="Arial"/>
                <a:cs typeface="Arial"/>
              </a:rPr>
              <a:t>kodem </a:t>
            </a:r>
            <a:r>
              <a:rPr sz="2250" spc="-45" dirty="0">
                <a:latin typeface="Arial"/>
                <a:cs typeface="Arial"/>
              </a:rPr>
              <a:t>z</a:t>
            </a:r>
            <a:r>
              <a:rPr sz="2250" spc="6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czasem</a:t>
            </a:r>
            <a:endParaRPr sz="2250">
              <a:latin typeface="Arial"/>
              <a:cs typeface="Arial"/>
            </a:endParaRPr>
          </a:p>
          <a:p>
            <a:pPr marL="330200">
              <a:lnSpc>
                <a:spcPct val="100000"/>
              </a:lnSpc>
              <a:spcBef>
                <a:spcPts val="500"/>
              </a:spcBef>
            </a:pPr>
            <a:r>
              <a:rPr sz="2250" spc="-15" dirty="0">
                <a:latin typeface="Arial"/>
                <a:cs typeface="Arial"/>
              </a:rPr>
              <a:t>się</a:t>
            </a:r>
            <a:r>
              <a:rPr sz="2250" spc="-5" dirty="0">
                <a:latin typeface="Arial"/>
                <a:cs typeface="Arial"/>
              </a:rPr>
              <a:t> </a:t>
            </a:r>
            <a:r>
              <a:rPr sz="2250" spc="5" dirty="0">
                <a:latin typeface="Arial"/>
                <a:cs typeface="Arial"/>
              </a:rPr>
              <a:t>kumulują.</a:t>
            </a:r>
            <a:endParaRPr sz="2250">
              <a:latin typeface="Arial"/>
              <a:cs typeface="Arial"/>
            </a:endParaRPr>
          </a:p>
          <a:p>
            <a:pPr marL="330200" marR="504190" indent="-317500">
              <a:lnSpc>
                <a:spcPct val="118500"/>
              </a:lnSpc>
              <a:spcBef>
                <a:spcPts val="100"/>
              </a:spcBef>
              <a:buSzPct val="144444"/>
              <a:buChar char="•"/>
              <a:tabLst>
                <a:tab pos="329565" algn="l"/>
                <a:tab pos="330200" algn="l"/>
              </a:tabLst>
            </a:pPr>
            <a:r>
              <a:rPr sz="2250" dirty="0">
                <a:latin typeface="Arial"/>
                <a:cs typeface="Arial"/>
              </a:rPr>
              <a:t>Wszyscy </a:t>
            </a:r>
            <a:r>
              <a:rPr sz="2250" spc="20" dirty="0">
                <a:latin typeface="Arial"/>
                <a:cs typeface="Arial"/>
              </a:rPr>
              <a:t>programiści </a:t>
            </a:r>
            <a:r>
              <a:rPr sz="2250" spc="5" dirty="0">
                <a:latin typeface="Arial"/>
                <a:cs typeface="Arial"/>
              </a:rPr>
              <a:t>— </a:t>
            </a:r>
            <a:r>
              <a:rPr sz="2250" spc="15" dirty="0">
                <a:latin typeface="Arial"/>
                <a:cs typeface="Arial"/>
              </a:rPr>
              <a:t>nawet </a:t>
            </a:r>
            <a:r>
              <a:rPr sz="2250" spc="40" dirty="0">
                <a:latin typeface="Arial"/>
                <a:cs typeface="Arial"/>
              </a:rPr>
              <a:t>ci </a:t>
            </a:r>
            <a:r>
              <a:rPr sz="2250" dirty="0">
                <a:latin typeface="Arial"/>
                <a:cs typeface="Arial"/>
              </a:rPr>
              <a:t>najlepsi i </a:t>
            </a:r>
            <a:r>
              <a:rPr sz="2250" spc="-5" dirty="0">
                <a:latin typeface="Arial"/>
                <a:cs typeface="Arial"/>
              </a:rPr>
              <a:t>najbardziej </a:t>
            </a:r>
            <a:r>
              <a:rPr sz="2250" spc="20" dirty="0">
                <a:latin typeface="Arial"/>
                <a:cs typeface="Arial"/>
              </a:rPr>
              <a:t>wykwalifikowani </a:t>
            </a:r>
            <a:r>
              <a:rPr sz="2250" spc="5" dirty="0">
                <a:latin typeface="Arial"/>
                <a:cs typeface="Arial"/>
              </a:rPr>
              <a:t>—  </a:t>
            </a:r>
            <a:r>
              <a:rPr sz="2250" dirty="0">
                <a:latin typeface="Arial"/>
                <a:cs typeface="Arial"/>
              </a:rPr>
              <a:t>piszą </a:t>
            </a:r>
            <a:r>
              <a:rPr sz="2250" spc="45" dirty="0">
                <a:latin typeface="Arial"/>
                <a:cs typeface="Arial"/>
              </a:rPr>
              <a:t>kod, </a:t>
            </a:r>
            <a:r>
              <a:rPr sz="2250" spc="35" dirty="0">
                <a:latin typeface="Arial"/>
                <a:cs typeface="Arial"/>
              </a:rPr>
              <a:t>który </a:t>
            </a:r>
            <a:r>
              <a:rPr sz="2250" dirty="0">
                <a:latin typeface="Arial"/>
                <a:cs typeface="Arial"/>
              </a:rPr>
              <a:t>można</a:t>
            </a:r>
            <a:r>
              <a:rPr sz="2250" spc="-85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ulepszyć.</a:t>
            </a:r>
            <a:endParaRPr sz="2250">
              <a:latin typeface="Arial"/>
              <a:cs typeface="Arial"/>
            </a:endParaRPr>
          </a:p>
          <a:p>
            <a:pPr marL="330200" indent="-317500">
              <a:lnSpc>
                <a:spcPct val="100000"/>
              </a:lnSpc>
              <a:spcBef>
                <a:spcPts val="500"/>
              </a:spcBef>
              <a:buSzPct val="144444"/>
              <a:buChar char="•"/>
              <a:tabLst>
                <a:tab pos="329565" algn="l"/>
                <a:tab pos="330200" algn="l"/>
              </a:tabLst>
            </a:pPr>
            <a:r>
              <a:rPr sz="2250" dirty="0">
                <a:latin typeface="Arial"/>
                <a:cs typeface="Arial"/>
              </a:rPr>
              <a:t>Każdy </a:t>
            </a:r>
            <a:r>
              <a:rPr sz="2250" spc="5" dirty="0">
                <a:latin typeface="Arial"/>
                <a:cs typeface="Arial"/>
              </a:rPr>
              <a:t>zespół </a:t>
            </a:r>
            <a:r>
              <a:rPr sz="2250" spc="10" dirty="0">
                <a:latin typeface="Arial"/>
                <a:cs typeface="Arial"/>
              </a:rPr>
              <a:t>musi </a:t>
            </a:r>
            <a:r>
              <a:rPr sz="2250" spc="-15" dirty="0">
                <a:latin typeface="Arial"/>
                <a:cs typeface="Arial"/>
              </a:rPr>
              <a:t>się </a:t>
            </a:r>
            <a:r>
              <a:rPr sz="2250" spc="-45" dirty="0">
                <a:latin typeface="Arial"/>
                <a:cs typeface="Arial"/>
              </a:rPr>
              <a:t>z </a:t>
            </a:r>
            <a:r>
              <a:rPr sz="2250" spc="45" dirty="0">
                <a:latin typeface="Arial"/>
                <a:cs typeface="Arial"/>
              </a:rPr>
              <a:t>tym</a:t>
            </a:r>
            <a:r>
              <a:rPr sz="2250" spc="40" dirty="0">
                <a:latin typeface="Arial"/>
                <a:cs typeface="Arial"/>
              </a:rPr>
              <a:t> </a:t>
            </a:r>
            <a:r>
              <a:rPr sz="2250" spc="20" dirty="0">
                <a:latin typeface="Arial"/>
                <a:cs typeface="Arial"/>
              </a:rPr>
              <a:t>liczyć.</a:t>
            </a: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0"/>
              </a:spcBef>
            </a:pPr>
            <a:r>
              <a:rPr sz="2250" b="1" dirty="0">
                <a:latin typeface="Arial"/>
                <a:cs typeface="Arial"/>
              </a:rPr>
              <a:t>Czy </a:t>
            </a:r>
            <a:r>
              <a:rPr sz="2250" b="1" spc="-20" dirty="0">
                <a:latin typeface="Arial"/>
                <a:cs typeface="Arial"/>
              </a:rPr>
              <a:t>dług </a:t>
            </a:r>
            <a:r>
              <a:rPr sz="2250" b="1" spc="-5" dirty="0">
                <a:latin typeface="Arial"/>
                <a:cs typeface="Arial"/>
              </a:rPr>
              <a:t>techniczny </a:t>
            </a:r>
            <a:r>
              <a:rPr sz="2250" b="1" spc="20" dirty="0">
                <a:latin typeface="Arial"/>
                <a:cs typeface="Arial"/>
              </a:rPr>
              <a:t>to </a:t>
            </a:r>
            <a:r>
              <a:rPr sz="2250" b="1" dirty="0">
                <a:latin typeface="Arial"/>
                <a:cs typeface="Arial"/>
              </a:rPr>
              <a:t>coś</a:t>
            </a:r>
            <a:r>
              <a:rPr sz="2250" b="1" spc="5" dirty="0">
                <a:latin typeface="Arial"/>
                <a:cs typeface="Arial"/>
              </a:rPr>
              <a:t> </a:t>
            </a:r>
            <a:r>
              <a:rPr sz="2250" b="1" spc="-15" dirty="0">
                <a:latin typeface="Arial"/>
                <a:cs typeface="Arial"/>
              </a:rPr>
              <a:t>złego?</a:t>
            </a:r>
            <a:endParaRPr sz="22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250" spc="-15" dirty="0">
                <a:latin typeface="Arial"/>
                <a:cs typeface="Arial"/>
              </a:rPr>
              <a:t>Nie </a:t>
            </a:r>
            <a:r>
              <a:rPr sz="2250" spc="5" dirty="0">
                <a:latin typeface="Arial"/>
                <a:cs typeface="Arial"/>
              </a:rPr>
              <a:t>ma </a:t>
            </a:r>
            <a:r>
              <a:rPr sz="2250" spc="30" dirty="0">
                <a:latin typeface="Arial"/>
                <a:cs typeface="Arial"/>
              </a:rPr>
              <a:t>nic </a:t>
            </a:r>
            <a:r>
              <a:rPr sz="2250" spc="20" dirty="0">
                <a:latin typeface="Arial"/>
                <a:cs typeface="Arial"/>
              </a:rPr>
              <a:t>dziwnego </a:t>
            </a:r>
            <a:r>
              <a:rPr sz="2250" spc="85" dirty="0">
                <a:latin typeface="Arial"/>
                <a:cs typeface="Arial"/>
              </a:rPr>
              <a:t>w </a:t>
            </a:r>
            <a:r>
              <a:rPr sz="2250" spc="30" dirty="0">
                <a:latin typeface="Arial"/>
                <a:cs typeface="Arial"/>
              </a:rPr>
              <a:t>„zaciąganiu” </a:t>
            </a:r>
            <a:r>
              <a:rPr sz="2250" spc="25" dirty="0">
                <a:latin typeface="Arial"/>
                <a:cs typeface="Arial"/>
              </a:rPr>
              <a:t>długu </a:t>
            </a:r>
            <a:r>
              <a:rPr sz="2250" spc="15" dirty="0">
                <a:latin typeface="Arial"/>
                <a:cs typeface="Arial"/>
              </a:rPr>
              <a:t>technicznego. </a:t>
            </a:r>
            <a:r>
              <a:rPr sz="2250" spc="10" dirty="0">
                <a:latin typeface="Arial"/>
                <a:cs typeface="Arial"/>
              </a:rPr>
              <a:t>Kiedy </a:t>
            </a:r>
            <a:r>
              <a:rPr sz="2250" spc="5" dirty="0">
                <a:latin typeface="Arial"/>
                <a:cs typeface="Arial"/>
              </a:rPr>
              <a:t>piszemy </a:t>
            </a:r>
            <a:r>
              <a:rPr sz="2250" spc="45" dirty="0">
                <a:latin typeface="Arial"/>
                <a:cs typeface="Arial"/>
              </a:rPr>
              <a:t>kod,  </a:t>
            </a:r>
            <a:r>
              <a:rPr sz="2250" spc="35" dirty="0">
                <a:latin typeface="Arial"/>
                <a:cs typeface="Arial"/>
              </a:rPr>
              <a:t>który </a:t>
            </a:r>
            <a:r>
              <a:rPr sz="2250" spc="5" dirty="0">
                <a:latin typeface="Arial"/>
                <a:cs typeface="Arial"/>
              </a:rPr>
              <a:t>ma </a:t>
            </a:r>
            <a:r>
              <a:rPr sz="2250" dirty="0">
                <a:latin typeface="Arial"/>
                <a:cs typeface="Arial"/>
              </a:rPr>
              <a:t>rozwiązać </a:t>
            </a:r>
            <a:r>
              <a:rPr sz="2250" spc="10" dirty="0">
                <a:latin typeface="Arial"/>
                <a:cs typeface="Arial"/>
              </a:rPr>
              <a:t>dany </a:t>
            </a:r>
            <a:r>
              <a:rPr sz="2250" spc="20" dirty="0">
                <a:latin typeface="Arial"/>
                <a:cs typeface="Arial"/>
              </a:rPr>
              <a:t>problem, </a:t>
            </a:r>
            <a:r>
              <a:rPr sz="2250" spc="85" dirty="0">
                <a:latin typeface="Arial"/>
                <a:cs typeface="Arial"/>
              </a:rPr>
              <a:t>w </a:t>
            </a:r>
            <a:r>
              <a:rPr sz="2250" spc="45" dirty="0">
                <a:latin typeface="Arial"/>
                <a:cs typeface="Arial"/>
              </a:rPr>
              <a:t>toku </a:t>
            </a:r>
            <a:r>
              <a:rPr sz="2250" spc="25" dirty="0">
                <a:latin typeface="Arial"/>
                <a:cs typeface="Arial"/>
              </a:rPr>
              <a:t>pracy </a:t>
            </a:r>
            <a:r>
              <a:rPr sz="2250" spc="-5" dirty="0">
                <a:latin typeface="Arial"/>
                <a:cs typeface="Arial"/>
              </a:rPr>
              <a:t>zaczynamy </a:t>
            </a:r>
            <a:r>
              <a:rPr sz="2250" spc="10" dirty="0">
                <a:latin typeface="Arial"/>
                <a:cs typeface="Arial"/>
              </a:rPr>
              <a:t>coraz </a:t>
            </a:r>
            <a:r>
              <a:rPr sz="2250" dirty="0">
                <a:latin typeface="Arial"/>
                <a:cs typeface="Arial"/>
              </a:rPr>
              <a:t>lepiej  </a:t>
            </a:r>
            <a:r>
              <a:rPr sz="2250" spc="5" dirty="0">
                <a:latin typeface="Arial"/>
                <a:cs typeface="Arial"/>
              </a:rPr>
              <a:t>rozumieć </a:t>
            </a:r>
            <a:r>
              <a:rPr sz="2250" spc="10" dirty="0">
                <a:latin typeface="Arial"/>
                <a:cs typeface="Arial"/>
              </a:rPr>
              <a:t>charakter </a:t>
            </a:r>
            <a:r>
              <a:rPr sz="2250" spc="20" dirty="0">
                <a:latin typeface="Arial"/>
                <a:cs typeface="Arial"/>
              </a:rPr>
              <a:t>problemu. Powoduje </a:t>
            </a:r>
            <a:r>
              <a:rPr sz="2250" spc="40" dirty="0">
                <a:latin typeface="Arial"/>
                <a:cs typeface="Arial"/>
              </a:rPr>
              <a:t>to, </a:t>
            </a:r>
            <a:r>
              <a:rPr sz="2250" spc="-45" dirty="0">
                <a:latin typeface="Arial"/>
                <a:cs typeface="Arial"/>
              </a:rPr>
              <a:t>że </a:t>
            </a:r>
            <a:r>
              <a:rPr sz="2250" spc="20" dirty="0">
                <a:latin typeface="Arial"/>
                <a:cs typeface="Arial"/>
              </a:rPr>
              <a:t>często </a:t>
            </a:r>
            <a:r>
              <a:rPr sz="2250" spc="-15" dirty="0">
                <a:latin typeface="Arial"/>
                <a:cs typeface="Arial"/>
              </a:rPr>
              <a:t>zdarzają się </a:t>
            </a:r>
            <a:r>
              <a:rPr sz="2250" spc="10" dirty="0">
                <a:latin typeface="Arial"/>
                <a:cs typeface="Arial"/>
              </a:rPr>
              <a:t>sytuacje, </a:t>
            </a:r>
            <a:r>
              <a:rPr sz="2250" spc="85" dirty="0">
                <a:latin typeface="Arial"/>
                <a:cs typeface="Arial"/>
              </a:rPr>
              <a:t>w  </a:t>
            </a:r>
            <a:r>
              <a:rPr sz="2250" spc="35" dirty="0">
                <a:latin typeface="Arial"/>
                <a:cs typeface="Arial"/>
              </a:rPr>
              <a:t>których </a:t>
            </a:r>
            <a:r>
              <a:rPr sz="2250" spc="45" dirty="0">
                <a:latin typeface="Arial"/>
                <a:cs typeface="Arial"/>
              </a:rPr>
              <a:t>ktoś </a:t>
            </a:r>
            <a:r>
              <a:rPr sz="2250" spc="-5" dirty="0">
                <a:latin typeface="Arial"/>
                <a:cs typeface="Arial"/>
              </a:rPr>
              <a:t>napisze </a:t>
            </a:r>
            <a:r>
              <a:rPr sz="2250" dirty="0">
                <a:latin typeface="Arial"/>
                <a:cs typeface="Arial"/>
              </a:rPr>
              <a:t>działający </a:t>
            </a:r>
            <a:r>
              <a:rPr sz="2250" spc="45" dirty="0">
                <a:latin typeface="Arial"/>
                <a:cs typeface="Arial"/>
              </a:rPr>
              <a:t>kod, </a:t>
            </a:r>
            <a:r>
              <a:rPr sz="2250" dirty="0">
                <a:latin typeface="Arial"/>
                <a:cs typeface="Arial"/>
              </a:rPr>
              <a:t>przyjrzy </a:t>
            </a:r>
            <a:r>
              <a:rPr sz="2250" spc="-15" dirty="0">
                <a:latin typeface="Arial"/>
                <a:cs typeface="Arial"/>
              </a:rPr>
              <a:t>się </a:t>
            </a:r>
            <a:r>
              <a:rPr sz="2250" spc="10" dirty="0">
                <a:latin typeface="Arial"/>
                <a:cs typeface="Arial"/>
              </a:rPr>
              <a:t>rezultatom, zastanowi </a:t>
            </a:r>
            <a:r>
              <a:rPr sz="2250" spc="-15" dirty="0">
                <a:latin typeface="Arial"/>
                <a:cs typeface="Arial"/>
              </a:rPr>
              <a:t>się</a:t>
            </a:r>
            <a:r>
              <a:rPr sz="2250" spc="-100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przez  </a:t>
            </a:r>
            <a:r>
              <a:rPr sz="2250" spc="20" dirty="0">
                <a:latin typeface="Arial"/>
                <a:cs typeface="Arial"/>
              </a:rPr>
              <a:t>chwilę, </a:t>
            </a:r>
            <a:r>
              <a:rPr sz="2250" spc="65" dirty="0">
                <a:latin typeface="Arial"/>
                <a:cs typeface="Arial"/>
              </a:rPr>
              <a:t>po </a:t>
            </a:r>
            <a:r>
              <a:rPr sz="2250" spc="25" dirty="0">
                <a:latin typeface="Arial"/>
                <a:cs typeface="Arial"/>
              </a:rPr>
              <a:t>czym uświadomi </a:t>
            </a:r>
            <a:r>
              <a:rPr sz="2250" spc="15" dirty="0">
                <a:latin typeface="Arial"/>
                <a:cs typeface="Arial"/>
              </a:rPr>
              <a:t>sobie, </a:t>
            </a:r>
            <a:r>
              <a:rPr sz="2250" spc="-45" dirty="0">
                <a:latin typeface="Arial"/>
                <a:cs typeface="Arial"/>
              </a:rPr>
              <a:t>że </a:t>
            </a:r>
            <a:r>
              <a:rPr sz="2250" dirty="0">
                <a:latin typeface="Arial"/>
                <a:cs typeface="Arial"/>
              </a:rPr>
              <a:t>można </a:t>
            </a:r>
            <a:r>
              <a:rPr sz="2250" spc="45" dirty="0">
                <a:latin typeface="Arial"/>
                <a:cs typeface="Arial"/>
              </a:rPr>
              <a:t>by </a:t>
            </a:r>
            <a:r>
              <a:rPr sz="2250" spc="40" dirty="0">
                <a:latin typeface="Arial"/>
                <a:cs typeface="Arial"/>
              </a:rPr>
              <a:t>go </a:t>
            </a:r>
            <a:r>
              <a:rPr sz="2250" spc="10" dirty="0">
                <a:latin typeface="Arial"/>
                <a:cs typeface="Arial"/>
              </a:rPr>
              <a:t>ulepszyć </a:t>
            </a:r>
            <a:r>
              <a:rPr sz="2250" dirty="0">
                <a:latin typeface="Arial"/>
                <a:cs typeface="Arial"/>
              </a:rPr>
              <a:t>i </a:t>
            </a:r>
            <a:r>
              <a:rPr sz="2250" spc="30" dirty="0">
                <a:latin typeface="Arial"/>
                <a:cs typeface="Arial"/>
              </a:rPr>
              <a:t>uprościć </a:t>
            </a:r>
            <a:r>
              <a:rPr sz="2250" spc="-20" dirty="0">
                <a:latin typeface="Arial"/>
                <a:cs typeface="Arial"/>
              </a:rPr>
              <a:t>na</a:t>
            </a:r>
            <a:r>
              <a:rPr sz="2250" spc="-195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różne  </a:t>
            </a:r>
            <a:r>
              <a:rPr sz="2250" spc="10" dirty="0">
                <a:latin typeface="Arial"/>
                <a:cs typeface="Arial"/>
              </a:rPr>
              <a:t>sposoby.</a:t>
            </a:r>
            <a:endParaRPr sz="225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35300" y="660400"/>
            <a:ext cx="692594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Bezlitosna</a:t>
            </a:r>
            <a:r>
              <a:rPr spc="-45" dirty="0"/>
              <a:t> </a:t>
            </a:r>
            <a:r>
              <a:rPr spc="25" dirty="0"/>
              <a:t>refaktoryzacja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4886" y="319722"/>
            <a:ext cx="111125" cy="4851400"/>
          </a:xfrm>
          <a:custGeom>
            <a:avLst/>
            <a:gdLst/>
            <a:ahLst/>
            <a:cxnLst/>
            <a:rect l="l" t="t" r="r" b="b"/>
            <a:pathLst>
              <a:path w="111125" h="4851400">
                <a:moveTo>
                  <a:pt x="0" y="0"/>
                </a:moveTo>
                <a:lnTo>
                  <a:pt x="110876" y="0"/>
                </a:lnTo>
                <a:lnTo>
                  <a:pt x="110876" y="4851177"/>
                </a:lnTo>
                <a:lnTo>
                  <a:pt x="0" y="4851177"/>
                </a:lnTo>
                <a:lnTo>
                  <a:pt x="0" y="0"/>
                </a:lnTo>
                <a:close/>
              </a:path>
            </a:pathLst>
          </a:custGeom>
          <a:solidFill>
            <a:srgbClr val="D6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0195" y="4999363"/>
            <a:ext cx="340360" cy="340360"/>
          </a:xfrm>
          <a:custGeom>
            <a:avLst/>
            <a:gdLst/>
            <a:ahLst/>
            <a:cxnLst/>
            <a:rect l="l" t="t" r="r" b="b"/>
            <a:pathLst>
              <a:path w="340359" h="340360">
                <a:moveTo>
                  <a:pt x="170129" y="0"/>
                </a:moveTo>
                <a:lnTo>
                  <a:pt x="126971" y="5536"/>
                </a:lnTo>
                <a:lnTo>
                  <a:pt x="86107" y="22146"/>
                </a:lnTo>
                <a:lnTo>
                  <a:pt x="49829" y="49830"/>
                </a:lnTo>
                <a:lnTo>
                  <a:pt x="22146" y="86107"/>
                </a:lnTo>
                <a:lnTo>
                  <a:pt x="5536" y="126971"/>
                </a:lnTo>
                <a:lnTo>
                  <a:pt x="0" y="170129"/>
                </a:lnTo>
                <a:lnTo>
                  <a:pt x="5536" y="213286"/>
                </a:lnTo>
                <a:lnTo>
                  <a:pt x="22146" y="254151"/>
                </a:lnTo>
                <a:lnTo>
                  <a:pt x="49829" y="290428"/>
                </a:lnTo>
                <a:lnTo>
                  <a:pt x="86107" y="318111"/>
                </a:lnTo>
                <a:lnTo>
                  <a:pt x="126971" y="334721"/>
                </a:lnTo>
                <a:lnTo>
                  <a:pt x="170129" y="340258"/>
                </a:lnTo>
                <a:lnTo>
                  <a:pt x="213286" y="334721"/>
                </a:lnTo>
                <a:lnTo>
                  <a:pt x="254151" y="318111"/>
                </a:lnTo>
                <a:lnTo>
                  <a:pt x="290428" y="290428"/>
                </a:lnTo>
                <a:lnTo>
                  <a:pt x="318111" y="254151"/>
                </a:lnTo>
                <a:lnTo>
                  <a:pt x="334721" y="213286"/>
                </a:lnTo>
                <a:lnTo>
                  <a:pt x="340258" y="170129"/>
                </a:lnTo>
                <a:lnTo>
                  <a:pt x="334721" y="126971"/>
                </a:lnTo>
                <a:lnTo>
                  <a:pt x="318111" y="86107"/>
                </a:lnTo>
                <a:lnTo>
                  <a:pt x="290428" y="49830"/>
                </a:lnTo>
                <a:lnTo>
                  <a:pt x="254151" y="22146"/>
                </a:lnTo>
                <a:lnTo>
                  <a:pt x="213286" y="5536"/>
                </a:lnTo>
                <a:lnTo>
                  <a:pt x="170129" y="0"/>
                </a:lnTo>
                <a:close/>
              </a:path>
            </a:pathLst>
          </a:custGeom>
          <a:solidFill>
            <a:srgbClr val="D6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35300" y="660400"/>
            <a:ext cx="692594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Bezlitosna</a:t>
            </a:r>
            <a:r>
              <a:rPr spc="-45" dirty="0"/>
              <a:t> </a:t>
            </a:r>
            <a:r>
              <a:rPr spc="25" dirty="0"/>
              <a:t>refaktoryzacja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8100" y="9417405"/>
            <a:ext cx="38989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136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8100" y="2380488"/>
            <a:ext cx="10365105" cy="6008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50" b="1" dirty="0">
                <a:latin typeface="Arial"/>
                <a:cs typeface="Arial"/>
              </a:rPr>
              <a:t>Gdzie dokładnie </a:t>
            </a:r>
            <a:r>
              <a:rPr sz="3250" b="1" spc="-15" dirty="0">
                <a:latin typeface="Arial"/>
                <a:cs typeface="Arial"/>
              </a:rPr>
              <a:t>leży</a:t>
            </a:r>
            <a:r>
              <a:rPr sz="3250" b="1" spc="-5" dirty="0">
                <a:latin typeface="Arial"/>
                <a:cs typeface="Arial"/>
              </a:rPr>
              <a:t> </a:t>
            </a:r>
            <a:r>
              <a:rPr sz="3250" b="1" spc="-25" dirty="0">
                <a:latin typeface="Arial"/>
                <a:cs typeface="Arial"/>
              </a:rPr>
              <a:t>problem?</a:t>
            </a:r>
            <a:endParaRPr sz="32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400">
              <a:latin typeface="Times New Roman"/>
              <a:cs typeface="Times New Roman"/>
            </a:endParaRPr>
          </a:p>
          <a:p>
            <a:pPr marL="12700" marR="5080">
              <a:lnSpc>
                <a:spcPct val="100899"/>
              </a:lnSpc>
            </a:pPr>
            <a:r>
              <a:rPr sz="3250" spc="10" dirty="0">
                <a:latin typeface="Arial"/>
                <a:cs typeface="Arial"/>
              </a:rPr>
              <a:t>Często </a:t>
            </a:r>
            <a:r>
              <a:rPr sz="3250" spc="15" dirty="0">
                <a:latin typeface="Arial"/>
                <a:cs typeface="Arial"/>
              </a:rPr>
              <a:t>deweloperzy </a:t>
            </a:r>
            <a:r>
              <a:rPr sz="3250" spc="-20" dirty="0">
                <a:latin typeface="Arial"/>
                <a:cs typeface="Arial"/>
              </a:rPr>
              <a:t>nie </a:t>
            </a:r>
            <a:r>
              <a:rPr sz="3250" dirty="0">
                <a:latin typeface="Arial"/>
                <a:cs typeface="Arial"/>
              </a:rPr>
              <a:t>przeglądają i </a:t>
            </a:r>
            <a:r>
              <a:rPr sz="3250" spc="-20" dirty="0">
                <a:latin typeface="Arial"/>
                <a:cs typeface="Arial"/>
              </a:rPr>
              <a:t>nie </a:t>
            </a:r>
            <a:r>
              <a:rPr sz="3250" spc="-15" dirty="0">
                <a:latin typeface="Arial"/>
                <a:cs typeface="Arial"/>
              </a:rPr>
              <a:t>ulepszają  </a:t>
            </a:r>
            <a:r>
              <a:rPr sz="3250" spc="50" dirty="0">
                <a:latin typeface="Arial"/>
                <a:cs typeface="Arial"/>
              </a:rPr>
              <a:t>kodu, </a:t>
            </a:r>
            <a:r>
              <a:rPr sz="3250" spc="-10" dirty="0">
                <a:latin typeface="Arial"/>
                <a:cs typeface="Arial"/>
              </a:rPr>
              <a:t>zwłaszcza </a:t>
            </a:r>
            <a:r>
              <a:rPr sz="3250" spc="25" dirty="0">
                <a:latin typeface="Arial"/>
                <a:cs typeface="Arial"/>
              </a:rPr>
              <a:t>kiedy </a:t>
            </a:r>
            <a:r>
              <a:rPr sz="3250" spc="-15" dirty="0">
                <a:latin typeface="Arial"/>
                <a:cs typeface="Arial"/>
              </a:rPr>
              <a:t>mają </a:t>
            </a:r>
            <a:r>
              <a:rPr sz="3250" spc="35" dirty="0">
                <a:latin typeface="Arial"/>
                <a:cs typeface="Arial"/>
              </a:rPr>
              <a:t>poczucie, </a:t>
            </a:r>
            <a:r>
              <a:rPr sz="3250" spc="-65" dirty="0">
                <a:latin typeface="Arial"/>
                <a:cs typeface="Arial"/>
              </a:rPr>
              <a:t>że </a:t>
            </a:r>
            <a:r>
              <a:rPr sz="3250" spc="-10" dirty="0">
                <a:latin typeface="Arial"/>
                <a:cs typeface="Arial"/>
              </a:rPr>
              <a:t>muszą  </a:t>
            </a:r>
            <a:r>
              <a:rPr sz="3250" spc="35" dirty="0">
                <a:latin typeface="Arial"/>
                <a:cs typeface="Arial"/>
              </a:rPr>
              <a:t>dostarczyć </a:t>
            </a:r>
            <a:r>
              <a:rPr sz="3250" spc="60" dirty="0">
                <a:latin typeface="Arial"/>
                <a:cs typeface="Arial"/>
              </a:rPr>
              <a:t>go </a:t>
            </a:r>
            <a:r>
              <a:rPr sz="3250" spc="5" dirty="0">
                <a:latin typeface="Arial"/>
                <a:cs typeface="Arial"/>
              </a:rPr>
              <a:t>najszybciej, </a:t>
            </a:r>
            <a:r>
              <a:rPr sz="3250" dirty="0">
                <a:latin typeface="Arial"/>
                <a:cs typeface="Arial"/>
              </a:rPr>
              <a:t>jak </a:t>
            </a:r>
            <a:r>
              <a:rPr sz="3250" spc="-20" dirty="0">
                <a:latin typeface="Arial"/>
                <a:cs typeface="Arial"/>
              </a:rPr>
              <a:t>się </a:t>
            </a:r>
            <a:r>
              <a:rPr sz="3250" spc="20" dirty="0">
                <a:latin typeface="Arial"/>
                <a:cs typeface="Arial"/>
              </a:rPr>
              <a:t>da, </a:t>
            </a:r>
            <a:r>
              <a:rPr sz="3250" spc="25" dirty="0">
                <a:latin typeface="Arial"/>
                <a:cs typeface="Arial"/>
              </a:rPr>
              <a:t>nawet </a:t>
            </a:r>
            <a:r>
              <a:rPr sz="3250" spc="-15" dirty="0">
                <a:latin typeface="Arial"/>
                <a:cs typeface="Arial"/>
              </a:rPr>
              <a:t>jeśli </a:t>
            </a:r>
            <a:r>
              <a:rPr sz="3250" b="1" spc="-20" dirty="0">
                <a:latin typeface="Arial"/>
                <a:cs typeface="Arial"/>
              </a:rPr>
              <a:t>nie  </a:t>
            </a:r>
            <a:r>
              <a:rPr sz="3250" b="1" spc="15" dirty="0">
                <a:latin typeface="Arial"/>
                <a:cs typeface="Arial"/>
              </a:rPr>
              <a:t>jest </a:t>
            </a:r>
            <a:r>
              <a:rPr sz="3250" spc="30" dirty="0">
                <a:latin typeface="Arial"/>
                <a:cs typeface="Arial"/>
              </a:rPr>
              <a:t>on </a:t>
            </a:r>
            <a:r>
              <a:rPr sz="3250" spc="75" dirty="0">
                <a:latin typeface="Arial"/>
                <a:cs typeface="Arial"/>
              </a:rPr>
              <a:t>„ukończony” </a:t>
            </a:r>
            <a:r>
              <a:rPr sz="3250" spc="120" dirty="0">
                <a:latin typeface="Arial"/>
                <a:cs typeface="Arial"/>
              </a:rPr>
              <a:t>w </a:t>
            </a:r>
            <a:r>
              <a:rPr sz="3250" spc="35" dirty="0">
                <a:latin typeface="Arial"/>
                <a:cs typeface="Arial"/>
              </a:rPr>
              <a:t>takim stopniu, </a:t>
            </a:r>
            <a:r>
              <a:rPr sz="3250" spc="120" dirty="0">
                <a:latin typeface="Arial"/>
                <a:cs typeface="Arial"/>
              </a:rPr>
              <a:t>w </a:t>
            </a:r>
            <a:r>
              <a:rPr sz="3250" spc="15" dirty="0">
                <a:latin typeface="Arial"/>
                <a:cs typeface="Arial"/>
              </a:rPr>
              <a:t>jakim</a:t>
            </a:r>
            <a:r>
              <a:rPr sz="3250" spc="-375" dirty="0">
                <a:latin typeface="Arial"/>
                <a:cs typeface="Arial"/>
              </a:rPr>
              <a:t> </a:t>
            </a:r>
            <a:r>
              <a:rPr sz="3250" spc="25" dirty="0">
                <a:latin typeface="Arial"/>
                <a:cs typeface="Arial"/>
              </a:rPr>
              <a:t>powinien.</a:t>
            </a:r>
            <a:endParaRPr sz="32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450">
              <a:latin typeface="Times New Roman"/>
              <a:cs typeface="Times New Roman"/>
            </a:endParaRPr>
          </a:p>
          <a:p>
            <a:pPr marL="12700" marR="6985">
              <a:lnSpc>
                <a:spcPct val="100000"/>
              </a:lnSpc>
              <a:spcBef>
                <a:spcPts val="5"/>
              </a:spcBef>
            </a:pPr>
            <a:r>
              <a:rPr sz="3250" spc="5" dirty="0">
                <a:latin typeface="Arial"/>
                <a:cs typeface="Arial"/>
              </a:rPr>
              <a:t>Im </a:t>
            </a:r>
            <a:r>
              <a:rPr sz="3250" dirty="0">
                <a:latin typeface="Arial"/>
                <a:cs typeface="Arial"/>
              </a:rPr>
              <a:t>dłużej </a:t>
            </a:r>
            <a:r>
              <a:rPr sz="3250" spc="10" dirty="0">
                <a:latin typeface="Arial"/>
                <a:cs typeface="Arial"/>
              </a:rPr>
              <a:t>takie </a:t>
            </a:r>
            <a:r>
              <a:rPr sz="3250" spc="30" dirty="0">
                <a:latin typeface="Arial"/>
                <a:cs typeface="Arial"/>
              </a:rPr>
              <a:t>problemy </a:t>
            </a:r>
            <a:r>
              <a:rPr sz="3250" spc="-65" dirty="0">
                <a:latin typeface="Arial"/>
                <a:cs typeface="Arial"/>
              </a:rPr>
              <a:t>z </a:t>
            </a:r>
            <a:r>
              <a:rPr sz="3250" spc="25" dirty="0">
                <a:latin typeface="Arial"/>
                <a:cs typeface="Arial"/>
              </a:rPr>
              <a:t>projektem </a:t>
            </a:r>
            <a:r>
              <a:rPr sz="3250" dirty="0">
                <a:latin typeface="Arial"/>
                <a:cs typeface="Arial"/>
              </a:rPr>
              <a:t>i </a:t>
            </a:r>
            <a:r>
              <a:rPr sz="3250" spc="50" dirty="0">
                <a:latin typeface="Arial"/>
                <a:cs typeface="Arial"/>
              </a:rPr>
              <a:t>kodem  </a:t>
            </a:r>
            <a:r>
              <a:rPr sz="3250" spc="25" dirty="0">
                <a:latin typeface="Arial"/>
                <a:cs typeface="Arial"/>
              </a:rPr>
              <a:t>występują, </a:t>
            </a:r>
            <a:r>
              <a:rPr sz="3250" spc="65" dirty="0">
                <a:latin typeface="Arial"/>
                <a:cs typeface="Arial"/>
              </a:rPr>
              <a:t>tym </a:t>
            </a:r>
            <a:r>
              <a:rPr sz="3250" spc="20" dirty="0">
                <a:latin typeface="Arial"/>
                <a:cs typeface="Arial"/>
              </a:rPr>
              <a:t>więcej </a:t>
            </a:r>
            <a:r>
              <a:rPr sz="3250" dirty="0">
                <a:latin typeface="Arial"/>
                <a:cs typeface="Arial"/>
              </a:rPr>
              <a:t>rodzą </a:t>
            </a:r>
            <a:r>
              <a:rPr sz="3250" spc="40" dirty="0">
                <a:latin typeface="Arial"/>
                <a:cs typeface="Arial"/>
              </a:rPr>
              <a:t>trudności, </a:t>
            </a:r>
            <a:r>
              <a:rPr sz="3250" spc="90" dirty="0">
                <a:latin typeface="Arial"/>
                <a:cs typeface="Arial"/>
              </a:rPr>
              <a:t>co </a:t>
            </a:r>
            <a:r>
              <a:rPr sz="3250" spc="45" dirty="0">
                <a:latin typeface="Arial"/>
                <a:cs typeface="Arial"/>
              </a:rPr>
              <a:t>powoduje,</a:t>
            </a:r>
            <a:r>
              <a:rPr sz="3250" spc="-225" dirty="0">
                <a:latin typeface="Arial"/>
                <a:cs typeface="Arial"/>
              </a:rPr>
              <a:t> </a:t>
            </a:r>
            <a:r>
              <a:rPr sz="3250" spc="-65" dirty="0">
                <a:latin typeface="Arial"/>
                <a:cs typeface="Arial"/>
              </a:rPr>
              <a:t>że  </a:t>
            </a:r>
            <a:r>
              <a:rPr sz="3250" spc="80" dirty="0">
                <a:latin typeface="Arial"/>
                <a:cs typeface="Arial"/>
              </a:rPr>
              <a:t>kod </a:t>
            </a:r>
            <a:r>
              <a:rPr sz="3250" dirty="0">
                <a:latin typeface="Arial"/>
                <a:cs typeface="Arial"/>
              </a:rPr>
              <a:t>staje </a:t>
            </a:r>
            <a:r>
              <a:rPr sz="3250" spc="-20" dirty="0">
                <a:latin typeface="Arial"/>
                <a:cs typeface="Arial"/>
              </a:rPr>
              <a:t>się </a:t>
            </a:r>
            <a:r>
              <a:rPr sz="3250" spc="10" dirty="0">
                <a:latin typeface="Arial"/>
                <a:cs typeface="Arial"/>
              </a:rPr>
              <a:t>coraz </a:t>
            </a:r>
            <a:r>
              <a:rPr sz="3250" dirty="0">
                <a:latin typeface="Arial"/>
                <a:cs typeface="Arial"/>
              </a:rPr>
              <a:t>bardziej złożony i </a:t>
            </a:r>
            <a:r>
              <a:rPr sz="3250" spc="35" dirty="0">
                <a:latin typeface="Arial"/>
                <a:cs typeface="Arial"/>
              </a:rPr>
              <a:t>skomplikowany </a:t>
            </a:r>
            <a:r>
              <a:rPr sz="3250" spc="120" dirty="0">
                <a:latin typeface="Arial"/>
                <a:cs typeface="Arial"/>
              </a:rPr>
              <a:t>w  </a:t>
            </a:r>
            <a:r>
              <a:rPr sz="3250" spc="20" dirty="0">
                <a:latin typeface="Arial"/>
                <a:cs typeface="Arial"/>
              </a:rPr>
              <a:t>obsłudze. </a:t>
            </a:r>
            <a:r>
              <a:rPr sz="3250" spc="15" dirty="0">
                <a:latin typeface="Arial"/>
                <a:cs typeface="Arial"/>
              </a:rPr>
              <a:t>Zespoły </a:t>
            </a:r>
            <a:r>
              <a:rPr sz="3250" spc="-15" dirty="0">
                <a:latin typeface="Arial"/>
                <a:cs typeface="Arial"/>
              </a:rPr>
              <a:t>nazywają </a:t>
            </a:r>
            <a:r>
              <a:rPr sz="3250" spc="10" dirty="0">
                <a:latin typeface="Arial"/>
                <a:cs typeface="Arial"/>
              </a:rPr>
              <a:t>takie </a:t>
            </a:r>
            <a:r>
              <a:rPr sz="3250" spc="5" dirty="0">
                <a:latin typeface="Arial"/>
                <a:cs typeface="Arial"/>
              </a:rPr>
              <a:t>przewlekłe </a:t>
            </a:r>
            <a:r>
              <a:rPr sz="3250" spc="30" dirty="0">
                <a:latin typeface="Arial"/>
                <a:cs typeface="Arial"/>
              </a:rPr>
              <a:t>problemy  </a:t>
            </a:r>
            <a:r>
              <a:rPr sz="3250" b="1" spc="-10" dirty="0">
                <a:latin typeface="Arial"/>
                <a:cs typeface="Arial"/>
              </a:rPr>
              <a:t>długiem</a:t>
            </a:r>
            <a:r>
              <a:rPr sz="3250" b="1" spc="-5" dirty="0">
                <a:latin typeface="Arial"/>
                <a:cs typeface="Arial"/>
              </a:rPr>
              <a:t> </a:t>
            </a:r>
            <a:r>
              <a:rPr sz="3250" b="1" dirty="0">
                <a:latin typeface="Arial"/>
                <a:cs typeface="Arial"/>
              </a:rPr>
              <a:t>technicznym</a:t>
            </a:r>
            <a:r>
              <a:rPr sz="3250" dirty="0">
                <a:latin typeface="Arial"/>
                <a:cs typeface="Arial"/>
              </a:rPr>
              <a:t>.</a:t>
            </a:r>
            <a:endParaRPr sz="3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4886" y="319722"/>
            <a:ext cx="111125" cy="4851400"/>
          </a:xfrm>
          <a:custGeom>
            <a:avLst/>
            <a:gdLst/>
            <a:ahLst/>
            <a:cxnLst/>
            <a:rect l="l" t="t" r="r" b="b"/>
            <a:pathLst>
              <a:path w="111125" h="4851400">
                <a:moveTo>
                  <a:pt x="0" y="0"/>
                </a:moveTo>
                <a:lnTo>
                  <a:pt x="110876" y="0"/>
                </a:lnTo>
                <a:lnTo>
                  <a:pt x="110876" y="4851177"/>
                </a:lnTo>
                <a:lnTo>
                  <a:pt x="0" y="4851177"/>
                </a:lnTo>
                <a:lnTo>
                  <a:pt x="0" y="0"/>
                </a:lnTo>
                <a:close/>
              </a:path>
            </a:pathLst>
          </a:custGeom>
          <a:solidFill>
            <a:srgbClr val="D6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0195" y="4999363"/>
            <a:ext cx="340360" cy="340360"/>
          </a:xfrm>
          <a:custGeom>
            <a:avLst/>
            <a:gdLst/>
            <a:ahLst/>
            <a:cxnLst/>
            <a:rect l="l" t="t" r="r" b="b"/>
            <a:pathLst>
              <a:path w="340359" h="340360">
                <a:moveTo>
                  <a:pt x="170129" y="0"/>
                </a:moveTo>
                <a:lnTo>
                  <a:pt x="126971" y="5536"/>
                </a:lnTo>
                <a:lnTo>
                  <a:pt x="86107" y="22146"/>
                </a:lnTo>
                <a:lnTo>
                  <a:pt x="49829" y="49830"/>
                </a:lnTo>
                <a:lnTo>
                  <a:pt x="22146" y="86107"/>
                </a:lnTo>
                <a:lnTo>
                  <a:pt x="5536" y="126971"/>
                </a:lnTo>
                <a:lnTo>
                  <a:pt x="0" y="170129"/>
                </a:lnTo>
                <a:lnTo>
                  <a:pt x="5536" y="213286"/>
                </a:lnTo>
                <a:lnTo>
                  <a:pt x="22146" y="254151"/>
                </a:lnTo>
                <a:lnTo>
                  <a:pt x="49829" y="290428"/>
                </a:lnTo>
                <a:lnTo>
                  <a:pt x="86107" y="318111"/>
                </a:lnTo>
                <a:lnTo>
                  <a:pt x="126971" y="334721"/>
                </a:lnTo>
                <a:lnTo>
                  <a:pt x="170129" y="340258"/>
                </a:lnTo>
                <a:lnTo>
                  <a:pt x="213286" y="334721"/>
                </a:lnTo>
                <a:lnTo>
                  <a:pt x="254151" y="318111"/>
                </a:lnTo>
                <a:lnTo>
                  <a:pt x="290428" y="290428"/>
                </a:lnTo>
                <a:lnTo>
                  <a:pt x="318111" y="254151"/>
                </a:lnTo>
                <a:lnTo>
                  <a:pt x="334721" y="213286"/>
                </a:lnTo>
                <a:lnTo>
                  <a:pt x="340258" y="170129"/>
                </a:lnTo>
                <a:lnTo>
                  <a:pt x="334721" y="126971"/>
                </a:lnTo>
                <a:lnTo>
                  <a:pt x="318111" y="86107"/>
                </a:lnTo>
                <a:lnTo>
                  <a:pt x="290428" y="49830"/>
                </a:lnTo>
                <a:lnTo>
                  <a:pt x="254151" y="22146"/>
                </a:lnTo>
                <a:lnTo>
                  <a:pt x="213286" y="5536"/>
                </a:lnTo>
                <a:lnTo>
                  <a:pt x="170129" y="0"/>
                </a:lnTo>
                <a:close/>
              </a:path>
            </a:pathLst>
          </a:custGeom>
          <a:solidFill>
            <a:srgbClr val="D6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35300" y="660400"/>
            <a:ext cx="692594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Bezlitosna</a:t>
            </a:r>
            <a:r>
              <a:rPr spc="-45" dirty="0"/>
              <a:t> </a:t>
            </a:r>
            <a:r>
              <a:rPr spc="25" dirty="0"/>
              <a:t>refaktoryzacja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8100" y="9417405"/>
            <a:ext cx="38989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137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8100" y="2212975"/>
            <a:ext cx="10317480" cy="63665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750" b="1" spc="45" dirty="0">
                <a:latin typeface="Arial"/>
                <a:cs typeface="Arial"/>
              </a:rPr>
              <a:t>Jak </a:t>
            </a:r>
            <a:r>
              <a:rPr sz="2750" b="1" spc="30" dirty="0">
                <a:latin typeface="Arial"/>
                <a:cs typeface="Arial"/>
              </a:rPr>
              <a:t>ten </a:t>
            </a:r>
            <a:r>
              <a:rPr sz="2750" b="1" spc="10" dirty="0">
                <a:latin typeface="Arial"/>
                <a:cs typeface="Arial"/>
              </a:rPr>
              <a:t>problem </a:t>
            </a:r>
            <a:r>
              <a:rPr sz="2750" b="1" spc="25" dirty="0">
                <a:latin typeface="Arial"/>
                <a:cs typeface="Arial"/>
              </a:rPr>
              <a:t>rozwiązują </a:t>
            </a:r>
            <a:r>
              <a:rPr sz="2750" b="1" spc="-5" dirty="0">
                <a:latin typeface="Arial"/>
                <a:cs typeface="Arial"/>
              </a:rPr>
              <a:t>zespoły</a:t>
            </a:r>
            <a:r>
              <a:rPr sz="2750" b="1" spc="-90" dirty="0">
                <a:latin typeface="Arial"/>
                <a:cs typeface="Arial"/>
              </a:rPr>
              <a:t> </a:t>
            </a:r>
            <a:r>
              <a:rPr sz="2750" b="1" spc="-35" dirty="0">
                <a:latin typeface="Arial"/>
                <a:cs typeface="Arial"/>
              </a:rPr>
              <a:t>XP?</a:t>
            </a:r>
            <a:endParaRPr sz="2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00">
              <a:latin typeface="Times New Roman"/>
              <a:cs typeface="Times New Roman"/>
            </a:endParaRPr>
          </a:p>
          <a:p>
            <a:pPr marL="12700" marR="5080">
              <a:lnSpc>
                <a:spcPct val="101200"/>
              </a:lnSpc>
            </a:pPr>
            <a:r>
              <a:rPr sz="2750" spc="20" dirty="0">
                <a:latin typeface="Arial"/>
                <a:cs typeface="Arial"/>
              </a:rPr>
              <a:t>Programiści </a:t>
            </a:r>
            <a:r>
              <a:rPr sz="2750" spc="-10" dirty="0">
                <a:latin typeface="Arial"/>
                <a:cs typeface="Arial"/>
              </a:rPr>
              <a:t>nie </a:t>
            </a:r>
            <a:r>
              <a:rPr sz="2750" spc="-5" dirty="0">
                <a:latin typeface="Arial"/>
                <a:cs typeface="Arial"/>
              </a:rPr>
              <a:t>działają </a:t>
            </a:r>
            <a:r>
              <a:rPr sz="2750" spc="35" dirty="0">
                <a:latin typeface="Arial"/>
                <a:cs typeface="Arial"/>
              </a:rPr>
              <a:t>tak, </a:t>
            </a:r>
            <a:r>
              <a:rPr sz="2750" spc="-45" dirty="0">
                <a:latin typeface="Arial"/>
                <a:cs typeface="Arial"/>
              </a:rPr>
              <a:t>że </a:t>
            </a:r>
            <a:r>
              <a:rPr sz="2750" spc="75" dirty="0">
                <a:latin typeface="Arial"/>
                <a:cs typeface="Arial"/>
              </a:rPr>
              <a:t>„wypluwają” </a:t>
            </a:r>
            <a:r>
              <a:rPr sz="2750" spc="-45" dirty="0">
                <a:latin typeface="Arial"/>
                <a:cs typeface="Arial"/>
              </a:rPr>
              <a:t>z </a:t>
            </a:r>
            <a:r>
              <a:rPr sz="2750" spc="10" dirty="0">
                <a:latin typeface="Arial"/>
                <a:cs typeface="Arial"/>
              </a:rPr>
              <a:t>siebie linijki </a:t>
            </a:r>
            <a:r>
              <a:rPr sz="2750" spc="50" dirty="0">
                <a:latin typeface="Arial"/>
                <a:cs typeface="Arial"/>
              </a:rPr>
              <a:t>kodu,  </a:t>
            </a:r>
            <a:r>
              <a:rPr sz="2750" spc="85" dirty="0">
                <a:latin typeface="Arial"/>
                <a:cs typeface="Arial"/>
              </a:rPr>
              <a:t>po </a:t>
            </a:r>
            <a:r>
              <a:rPr sz="2750" spc="40" dirty="0">
                <a:latin typeface="Arial"/>
                <a:cs typeface="Arial"/>
              </a:rPr>
              <a:t>czym </a:t>
            </a:r>
            <a:r>
              <a:rPr sz="2750" spc="25" dirty="0">
                <a:latin typeface="Arial"/>
                <a:cs typeface="Arial"/>
              </a:rPr>
              <a:t>przechodzą </a:t>
            </a:r>
            <a:r>
              <a:rPr sz="2750" spc="85" dirty="0">
                <a:latin typeface="Arial"/>
                <a:cs typeface="Arial"/>
              </a:rPr>
              <a:t>do </a:t>
            </a:r>
            <a:r>
              <a:rPr sz="2750" spc="20" dirty="0">
                <a:latin typeface="Arial"/>
                <a:cs typeface="Arial"/>
              </a:rPr>
              <a:t>kolejnego </a:t>
            </a:r>
            <a:r>
              <a:rPr sz="2750" spc="-5" dirty="0">
                <a:latin typeface="Arial"/>
                <a:cs typeface="Arial"/>
              </a:rPr>
              <a:t>zadania. </a:t>
            </a:r>
            <a:r>
              <a:rPr sz="2750" spc="35" dirty="0">
                <a:latin typeface="Arial"/>
                <a:cs typeface="Arial"/>
              </a:rPr>
              <a:t>Podobnie </a:t>
            </a:r>
            <a:r>
              <a:rPr sz="2750" spc="85" dirty="0">
                <a:latin typeface="Arial"/>
                <a:cs typeface="Arial"/>
              </a:rPr>
              <a:t>do</a:t>
            </a:r>
            <a:r>
              <a:rPr sz="2750" spc="-210" dirty="0">
                <a:latin typeface="Arial"/>
                <a:cs typeface="Arial"/>
              </a:rPr>
              <a:t> </a:t>
            </a:r>
            <a:r>
              <a:rPr sz="2750" i="1" spc="20" dirty="0">
                <a:latin typeface="Arial"/>
                <a:cs typeface="Arial"/>
              </a:rPr>
              <a:t>wielkich  </a:t>
            </a:r>
            <a:r>
              <a:rPr sz="2750" spc="45" dirty="0">
                <a:latin typeface="Arial"/>
                <a:cs typeface="Arial"/>
              </a:rPr>
              <a:t>artystów </a:t>
            </a:r>
            <a:r>
              <a:rPr sz="2750" spc="5" dirty="0">
                <a:latin typeface="Arial"/>
                <a:cs typeface="Arial"/>
              </a:rPr>
              <a:t>i rzemieślników, </a:t>
            </a:r>
            <a:r>
              <a:rPr sz="2750" spc="35" dirty="0">
                <a:latin typeface="Arial"/>
                <a:cs typeface="Arial"/>
              </a:rPr>
              <a:t>którzy </a:t>
            </a:r>
            <a:r>
              <a:rPr sz="2750" spc="-10" dirty="0">
                <a:latin typeface="Arial"/>
                <a:cs typeface="Arial"/>
              </a:rPr>
              <a:t>kreślą </a:t>
            </a:r>
            <a:r>
              <a:rPr sz="2750" spc="15" dirty="0">
                <a:latin typeface="Arial"/>
                <a:cs typeface="Arial"/>
              </a:rPr>
              <a:t>szkice </a:t>
            </a:r>
            <a:r>
              <a:rPr sz="2750" spc="5" dirty="0">
                <a:latin typeface="Arial"/>
                <a:cs typeface="Arial"/>
              </a:rPr>
              <a:t>i </a:t>
            </a:r>
            <a:r>
              <a:rPr sz="2750" spc="60" dirty="0">
                <a:latin typeface="Arial"/>
                <a:cs typeface="Arial"/>
              </a:rPr>
              <a:t>stopniowo </a:t>
            </a:r>
            <a:r>
              <a:rPr sz="2750" spc="20" dirty="0">
                <a:latin typeface="Arial"/>
                <a:cs typeface="Arial"/>
              </a:rPr>
              <a:t>robią  przymiarki </a:t>
            </a:r>
            <a:r>
              <a:rPr sz="2750" spc="85" dirty="0">
                <a:latin typeface="Arial"/>
                <a:cs typeface="Arial"/>
              </a:rPr>
              <a:t>do </a:t>
            </a:r>
            <a:r>
              <a:rPr sz="2750" spc="20" dirty="0">
                <a:latin typeface="Arial"/>
                <a:cs typeface="Arial"/>
              </a:rPr>
              <a:t>stworzenia </a:t>
            </a:r>
            <a:r>
              <a:rPr sz="2750" spc="50" dirty="0">
                <a:latin typeface="Arial"/>
                <a:cs typeface="Arial"/>
              </a:rPr>
              <a:t>swoich </a:t>
            </a:r>
            <a:r>
              <a:rPr sz="2750" spc="5" dirty="0">
                <a:latin typeface="Arial"/>
                <a:cs typeface="Arial"/>
              </a:rPr>
              <a:t>dzieł </a:t>
            </a:r>
            <a:r>
              <a:rPr sz="2750" spc="160" dirty="0">
                <a:latin typeface="Arial"/>
                <a:cs typeface="Arial"/>
              </a:rPr>
              <a:t>- </a:t>
            </a:r>
            <a:r>
              <a:rPr sz="2750" i="1" spc="25" dirty="0">
                <a:latin typeface="Arial"/>
                <a:cs typeface="Arial"/>
              </a:rPr>
              <a:t>wielcy </a:t>
            </a:r>
            <a:r>
              <a:rPr sz="2750" spc="35" dirty="0">
                <a:latin typeface="Arial"/>
                <a:cs typeface="Arial"/>
              </a:rPr>
              <a:t>programiści  </a:t>
            </a:r>
            <a:r>
              <a:rPr sz="2750" spc="40" dirty="0">
                <a:latin typeface="Arial"/>
                <a:cs typeface="Arial"/>
              </a:rPr>
              <a:t>opracowują wstępne </a:t>
            </a:r>
            <a:r>
              <a:rPr sz="2750" spc="10" dirty="0">
                <a:latin typeface="Arial"/>
                <a:cs typeface="Arial"/>
              </a:rPr>
              <a:t>wersje </a:t>
            </a:r>
            <a:r>
              <a:rPr sz="2750" spc="50" dirty="0">
                <a:latin typeface="Arial"/>
                <a:cs typeface="Arial"/>
              </a:rPr>
              <a:t>kodu, który </a:t>
            </a:r>
            <a:r>
              <a:rPr sz="2750" spc="15" dirty="0">
                <a:latin typeface="Arial"/>
                <a:cs typeface="Arial"/>
              </a:rPr>
              <a:t>następnie </a:t>
            </a:r>
            <a:r>
              <a:rPr sz="2750" spc="10" dirty="0">
                <a:latin typeface="Arial"/>
                <a:cs typeface="Arial"/>
              </a:rPr>
              <a:t>refaktoryzują,  </a:t>
            </a:r>
            <a:r>
              <a:rPr sz="2750" spc="15" dirty="0">
                <a:latin typeface="Arial"/>
                <a:cs typeface="Arial"/>
              </a:rPr>
              <a:t>nierzadko</a:t>
            </a:r>
            <a:r>
              <a:rPr sz="2750" dirty="0">
                <a:latin typeface="Arial"/>
                <a:cs typeface="Arial"/>
              </a:rPr>
              <a:t> </a:t>
            </a:r>
            <a:r>
              <a:rPr sz="2750" spc="25" dirty="0">
                <a:latin typeface="Arial"/>
                <a:cs typeface="Arial"/>
              </a:rPr>
              <a:t>wielokrotnie.</a:t>
            </a:r>
            <a:endParaRPr sz="2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00">
              <a:latin typeface="Times New Roman"/>
              <a:cs typeface="Times New Roman"/>
            </a:endParaRPr>
          </a:p>
          <a:p>
            <a:pPr marL="12700" marR="19685">
              <a:lnSpc>
                <a:spcPct val="101200"/>
              </a:lnSpc>
            </a:pPr>
            <a:r>
              <a:rPr sz="2750" spc="15" dirty="0">
                <a:latin typeface="Arial"/>
                <a:cs typeface="Arial"/>
              </a:rPr>
              <a:t>Skuteczne zespoły </a:t>
            </a:r>
            <a:r>
              <a:rPr sz="2750" spc="-90" dirty="0">
                <a:latin typeface="Arial"/>
                <a:cs typeface="Arial"/>
              </a:rPr>
              <a:t>XP </a:t>
            </a:r>
            <a:r>
              <a:rPr sz="2750" spc="-15" dirty="0">
                <a:latin typeface="Arial"/>
                <a:cs typeface="Arial"/>
              </a:rPr>
              <a:t>są </a:t>
            </a:r>
            <a:r>
              <a:rPr sz="2750" spc="45" dirty="0">
                <a:latin typeface="Arial"/>
                <a:cs typeface="Arial"/>
              </a:rPr>
              <a:t>tego </a:t>
            </a:r>
            <a:r>
              <a:rPr sz="2750" spc="35" dirty="0">
                <a:latin typeface="Arial"/>
                <a:cs typeface="Arial"/>
              </a:rPr>
              <a:t>świadome </a:t>
            </a:r>
            <a:r>
              <a:rPr sz="2750" spc="5" dirty="0">
                <a:latin typeface="Arial"/>
                <a:cs typeface="Arial"/>
              </a:rPr>
              <a:t>i </a:t>
            </a:r>
            <a:r>
              <a:rPr sz="2750" spc="-5" dirty="0">
                <a:latin typeface="Arial"/>
                <a:cs typeface="Arial"/>
              </a:rPr>
              <a:t>przeznaczają </a:t>
            </a:r>
            <a:r>
              <a:rPr sz="2750" spc="114" dirty="0">
                <a:latin typeface="Arial"/>
                <a:cs typeface="Arial"/>
              </a:rPr>
              <a:t>w</a:t>
            </a:r>
            <a:r>
              <a:rPr sz="2750" spc="85" dirty="0">
                <a:latin typeface="Arial"/>
                <a:cs typeface="Arial"/>
              </a:rPr>
              <a:t> </a:t>
            </a:r>
            <a:r>
              <a:rPr sz="2750" spc="10" dirty="0">
                <a:latin typeface="Arial"/>
                <a:cs typeface="Arial"/>
              </a:rPr>
              <a:t>każdej  </a:t>
            </a:r>
            <a:r>
              <a:rPr sz="2750" spc="20" dirty="0">
                <a:latin typeface="Arial"/>
                <a:cs typeface="Arial"/>
              </a:rPr>
              <a:t>iteracji </a:t>
            </a:r>
            <a:r>
              <a:rPr sz="2750" spc="10" dirty="0">
                <a:latin typeface="Arial"/>
                <a:cs typeface="Arial"/>
              </a:rPr>
              <a:t>czas </a:t>
            </a:r>
            <a:r>
              <a:rPr sz="2750" spc="-15" dirty="0">
                <a:latin typeface="Arial"/>
                <a:cs typeface="Arial"/>
              </a:rPr>
              <a:t>na </a:t>
            </a:r>
            <a:r>
              <a:rPr sz="2750" spc="60" dirty="0">
                <a:latin typeface="Arial"/>
                <a:cs typeface="Arial"/>
              </a:rPr>
              <a:t>„spłacanie” </a:t>
            </a:r>
            <a:r>
              <a:rPr sz="2750" spc="40" dirty="0">
                <a:latin typeface="Arial"/>
                <a:cs typeface="Arial"/>
              </a:rPr>
              <a:t>długu </a:t>
            </a:r>
            <a:r>
              <a:rPr sz="2750" spc="30" dirty="0">
                <a:latin typeface="Arial"/>
                <a:cs typeface="Arial"/>
              </a:rPr>
              <a:t>technicznego </a:t>
            </a:r>
            <a:r>
              <a:rPr sz="2750" spc="5" dirty="0">
                <a:latin typeface="Arial"/>
                <a:cs typeface="Arial"/>
              </a:rPr>
              <a:t>i rozwiązywanie  </a:t>
            </a:r>
            <a:r>
              <a:rPr sz="2750" spc="45" dirty="0">
                <a:latin typeface="Arial"/>
                <a:cs typeface="Arial"/>
              </a:rPr>
              <a:t>takich </a:t>
            </a:r>
            <a:r>
              <a:rPr sz="2750" spc="10" dirty="0">
                <a:latin typeface="Arial"/>
                <a:cs typeface="Arial"/>
              </a:rPr>
              <a:t>zaległych </a:t>
            </a:r>
            <a:r>
              <a:rPr sz="2750" spc="30" dirty="0">
                <a:latin typeface="Arial"/>
                <a:cs typeface="Arial"/>
              </a:rPr>
              <a:t>problemów, </a:t>
            </a:r>
            <a:r>
              <a:rPr sz="2750" spc="10" dirty="0">
                <a:latin typeface="Arial"/>
                <a:cs typeface="Arial"/>
              </a:rPr>
              <a:t>żeby </a:t>
            </a:r>
            <a:r>
              <a:rPr sz="2750" spc="-10" dirty="0">
                <a:latin typeface="Arial"/>
                <a:cs typeface="Arial"/>
              </a:rPr>
              <a:t>nie </a:t>
            </a:r>
            <a:r>
              <a:rPr sz="2750" spc="65" dirty="0">
                <a:latin typeface="Arial"/>
                <a:cs typeface="Arial"/>
              </a:rPr>
              <a:t>dopuścić </a:t>
            </a:r>
            <a:r>
              <a:rPr sz="2750" spc="85" dirty="0">
                <a:latin typeface="Arial"/>
                <a:cs typeface="Arial"/>
              </a:rPr>
              <a:t>do </a:t>
            </a:r>
            <a:r>
              <a:rPr sz="2750" spc="40" dirty="0">
                <a:latin typeface="Arial"/>
                <a:cs typeface="Arial"/>
              </a:rPr>
              <a:t>ich  </a:t>
            </a:r>
            <a:r>
              <a:rPr sz="2750" spc="15" dirty="0">
                <a:latin typeface="Arial"/>
                <a:cs typeface="Arial"/>
              </a:rPr>
              <a:t>nawarstwienia </a:t>
            </a:r>
            <a:r>
              <a:rPr sz="2750" spc="-5" dirty="0">
                <a:latin typeface="Arial"/>
                <a:cs typeface="Arial"/>
              </a:rPr>
              <a:t>się. </a:t>
            </a:r>
            <a:r>
              <a:rPr sz="2750" spc="10" dirty="0">
                <a:latin typeface="Arial"/>
                <a:cs typeface="Arial"/>
              </a:rPr>
              <a:t>Najskuteczniejszym </a:t>
            </a:r>
            <a:r>
              <a:rPr sz="2750" spc="50" dirty="0">
                <a:latin typeface="Arial"/>
                <a:cs typeface="Arial"/>
              </a:rPr>
              <a:t>sposobem </a:t>
            </a:r>
            <a:r>
              <a:rPr sz="2750" spc="-15" dirty="0">
                <a:latin typeface="Arial"/>
                <a:cs typeface="Arial"/>
              </a:rPr>
              <a:t>na </a:t>
            </a:r>
            <a:r>
              <a:rPr sz="2750" spc="60" dirty="0">
                <a:latin typeface="Arial"/>
                <a:cs typeface="Arial"/>
              </a:rPr>
              <a:t>„spłacenie”  </a:t>
            </a:r>
            <a:r>
              <a:rPr sz="2750" spc="35" dirty="0">
                <a:latin typeface="Arial"/>
                <a:cs typeface="Arial"/>
              </a:rPr>
              <a:t>długu, </a:t>
            </a:r>
            <a:r>
              <a:rPr sz="2750" spc="20" dirty="0">
                <a:latin typeface="Arial"/>
                <a:cs typeface="Arial"/>
              </a:rPr>
              <a:t>jest </a:t>
            </a:r>
            <a:r>
              <a:rPr sz="2750" spc="15" dirty="0">
                <a:latin typeface="Arial"/>
                <a:cs typeface="Arial"/>
              </a:rPr>
              <a:t>przeprowadzenie </a:t>
            </a:r>
            <a:r>
              <a:rPr sz="2750" b="1" spc="20" dirty="0">
                <a:latin typeface="Arial"/>
                <a:cs typeface="Arial"/>
              </a:rPr>
              <a:t>refaktoryzacji </a:t>
            </a:r>
            <a:r>
              <a:rPr sz="2750" spc="50" dirty="0">
                <a:latin typeface="Arial"/>
                <a:cs typeface="Arial"/>
              </a:rPr>
              <a:t>kodu. </a:t>
            </a:r>
            <a:r>
              <a:rPr sz="2750" spc="15" dirty="0">
                <a:latin typeface="Arial"/>
                <a:cs typeface="Arial"/>
              </a:rPr>
              <a:t>Praktykę </a:t>
            </a:r>
            <a:r>
              <a:rPr sz="2750" spc="35" dirty="0">
                <a:latin typeface="Arial"/>
                <a:cs typeface="Arial"/>
              </a:rPr>
              <a:t>tą  </a:t>
            </a:r>
            <a:r>
              <a:rPr sz="2750" spc="10" dirty="0">
                <a:latin typeface="Arial"/>
                <a:cs typeface="Arial"/>
              </a:rPr>
              <a:t>nazywamy: </a:t>
            </a:r>
            <a:r>
              <a:rPr sz="2750" b="1" spc="10" dirty="0">
                <a:latin typeface="Arial"/>
                <a:cs typeface="Arial"/>
              </a:rPr>
              <a:t>bezlitosną</a:t>
            </a:r>
            <a:r>
              <a:rPr sz="2750" b="1" spc="-5" dirty="0">
                <a:latin typeface="Arial"/>
                <a:cs typeface="Arial"/>
              </a:rPr>
              <a:t> </a:t>
            </a:r>
            <a:r>
              <a:rPr sz="2750" b="1" spc="25" dirty="0">
                <a:latin typeface="Arial"/>
                <a:cs typeface="Arial"/>
              </a:rPr>
              <a:t>refaktoryzacją</a:t>
            </a:r>
            <a:r>
              <a:rPr sz="2750" spc="25" dirty="0">
                <a:latin typeface="Arial"/>
                <a:cs typeface="Arial"/>
              </a:rPr>
              <a:t>.</a:t>
            </a:r>
            <a:endParaRPr sz="2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100" y="9417405"/>
            <a:ext cx="38989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138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60500" y="723900"/>
            <a:ext cx="100920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0" dirty="0"/>
              <a:t>Dobre </a:t>
            </a:r>
            <a:r>
              <a:rPr sz="3600" spc="-5" dirty="0"/>
              <a:t>nawyki są </a:t>
            </a:r>
            <a:r>
              <a:rPr sz="3600" spc="10" dirty="0"/>
              <a:t>skuteczniejsze </a:t>
            </a:r>
            <a:r>
              <a:rPr sz="3600" dirty="0"/>
              <a:t>od</a:t>
            </a:r>
            <a:r>
              <a:rPr sz="3600" spc="20" dirty="0"/>
              <a:t> </a:t>
            </a:r>
            <a:r>
              <a:rPr sz="3600" spc="-65" dirty="0"/>
              <a:t>dyscypliny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1308100" y="2510282"/>
            <a:ext cx="10062210" cy="50603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704215">
              <a:lnSpc>
                <a:spcPct val="100000"/>
              </a:lnSpc>
              <a:spcBef>
                <a:spcPts val="135"/>
              </a:spcBef>
            </a:pPr>
            <a:r>
              <a:rPr sz="3000" dirty="0">
                <a:latin typeface="Arial"/>
                <a:cs typeface="Arial"/>
              </a:rPr>
              <a:t>Wymuszanie </a:t>
            </a:r>
            <a:r>
              <a:rPr sz="3000" spc="-15" dirty="0">
                <a:latin typeface="Arial"/>
                <a:cs typeface="Arial"/>
              </a:rPr>
              <a:t>na </a:t>
            </a:r>
            <a:r>
              <a:rPr sz="3000" spc="40" dirty="0">
                <a:latin typeface="Arial"/>
                <a:cs typeface="Arial"/>
              </a:rPr>
              <a:t>członkach </a:t>
            </a:r>
            <a:r>
              <a:rPr sz="3000" spc="20" dirty="0">
                <a:latin typeface="Arial"/>
                <a:cs typeface="Arial"/>
              </a:rPr>
              <a:t>zespołu </a:t>
            </a:r>
            <a:r>
              <a:rPr sz="3000" spc="50" dirty="0">
                <a:latin typeface="Arial"/>
                <a:cs typeface="Arial"/>
              </a:rPr>
              <a:t>lub </a:t>
            </a:r>
            <a:r>
              <a:rPr sz="3000" spc="35" dirty="0">
                <a:latin typeface="Arial"/>
                <a:cs typeface="Arial"/>
              </a:rPr>
              <a:t>sobie </a:t>
            </a:r>
            <a:r>
              <a:rPr sz="3000" spc="30" dirty="0">
                <a:latin typeface="Arial"/>
                <a:cs typeface="Arial"/>
              </a:rPr>
              <a:t>samym  </a:t>
            </a:r>
            <a:r>
              <a:rPr sz="3000" spc="15" dirty="0">
                <a:latin typeface="Arial"/>
                <a:cs typeface="Arial"/>
              </a:rPr>
              <a:t>korzystanie </a:t>
            </a:r>
            <a:r>
              <a:rPr sz="3000" spc="-45" dirty="0">
                <a:latin typeface="Arial"/>
                <a:cs typeface="Arial"/>
              </a:rPr>
              <a:t>z </a:t>
            </a:r>
            <a:r>
              <a:rPr sz="3000" spc="55" dirty="0">
                <a:latin typeface="Arial"/>
                <a:cs typeface="Arial"/>
              </a:rPr>
              <a:t>praktyk </a:t>
            </a:r>
            <a:r>
              <a:rPr sz="3000" dirty="0">
                <a:latin typeface="Arial"/>
                <a:cs typeface="Arial"/>
              </a:rPr>
              <a:t>raczej </a:t>
            </a:r>
            <a:r>
              <a:rPr sz="3000" spc="-5" dirty="0">
                <a:latin typeface="Arial"/>
                <a:cs typeface="Arial"/>
              </a:rPr>
              <a:t>nie </a:t>
            </a:r>
            <a:r>
              <a:rPr sz="3000" spc="5" dirty="0">
                <a:latin typeface="Arial"/>
                <a:cs typeface="Arial"/>
              </a:rPr>
              <a:t>przyniesie </a:t>
            </a:r>
            <a:r>
              <a:rPr sz="3000" spc="30" dirty="0">
                <a:latin typeface="Arial"/>
                <a:cs typeface="Arial"/>
              </a:rPr>
              <a:t>efektu  </a:t>
            </a:r>
            <a:r>
              <a:rPr sz="3000" spc="55" dirty="0">
                <a:latin typeface="Arial"/>
                <a:cs typeface="Arial"/>
              </a:rPr>
              <a:t>długofalowo </a:t>
            </a:r>
            <a:r>
              <a:rPr sz="3000" spc="5" dirty="0">
                <a:latin typeface="Arial"/>
                <a:cs typeface="Arial"/>
              </a:rPr>
              <a:t>i </a:t>
            </a:r>
            <a:r>
              <a:rPr sz="3000" spc="25" dirty="0">
                <a:latin typeface="Arial"/>
                <a:cs typeface="Arial"/>
              </a:rPr>
              <a:t>przyczyni </a:t>
            </a:r>
            <a:r>
              <a:rPr sz="3000" spc="-5" dirty="0">
                <a:latin typeface="Arial"/>
                <a:cs typeface="Arial"/>
              </a:rPr>
              <a:t>się </a:t>
            </a:r>
            <a:r>
              <a:rPr sz="3000" spc="100" dirty="0">
                <a:latin typeface="Arial"/>
                <a:cs typeface="Arial"/>
              </a:rPr>
              <a:t>do </a:t>
            </a:r>
            <a:r>
              <a:rPr sz="3000" dirty="0">
                <a:latin typeface="Arial"/>
                <a:cs typeface="Arial"/>
              </a:rPr>
              <a:t>zwiększenia </a:t>
            </a:r>
            <a:r>
              <a:rPr sz="3000" spc="30" dirty="0">
                <a:latin typeface="Arial"/>
                <a:cs typeface="Arial"/>
              </a:rPr>
              <a:t>frustracji</a:t>
            </a:r>
            <a:r>
              <a:rPr sz="3000" spc="-75" dirty="0">
                <a:latin typeface="Arial"/>
                <a:cs typeface="Arial"/>
              </a:rPr>
              <a:t> </a:t>
            </a:r>
            <a:r>
              <a:rPr sz="3000" spc="130" dirty="0">
                <a:latin typeface="Arial"/>
                <a:cs typeface="Arial"/>
              </a:rPr>
              <a:t>w  </a:t>
            </a:r>
            <a:r>
              <a:rPr sz="3000" spc="10" dirty="0">
                <a:latin typeface="Arial"/>
                <a:cs typeface="Arial"/>
              </a:rPr>
              <a:t>zespole.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1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3000" spc="30" dirty="0">
                <a:latin typeface="Arial"/>
                <a:cs typeface="Arial"/>
              </a:rPr>
              <a:t>Członkowie </a:t>
            </a:r>
            <a:r>
              <a:rPr sz="3000" spc="45" dirty="0">
                <a:latin typeface="Arial"/>
                <a:cs typeface="Arial"/>
              </a:rPr>
              <a:t>sprawnych </a:t>
            </a:r>
            <a:r>
              <a:rPr sz="3000" spc="40" dirty="0">
                <a:latin typeface="Arial"/>
                <a:cs typeface="Arial"/>
              </a:rPr>
              <a:t>zespołów </a:t>
            </a:r>
            <a:r>
              <a:rPr sz="3000" spc="-95" dirty="0">
                <a:latin typeface="Arial"/>
                <a:cs typeface="Arial"/>
              </a:rPr>
              <a:t>XP </a:t>
            </a:r>
            <a:r>
              <a:rPr sz="3000" spc="25" dirty="0">
                <a:latin typeface="Arial"/>
                <a:cs typeface="Arial"/>
              </a:rPr>
              <a:t>wykształcają </a:t>
            </a:r>
            <a:r>
              <a:rPr sz="3000" spc="130" dirty="0">
                <a:latin typeface="Arial"/>
                <a:cs typeface="Arial"/>
              </a:rPr>
              <a:t>w</a:t>
            </a:r>
            <a:r>
              <a:rPr sz="3000" spc="75" dirty="0">
                <a:latin typeface="Arial"/>
                <a:cs typeface="Arial"/>
              </a:rPr>
              <a:t> </a:t>
            </a:r>
            <a:r>
              <a:rPr sz="3000" spc="35" dirty="0">
                <a:latin typeface="Arial"/>
                <a:cs typeface="Arial"/>
              </a:rPr>
              <a:t>sobie  </a:t>
            </a:r>
            <a:r>
              <a:rPr sz="3000" spc="50" dirty="0">
                <a:latin typeface="Arial"/>
                <a:cs typeface="Arial"/>
              </a:rPr>
              <a:t>dobre </a:t>
            </a:r>
            <a:r>
              <a:rPr sz="3000" spc="30" dirty="0">
                <a:latin typeface="Arial"/>
                <a:cs typeface="Arial"/>
              </a:rPr>
              <a:t>nawyki. </a:t>
            </a:r>
            <a:r>
              <a:rPr sz="3000" spc="15" dirty="0">
                <a:latin typeface="Arial"/>
                <a:cs typeface="Arial"/>
              </a:rPr>
              <a:t>Przykładem może </a:t>
            </a:r>
            <a:r>
              <a:rPr sz="3000" spc="90" dirty="0">
                <a:latin typeface="Arial"/>
                <a:cs typeface="Arial"/>
              </a:rPr>
              <a:t>być </a:t>
            </a:r>
            <a:r>
              <a:rPr sz="3000" spc="40" dirty="0">
                <a:latin typeface="Arial"/>
                <a:cs typeface="Arial"/>
              </a:rPr>
              <a:t>nawyk </a:t>
            </a:r>
            <a:r>
              <a:rPr sz="3000" spc="35" dirty="0">
                <a:latin typeface="Arial"/>
                <a:cs typeface="Arial"/>
              </a:rPr>
              <a:t>wykonywania  </a:t>
            </a:r>
            <a:r>
              <a:rPr sz="3000" spc="20" dirty="0">
                <a:latin typeface="Arial"/>
                <a:cs typeface="Arial"/>
              </a:rPr>
              <a:t>refaktoryzacji, </a:t>
            </a:r>
            <a:r>
              <a:rPr sz="3000" spc="35" dirty="0">
                <a:latin typeface="Arial"/>
                <a:cs typeface="Arial"/>
              </a:rPr>
              <a:t>kiedy </a:t>
            </a:r>
            <a:r>
              <a:rPr sz="3000" spc="55" dirty="0">
                <a:latin typeface="Arial"/>
                <a:cs typeface="Arial"/>
              </a:rPr>
              <a:t>tylko </a:t>
            </a:r>
            <a:r>
              <a:rPr sz="3000" spc="20" dirty="0">
                <a:latin typeface="Arial"/>
                <a:cs typeface="Arial"/>
              </a:rPr>
              <a:t>trafia </a:t>
            </a:r>
            <a:r>
              <a:rPr sz="3000" spc="-5" dirty="0">
                <a:latin typeface="Arial"/>
                <a:cs typeface="Arial"/>
              </a:rPr>
              <a:t>się </a:t>
            </a:r>
            <a:r>
              <a:rPr sz="3000" spc="-15" dirty="0">
                <a:latin typeface="Arial"/>
                <a:cs typeface="Arial"/>
              </a:rPr>
              <a:t>na </a:t>
            </a:r>
            <a:r>
              <a:rPr sz="3000" spc="70" dirty="0">
                <a:latin typeface="Arial"/>
                <a:cs typeface="Arial"/>
              </a:rPr>
              <a:t>kod, </a:t>
            </a:r>
            <a:r>
              <a:rPr sz="3000" spc="55" dirty="0">
                <a:latin typeface="Arial"/>
                <a:cs typeface="Arial"/>
              </a:rPr>
              <a:t>który </a:t>
            </a:r>
            <a:r>
              <a:rPr sz="3000" spc="65" dirty="0">
                <a:latin typeface="Arial"/>
                <a:cs typeface="Arial"/>
              </a:rPr>
              <a:t>mógłby  </a:t>
            </a:r>
            <a:r>
              <a:rPr sz="3000" spc="55" dirty="0">
                <a:latin typeface="Arial"/>
                <a:cs typeface="Arial"/>
              </a:rPr>
              <a:t>tego potrzebować, </a:t>
            </a:r>
            <a:r>
              <a:rPr sz="3000" spc="50" dirty="0">
                <a:latin typeface="Arial"/>
                <a:cs typeface="Arial"/>
              </a:rPr>
              <a:t>lub </a:t>
            </a:r>
            <a:r>
              <a:rPr sz="3000" spc="40" dirty="0">
                <a:latin typeface="Arial"/>
                <a:cs typeface="Arial"/>
              </a:rPr>
              <a:t>nawyk </a:t>
            </a:r>
            <a:r>
              <a:rPr sz="3000" spc="10" dirty="0">
                <a:latin typeface="Arial"/>
                <a:cs typeface="Arial"/>
              </a:rPr>
              <a:t>pisania </a:t>
            </a:r>
            <a:r>
              <a:rPr sz="3000" spc="70" dirty="0">
                <a:latin typeface="Arial"/>
                <a:cs typeface="Arial"/>
              </a:rPr>
              <a:t>testów  </a:t>
            </a:r>
            <a:r>
              <a:rPr sz="3000" spc="55" dirty="0">
                <a:latin typeface="Arial"/>
                <a:cs typeface="Arial"/>
              </a:rPr>
              <a:t>jednostkowych </a:t>
            </a:r>
            <a:r>
              <a:rPr sz="3000" spc="130" dirty="0">
                <a:latin typeface="Arial"/>
                <a:cs typeface="Arial"/>
              </a:rPr>
              <a:t>w </a:t>
            </a:r>
            <a:r>
              <a:rPr sz="3000" spc="20" dirty="0">
                <a:latin typeface="Arial"/>
                <a:cs typeface="Arial"/>
              </a:rPr>
              <a:t>pierwszej </a:t>
            </a:r>
            <a:r>
              <a:rPr sz="3000" spc="30" dirty="0">
                <a:latin typeface="Arial"/>
                <a:cs typeface="Arial"/>
              </a:rPr>
              <a:t>kolejności. </a:t>
            </a:r>
            <a:r>
              <a:rPr sz="3000" spc="15" dirty="0">
                <a:latin typeface="Arial"/>
                <a:cs typeface="Arial"/>
              </a:rPr>
              <a:t>Dobre </a:t>
            </a:r>
            <a:r>
              <a:rPr sz="3000" spc="35" dirty="0">
                <a:latin typeface="Arial"/>
                <a:cs typeface="Arial"/>
              </a:rPr>
              <a:t>nawyki </a:t>
            </a:r>
            <a:r>
              <a:rPr sz="3000" spc="-15" dirty="0">
                <a:latin typeface="Arial"/>
                <a:cs typeface="Arial"/>
              </a:rPr>
              <a:t>są  </a:t>
            </a:r>
            <a:r>
              <a:rPr sz="3000" spc="35" dirty="0">
                <a:latin typeface="Arial"/>
                <a:cs typeface="Arial"/>
              </a:rPr>
              <a:t>jednym </a:t>
            </a:r>
            <a:r>
              <a:rPr sz="3000" spc="-45" dirty="0">
                <a:latin typeface="Arial"/>
                <a:cs typeface="Arial"/>
              </a:rPr>
              <a:t>z </a:t>
            </a:r>
            <a:r>
              <a:rPr sz="3000" spc="55" dirty="0">
                <a:latin typeface="Arial"/>
                <a:cs typeface="Arial"/>
              </a:rPr>
              <a:t>aspektów </a:t>
            </a:r>
            <a:r>
              <a:rPr sz="3000" spc="80" dirty="0">
                <a:latin typeface="Arial"/>
                <a:cs typeface="Arial"/>
              </a:rPr>
              <a:t>„zwinnego” </a:t>
            </a:r>
            <a:r>
              <a:rPr sz="3000" spc="40" dirty="0">
                <a:latin typeface="Arial"/>
                <a:cs typeface="Arial"/>
              </a:rPr>
              <a:t>programisty </a:t>
            </a:r>
            <a:r>
              <a:rPr sz="3000" spc="130" dirty="0">
                <a:latin typeface="Arial"/>
                <a:cs typeface="Arial"/>
              </a:rPr>
              <a:t>w </a:t>
            </a:r>
            <a:r>
              <a:rPr sz="3000" spc="15" dirty="0">
                <a:latin typeface="Arial"/>
                <a:cs typeface="Arial"/>
              </a:rPr>
              <a:t>zespole</a:t>
            </a:r>
            <a:r>
              <a:rPr sz="3000" spc="-229" dirty="0">
                <a:latin typeface="Arial"/>
                <a:cs typeface="Arial"/>
              </a:rPr>
              <a:t> </a:t>
            </a:r>
            <a:r>
              <a:rPr sz="3000" spc="-240" dirty="0">
                <a:latin typeface="Arial"/>
                <a:cs typeface="Arial"/>
              </a:rPr>
              <a:t>XP.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100" y="9417405"/>
            <a:ext cx="38989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139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91100" y="4508500"/>
            <a:ext cx="303149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XP </a:t>
            </a:r>
            <a:r>
              <a:rPr spc="-90" dirty="0"/>
              <a:t>i</a:t>
            </a:r>
            <a:r>
              <a:rPr spc="-80" dirty="0"/>
              <a:t> </a:t>
            </a:r>
            <a:r>
              <a:rPr spc="-5" dirty="0"/>
              <a:t>Scrum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2500630" cy="2500630"/>
          </a:xfrm>
          <a:custGeom>
            <a:avLst/>
            <a:gdLst/>
            <a:ahLst/>
            <a:cxnLst/>
            <a:rect l="l" t="t" r="r" b="b"/>
            <a:pathLst>
              <a:path w="2500630" h="2500630">
                <a:moveTo>
                  <a:pt x="2500008" y="0"/>
                </a:moveTo>
                <a:lnTo>
                  <a:pt x="0" y="0"/>
                </a:lnTo>
                <a:lnTo>
                  <a:pt x="0" y="2500008"/>
                </a:lnTo>
                <a:lnTo>
                  <a:pt x="2500008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2752933" cy="1296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98800" y="94615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888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888888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888888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888888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888888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888888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489200" y="4394200"/>
            <a:ext cx="801687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0" spc="135" dirty="0">
                <a:solidFill>
                  <a:srgbClr val="FFFFFF"/>
                </a:solidFill>
                <a:latin typeface="Arial"/>
                <a:cs typeface="Arial"/>
              </a:rPr>
              <a:t>Podejście</a:t>
            </a:r>
            <a:r>
              <a:rPr sz="6000" b="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0" b="0" spc="150" dirty="0">
                <a:solidFill>
                  <a:srgbClr val="FFFFFF"/>
                </a:solidFill>
                <a:latin typeface="Arial"/>
                <a:cs typeface="Arial"/>
              </a:rPr>
              <a:t>adaptacyjne</a:t>
            </a:r>
            <a:endParaRPr sz="6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900" y="9423400"/>
            <a:ext cx="2514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100" y="9417405"/>
            <a:ext cx="38989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140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33800" y="660400"/>
            <a:ext cx="553847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XP </a:t>
            </a:r>
            <a:r>
              <a:rPr spc="330" dirty="0"/>
              <a:t>-</a:t>
            </a:r>
            <a:r>
              <a:rPr spc="-90" dirty="0"/>
              <a:t> </a:t>
            </a:r>
            <a:r>
              <a:rPr spc="5" dirty="0"/>
              <a:t>Podsumowanie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08100" y="1827847"/>
            <a:ext cx="177165" cy="544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400" dirty="0">
                <a:latin typeface="Arial"/>
                <a:cs typeface="Arial"/>
              </a:rPr>
              <a:t>•</a:t>
            </a:r>
            <a:endParaRPr sz="3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90700" y="1863089"/>
            <a:ext cx="8847455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000"/>
              </a:lnSpc>
              <a:spcBef>
                <a:spcPts val="100"/>
              </a:spcBef>
            </a:pPr>
            <a:r>
              <a:rPr sz="2350" spc="-90" dirty="0">
                <a:latin typeface="Arial"/>
                <a:cs typeface="Arial"/>
              </a:rPr>
              <a:t>XP </a:t>
            </a:r>
            <a:r>
              <a:rPr sz="2350" spc="10" dirty="0">
                <a:latin typeface="Arial"/>
                <a:cs typeface="Arial"/>
              </a:rPr>
              <a:t>jest </a:t>
            </a:r>
            <a:r>
              <a:rPr sz="2350" spc="25" dirty="0">
                <a:latin typeface="Arial"/>
                <a:cs typeface="Arial"/>
              </a:rPr>
              <a:t>metodyką </a:t>
            </a:r>
            <a:r>
              <a:rPr sz="2350" spc="-5" dirty="0">
                <a:latin typeface="Arial"/>
                <a:cs typeface="Arial"/>
              </a:rPr>
              <a:t>zwinną, </a:t>
            </a:r>
            <a:r>
              <a:rPr sz="2350" spc="15" dirty="0">
                <a:latin typeface="Arial"/>
                <a:cs typeface="Arial"/>
              </a:rPr>
              <a:t>koncentrującą </a:t>
            </a:r>
            <a:r>
              <a:rPr sz="2350" spc="-20" dirty="0">
                <a:latin typeface="Arial"/>
                <a:cs typeface="Arial"/>
              </a:rPr>
              <a:t>się </a:t>
            </a:r>
            <a:r>
              <a:rPr sz="2350" spc="-25" dirty="0">
                <a:latin typeface="Arial"/>
                <a:cs typeface="Arial"/>
              </a:rPr>
              <a:t>na </a:t>
            </a:r>
            <a:r>
              <a:rPr sz="2350" spc="25" dirty="0">
                <a:latin typeface="Arial"/>
                <a:cs typeface="Arial"/>
              </a:rPr>
              <a:t>spójności </a:t>
            </a:r>
            <a:r>
              <a:rPr sz="2350" dirty="0">
                <a:latin typeface="Arial"/>
                <a:cs typeface="Arial"/>
              </a:rPr>
              <a:t>zespołu,  </a:t>
            </a:r>
            <a:r>
              <a:rPr sz="2350" spc="15" dirty="0">
                <a:latin typeface="Arial"/>
                <a:cs typeface="Arial"/>
              </a:rPr>
              <a:t>komunikacji, jakości </a:t>
            </a:r>
            <a:r>
              <a:rPr sz="2350" spc="40" dirty="0">
                <a:latin typeface="Arial"/>
                <a:cs typeface="Arial"/>
              </a:rPr>
              <a:t>kodu </a:t>
            </a:r>
            <a:r>
              <a:rPr sz="2350" spc="-5" dirty="0">
                <a:latin typeface="Arial"/>
                <a:cs typeface="Arial"/>
              </a:rPr>
              <a:t>i</a:t>
            </a:r>
            <a:r>
              <a:rPr sz="2350" spc="-70" dirty="0">
                <a:latin typeface="Arial"/>
                <a:cs typeface="Arial"/>
              </a:rPr>
              <a:t> </a:t>
            </a:r>
            <a:r>
              <a:rPr sz="2350" spc="10" dirty="0">
                <a:latin typeface="Arial"/>
                <a:cs typeface="Arial"/>
              </a:rPr>
              <a:t>programowaniu.</a:t>
            </a:r>
            <a:endParaRPr sz="23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8100" y="3110547"/>
            <a:ext cx="177165" cy="544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400" dirty="0">
                <a:latin typeface="Arial"/>
                <a:cs typeface="Arial"/>
              </a:rPr>
              <a:t>•</a:t>
            </a:r>
            <a:endParaRPr sz="3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90700" y="3120389"/>
            <a:ext cx="8253730" cy="88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600"/>
              </a:lnSpc>
              <a:spcBef>
                <a:spcPts val="100"/>
              </a:spcBef>
            </a:pPr>
            <a:r>
              <a:rPr sz="2350" spc="-90" dirty="0">
                <a:latin typeface="Arial"/>
                <a:cs typeface="Arial"/>
              </a:rPr>
              <a:t>XP </a:t>
            </a:r>
            <a:r>
              <a:rPr sz="2350" dirty="0">
                <a:latin typeface="Arial"/>
                <a:cs typeface="Arial"/>
              </a:rPr>
              <a:t>ma </a:t>
            </a:r>
            <a:r>
              <a:rPr sz="2350" spc="25" dirty="0">
                <a:latin typeface="Arial"/>
                <a:cs typeface="Arial"/>
              </a:rPr>
              <a:t>praktyki </a:t>
            </a:r>
            <a:r>
              <a:rPr sz="2350" spc="5" dirty="0">
                <a:latin typeface="Arial"/>
                <a:cs typeface="Arial"/>
              </a:rPr>
              <a:t>usprawniające </a:t>
            </a:r>
            <a:r>
              <a:rPr sz="2350" spc="15" dirty="0">
                <a:latin typeface="Arial"/>
                <a:cs typeface="Arial"/>
              </a:rPr>
              <a:t>pracę </a:t>
            </a:r>
            <a:r>
              <a:rPr sz="2350" spc="10" dirty="0">
                <a:latin typeface="Arial"/>
                <a:cs typeface="Arial"/>
              </a:rPr>
              <a:t>zespołową </a:t>
            </a:r>
            <a:r>
              <a:rPr sz="2350" spc="-15" dirty="0">
                <a:latin typeface="Arial"/>
                <a:cs typeface="Arial"/>
              </a:rPr>
              <a:t>oraz </a:t>
            </a:r>
            <a:r>
              <a:rPr sz="2350" spc="30" dirty="0">
                <a:latin typeface="Arial"/>
                <a:cs typeface="Arial"/>
              </a:rPr>
              <a:t>wartości  </a:t>
            </a:r>
            <a:r>
              <a:rPr sz="2350" spc="10" dirty="0">
                <a:latin typeface="Arial"/>
                <a:cs typeface="Arial"/>
              </a:rPr>
              <a:t>pomagające </a:t>
            </a:r>
            <a:r>
              <a:rPr sz="2350" spc="80" dirty="0">
                <a:latin typeface="Arial"/>
                <a:cs typeface="Arial"/>
              </a:rPr>
              <a:t>w </a:t>
            </a:r>
            <a:r>
              <a:rPr sz="2350" spc="5" dirty="0">
                <a:latin typeface="Arial"/>
                <a:cs typeface="Arial"/>
              </a:rPr>
              <a:t>przyjęciu </a:t>
            </a:r>
            <a:r>
              <a:rPr sz="2350" spc="30" dirty="0">
                <a:latin typeface="Arial"/>
                <a:cs typeface="Arial"/>
              </a:rPr>
              <a:t>odpowiedniego</a:t>
            </a:r>
            <a:r>
              <a:rPr sz="2350" spc="-85" dirty="0">
                <a:latin typeface="Arial"/>
                <a:cs typeface="Arial"/>
              </a:rPr>
              <a:t> </a:t>
            </a:r>
            <a:r>
              <a:rPr sz="2350" spc="-5" dirty="0">
                <a:latin typeface="Arial"/>
                <a:cs typeface="Arial"/>
              </a:rPr>
              <a:t>nastawienia.</a:t>
            </a:r>
            <a:endParaRPr sz="23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90700" y="4476750"/>
            <a:ext cx="7663815" cy="383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spc="10" dirty="0">
                <a:latin typeface="Arial"/>
                <a:cs typeface="Arial"/>
              </a:rPr>
              <a:t>Zespoły </a:t>
            </a:r>
            <a:r>
              <a:rPr sz="2350" spc="-90" dirty="0">
                <a:latin typeface="Arial"/>
                <a:cs typeface="Arial"/>
              </a:rPr>
              <a:t>XP </a:t>
            </a:r>
            <a:r>
              <a:rPr sz="2350" spc="15" dirty="0">
                <a:latin typeface="Arial"/>
                <a:cs typeface="Arial"/>
              </a:rPr>
              <a:t>monitorują </a:t>
            </a:r>
            <a:r>
              <a:rPr sz="2350" dirty="0">
                <a:latin typeface="Arial"/>
                <a:cs typeface="Arial"/>
              </a:rPr>
              <a:t>wymagania </a:t>
            </a:r>
            <a:r>
              <a:rPr sz="2350" spc="5" dirty="0">
                <a:latin typeface="Arial"/>
                <a:cs typeface="Arial"/>
              </a:rPr>
              <a:t>przy użyciu</a:t>
            </a:r>
            <a:r>
              <a:rPr sz="2350" spc="80" dirty="0">
                <a:latin typeface="Arial"/>
                <a:cs typeface="Arial"/>
              </a:rPr>
              <a:t> </a:t>
            </a:r>
            <a:r>
              <a:rPr sz="2350" spc="10" dirty="0">
                <a:latin typeface="Arial"/>
                <a:cs typeface="Arial"/>
              </a:rPr>
              <a:t>historyjek.</a:t>
            </a:r>
            <a:endParaRPr sz="23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08100" y="4380547"/>
            <a:ext cx="177165" cy="1395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400" dirty="0">
                <a:latin typeface="Arial"/>
                <a:cs typeface="Arial"/>
              </a:rPr>
              <a:t>•</a:t>
            </a:r>
            <a:endParaRPr sz="3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20"/>
              </a:spcBef>
            </a:pPr>
            <a:r>
              <a:rPr sz="3400" dirty="0">
                <a:latin typeface="Arial"/>
                <a:cs typeface="Arial"/>
              </a:rPr>
              <a:t>•</a:t>
            </a:r>
            <a:endParaRPr sz="3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90700" y="5266690"/>
            <a:ext cx="9763125" cy="1282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000"/>
              </a:lnSpc>
              <a:spcBef>
                <a:spcPts val="100"/>
              </a:spcBef>
            </a:pPr>
            <a:r>
              <a:rPr sz="2350" spc="-10" dirty="0">
                <a:latin typeface="Arial"/>
                <a:cs typeface="Arial"/>
              </a:rPr>
              <a:t>Planowanie </a:t>
            </a:r>
            <a:r>
              <a:rPr sz="2350" spc="25" dirty="0">
                <a:latin typeface="Arial"/>
                <a:cs typeface="Arial"/>
              </a:rPr>
              <a:t>wydań </a:t>
            </a:r>
            <a:r>
              <a:rPr sz="2350" spc="-25" dirty="0">
                <a:latin typeface="Arial"/>
                <a:cs typeface="Arial"/>
              </a:rPr>
              <a:t>(np. </a:t>
            </a:r>
            <a:r>
              <a:rPr sz="2350" spc="-10" dirty="0">
                <a:latin typeface="Arial"/>
                <a:cs typeface="Arial"/>
              </a:rPr>
              <a:t>kwartalne) </a:t>
            </a:r>
            <a:r>
              <a:rPr sz="2350" spc="10" dirty="0">
                <a:latin typeface="Arial"/>
                <a:cs typeface="Arial"/>
              </a:rPr>
              <a:t>pozwala </a:t>
            </a:r>
            <a:r>
              <a:rPr sz="2350" spc="15" dirty="0">
                <a:latin typeface="Arial"/>
                <a:cs typeface="Arial"/>
              </a:rPr>
              <a:t>zespołom </a:t>
            </a:r>
            <a:r>
              <a:rPr sz="2350" spc="-25" dirty="0">
                <a:latin typeface="Arial"/>
                <a:cs typeface="Arial"/>
              </a:rPr>
              <a:t>na </a:t>
            </a:r>
            <a:r>
              <a:rPr sz="2350" spc="20" dirty="0">
                <a:latin typeface="Arial"/>
                <a:cs typeface="Arial"/>
              </a:rPr>
              <a:t>długoterminowe  </a:t>
            </a:r>
            <a:r>
              <a:rPr sz="2350" spc="5" dirty="0">
                <a:latin typeface="Arial"/>
                <a:cs typeface="Arial"/>
              </a:rPr>
              <a:t>planowanie </a:t>
            </a:r>
            <a:r>
              <a:rPr sz="2350" spc="25" dirty="0">
                <a:latin typeface="Arial"/>
                <a:cs typeface="Arial"/>
              </a:rPr>
              <a:t>prac. </a:t>
            </a:r>
            <a:r>
              <a:rPr sz="2350" spc="10" dirty="0">
                <a:latin typeface="Arial"/>
                <a:cs typeface="Arial"/>
              </a:rPr>
              <a:t>Zespół omawia </a:t>
            </a:r>
            <a:r>
              <a:rPr sz="2350" spc="20" dirty="0">
                <a:latin typeface="Arial"/>
                <a:cs typeface="Arial"/>
              </a:rPr>
              <a:t>ogólny </a:t>
            </a:r>
            <a:r>
              <a:rPr sz="2350" spc="10" dirty="0">
                <a:latin typeface="Arial"/>
                <a:cs typeface="Arial"/>
              </a:rPr>
              <a:t>stan </a:t>
            </a:r>
            <a:r>
              <a:rPr sz="2350" spc="-35" dirty="0">
                <a:latin typeface="Arial"/>
                <a:cs typeface="Arial"/>
              </a:rPr>
              <a:t>rzeczy, </a:t>
            </a:r>
            <a:r>
              <a:rPr sz="2350" spc="10" dirty="0">
                <a:latin typeface="Arial"/>
                <a:cs typeface="Arial"/>
              </a:rPr>
              <a:t>wybiera </a:t>
            </a:r>
            <a:r>
              <a:rPr sz="2350" spc="20" dirty="0">
                <a:latin typeface="Arial"/>
                <a:cs typeface="Arial"/>
              </a:rPr>
              <a:t>tematy  </a:t>
            </a:r>
            <a:r>
              <a:rPr sz="2350" spc="-15" dirty="0">
                <a:latin typeface="Arial"/>
                <a:cs typeface="Arial"/>
              </a:rPr>
              <a:t>(ogólne </a:t>
            </a:r>
            <a:r>
              <a:rPr sz="2350" spc="-40" dirty="0">
                <a:latin typeface="Arial"/>
                <a:cs typeface="Arial"/>
              </a:rPr>
              <a:t>cele) </a:t>
            </a:r>
            <a:r>
              <a:rPr sz="2350" spc="10" dirty="0">
                <a:latin typeface="Arial"/>
                <a:cs typeface="Arial"/>
              </a:rPr>
              <a:t>wydania </a:t>
            </a:r>
            <a:r>
              <a:rPr sz="2350" spc="-5" dirty="0">
                <a:latin typeface="Arial"/>
                <a:cs typeface="Arial"/>
              </a:rPr>
              <a:t>i </a:t>
            </a:r>
            <a:r>
              <a:rPr sz="2350" spc="15" dirty="0">
                <a:latin typeface="Arial"/>
                <a:cs typeface="Arial"/>
              </a:rPr>
              <a:t>historyjki, które </a:t>
            </a:r>
            <a:r>
              <a:rPr sz="2350" spc="-5" dirty="0">
                <a:latin typeface="Arial"/>
                <a:cs typeface="Arial"/>
              </a:rPr>
              <a:t>trafiają </a:t>
            </a:r>
            <a:r>
              <a:rPr sz="2350" spc="60" dirty="0">
                <a:latin typeface="Arial"/>
                <a:cs typeface="Arial"/>
              </a:rPr>
              <a:t>do </a:t>
            </a:r>
            <a:r>
              <a:rPr sz="2350" spc="5" dirty="0">
                <a:latin typeface="Arial"/>
                <a:cs typeface="Arial"/>
              </a:rPr>
              <a:t>jego</a:t>
            </a:r>
            <a:r>
              <a:rPr sz="2350" spc="-15" dirty="0">
                <a:latin typeface="Arial"/>
                <a:cs typeface="Arial"/>
              </a:rPr>
              <a:t> </a:t>
            </a:r>
            <a:r>
              <a:rPr sz="2350" spc="-10" dirty="0">
                <a:latin typeface="Arial"/>
                <a:cs typeface="Arial"/>
              </a:rPr>
              <a:t>rejestru.</a:t>
            </a:r>
            <a:endParaRPr sz="23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08100" y="6933247"/>
            <a:ext cx="177165" cy="544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400" dirty="0">
                <a:latin typeface="Arial"/>
                <a:cs typeface="Arial"/>
              </a:rPr>
              <a:t>•</a:t>
            </a:r>
            <a:endParaRPr sz="3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90700" y="6943090"/>
            <a:ext cx="9886315" cy="215900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5080">
              <a:lnSpc>
                <a:spcPct val="118800"/>
              </a:lnSpc>
              <a:spcBef>
                <a:spcPts val="150"/>
              </a:spcBef>
            </a:pPr>
            <a:r>
              <a:rPr sz="2350" spc="10" dirty="0">
                <a:latin typeface="Arial"/>
                <a:cs typeface="Arial"/>
              </a:rPr>
              <a:t>Zespoły </a:t>
            </a:r>
            <a:r>
              <a:rPr sz="2350" spc="-90" dirty="0">
                <a:latin typeface="Arial"/>
                <a:cs typeface="Arial"/>
              </a:rPr>
              <a:t>XP </a:t>
            </a:r>
            <a:r>
              <a:rPr sz="2350" spc="10" dirty="0">
                <a:latin typeface="Arial"/>
                <a:cs typeface="Arial"/>
              </a:rPr>
              <a:t>pracują </a:t>
            </a:r>
            <a:r>
              <a:rPr sz="2350" spc="80" dirty="0">
                <a:latin typeface="Arial"/>
                <a:cs typeface="Arial"/>
              </a:rPr>
              <a:t>w </a:t>
            </a:r>
            <a:r>
              <a:rPr sz="2350" spc="35" dirty="0">
                <a:latin typeface="Arial"/>
                <a:cs typeface="Arial"/>
              </a:rPr>
              <a:t>krótkich </a:t>
            </a:r>
            <a:r>
              <a:rPr sz="2350" dirty="0">
                <a:latin typeface="Arial"/>
                <a:cs typeface="Arial"/>
              </a:rPr>
              <a:t>iteracją </a:t>
            </a:r>
            <a:r>
              <a:rPr sz="2350" spc="-25" dirty="0">
                <a:latin typeface="Arial"/>
                <a:cs typeface="Arial"/>
              </a:rPr>
              <a:t>(np. </a:t>
            </a:r>
            <a:r>
              <a:rPr sz="2350" spc="20" dirty="0">
                <a:latin typeface="Arial"/>
                <a:cs typeface="Arial"/>
              </a:rPr>
              <a:t>tygodniowych), </a:t>
            </a:r>
            <a:r>
              <a:rPr sz="2350" dirty="0">
                <a:latin typeface="Arial"/>
                <a:cs typeface="Arial"/>
              </a:rPr>
              <a:t>iteracje  </a:t>
            </a:r>
            <a:r>
              <a:rPr sz="2350" spc="-20" dirty="0">
                <a:latin typeface="Arial"/>
                <a:cs typeface="Arial"/>
              </a:rPr>
              <a:t>zaczynają się </a:t>
            </a:r>
            <a:r>
              <a:rPr sz="2350" spc="60" dirty="0">
                <a:latin typeface="Arial"/>
                <a:cs typeface="Arial"/>
              </a:rPr>
              <a:t>od </a:t>
            </a:r>
            <a:r>
              <a:rPr sz="2350" spc="15" dirty="0">
                <a:latin typeface="Arial"/>
                <a:cs typeface="Arial"/>
              </a:rPr>
              <a:t>spotkania </a:t>
            </a:r>
            <a:r>
              <a:rPr sz="2350" spc="10" dirty="0">
                <a:latin typeface="Arial"/>
                <a:cs typeface="Arial"/>
              </a:rPr>
              <a:t>planistycznego, </a:t>
            </a:r>
            <a:r>
              <a:rPr sz="2350" spc="-25" dirty="0">
                <a:latin typeface="Arial"/>
                <a:cs typeface="Arial"/>
              </a:rPr>
              <a:t>na </a:t>
            </a:r>
            <a:r>
              <a:rPr sz="2350" spc="35" dirty="0">
                <a:latin typeface="Arial"/>
                <a:cs typeface="Arial"/>
              </a:rPr>
              <a:t>którym </a:t>
            </a:r>
            <a:r>
              <a:rPr sz="2350" spc="5" dirty="0">
                <a:latin typeface="Arial"/>
                <a:cs typeface="Arial"/>
              </a:rPr>
              <a:t>zespół </a:t>
            </a:r>
            <a:r>
              <a:rPr sz="2350" spc="15" dirty="0">
                <a:latin typeface="Arial"/>
                <a:cs typeface="Arial"/>
              </a:rPr>
              <a:t>demonstruje  </a:t>
            </a:r>
            <a:r>
              <a:rPr sz="2350" spc="-10" dirty="0">
                <a:latin typeface="Arial"/>
                <a:cs typeface="Arial"/>
              </a:rPr>
              <a:t>działające </a:t>
            </a:r>
            <a:r>
              <a:rPr sz="2350" spc="10" dirty="0">
                <a:latin typeface="Arial"/>
                <a:cs typeface="Arial"/>
              </a:rPr>
              <a:t>oprogramowanie, </a:t>
            </a:r>
            <a:r>
              <a:rPr sz="2350" spc="15" dirty="0">
                <a:latin typeface="Arial"/>
                <a:cs typeface="Arial"/>
              </a:rPr>
              <a:t>we </a:t>
            </a:r>
            <a:r>
              <a:rPr sz="2350" spc="30" dirty="0">
                <a:latin typeface="Arial"/>
                <a:cs typeface="Arial"/>
              </a:rPr>
              <a:t>współpracy </a:t>
            </a:r>
            <a:r>
              <a:rPr sz="2350" spc="-50" dirty="0">
                <a:latin typeface="Arial"/>
                <a:cs typeface="Arial"/>
              </a:rPr>
              <a:t>z </a:t>
            </a:r>
            <a:r>
              <a:rPr sz="2350" spc="10" dirty="0">
                <a:latin typeface="Arial"/>
                <a:cs typeface="Arial"/>
              </a:rPr>
              <a:t>klientem </a:t>
            </a:r>
            <a:r>
              <a:rPr sz="2350" spc="15" dirty="0">
                <a:latin typeface="Arial"/>
                <a:cs typeface="Arial"/>
              </a:rPr>
              <a:t>dobiera historyjki  </a:t>
            </a:r>
            <a:r>
              <a:rPr sz="2350" spc="60" dirty="0">
                <a:latin typeface="Arial"/>
                <a:cs typeface="Arial"/>
              </a:rPr>
              <a:t>do </a:t>
            </a:r>
            <a:r>
              <a:rPr sz="2350" spc="-15" dirty="0">
                <a:latin typeface="Arial"/>
                <a:cs typeface="Arial"/>
              </a:rPr>
              <a:t>zrealizowania </a:t>
            </a:r>
            <a:r>
              <a:rPr sz="2350" spc="80" dirty="0">
                <a:latin typeface="Arial"/>
                <a:cs typeface="Arial"/>
              </a:rPr>
              <a:t>w </a:t>
            </a:r>
            <a:r>
              <a:rPr sz="2350" spc="15" dirty="0">
                <a:latin typeface="Arial"/>
                <a:cs typeface="Arial"/>
              </a:rPr>
              <a:t>trakcie </a:t>
            </a:r>
            <a:r>
              <a:rPr sz="2350" spc="10" dirty="0">
                <a:latin typeface="Arial"/>
                <a:cs typeface="Arial"/>
              </a:rPr>
              <a:t>iteracji </a:t>
            </a:r>
            <a:r>
              <a:rPr sz="2350" spc="-15" dirty="0">
                <a:latin typeface="Arial"/>
                <a:cs typeface="Arial"/>
              </a:rPr>
              <a:t>oraz </a:t>
            </a:r>
            <a:r>
              <a:rPr sz="2350" spc="5" dirty="0">
                <a:latin typeface="Arial"/>
                <a:cs typeface="Arial"/>
              </a:rPr>
              <a:t>przekształca </a:t>
            </a:r>
            <a:r>
              <a:rPr sz="2350" spc="-25" dirty="0">
                <a:latin typeface="Arial"/>
                <a:cs typeface="Arial"/>
              </a:rPr>
              <a:t>je na </a:t>
            </a:r>
            <a:r>
              <a:rPr sz="2350" spc="5" dirty="0">
                <a:latin typeface="Arial"/>
                <a:cs typeface="Arial"/>
              </a:rPr>
              <a:t>konkretne  </a:t>
            </a:r>
            <a:r>
              <a:rPr sz="2350" spc="-15" dirty="0">
                <a:latin typeface="Arial"/>
                <a:cs typeface="Arial"/>
              </a:rPr>
              <a:t>zadania.</a:t>
            </a:r>
            <a:endParaRPr sz="2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100" y="9417405"/>
            <a:ext cx="38989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141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33800" y="660400"/>
            <a:ext cx="553847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XP </a:t>
            </a:r>
            <a:r>
              <a:rPr spc="330" dirty="0"/>
              <a:t>-</a:t>
            </a:r>
            <a:r>
              <a:rPr spc="-90" dirty="0"/>
              <a:t> </a:t>
            </a:r>
            <a:r>
              <a:rPr spc="5" dirty="0"/>
              <a:t>Podsumowanie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08100" y="1904047"/>
            <a:ext cx="177165" cy="544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400" dirty="0">
                <a:latin typeface="Arial"/>
                <a:cs typeface="Arial"/>
              </a:rPr>
              <a:t>•</a:t>
            </a:r>
            <a:endParaRPr sz="3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90700" y="1939289"/>
            <a:ext cx="8747760" cy="2146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4615">
              <a:lnSpc>
                <a:spcPct val="117000"/>
              </a:lnSpc>
              <a:spcBef>
                <a:spcPts val="100"/>
              </a:spcBef>
            </a:pPr>
            <a:r>
              <a:rPr sz="2350" spc="10" dirty="0">
                <a:latin typeface="Arial"/>
                <a:cs typeface="Arial"/>
              </a:rPr>
              <a:t>Zespoły </a:t>
            </a:r>
            <a:r>
              <a:rPr sz="2350" spc="-90" dirty="0">
                <a:latin typeface="Arial"/>
                <a:cs typeface="Arial"/>
              </a:rPr>
              <a:t>XP </a:t>
            </a:r>
            <a:r>
              <a:rPr sz="2350" spc="20" dirty="0">
                <a:latin typeface="Arial"/>
                <a:cs typeface="Arial"/>
              </a:rPr>
              <a:t>dodają </a:t>
            </a:r>
            <a:r>
              <a:rPr sz="2350" spc="60" dirty="0">
                <a:latin typeface="Arial"/>
                <a:cs typeface="Arial"/>
              </a:rPr>
              <a:t>do </a:t>
            </a:r>
            <a:r>
              <a:rPr sz="2350" spc="-5" dirty="0">
                <a:latin typeface="Arial"/>
                <a:cs typeface="Arial"/>
              </a:rPr>
              <a:t>każdej </a:t>
            </a:r>
            <a:r>
              <a:rPr sz="2350" spc="10" dirty="0">
                <a:latin typeface="Arial"/>
                <a:cs typeface="Arial"/>
              </a:rPr>
              <a:t>iteracji slack, </a:t>
            </a:r>
            <a:r>
              <a:rPr sz="2350" spc="5" dirty="0">
                <a:latin typeface="Arial"/>
                <a:cs typeface="Arial"/>
              </a:rPr>
              <a:t>włączając </a:t>
            </a:r>
            <a:r>
              <a:rPr sz="2350" spc="15" dirty="0">
                <a:latin typeface="Arial"/>
                <a:cs typeface="Arial"/>
              </a:rPr>
              <a:t>opcjonalne  historyjki, które </a:t>
            </a:r>
            <a:r>
              <a:rPr sz="2350" spc="60" dirty="0">
                <a:latin typeface="Arial"/>
                <a:cs typeface="Arial"/>
              </a:rPr>
              <a:t>„miło </a:t>
            </a:r>
            <a:r>
              <a:rPr sz="2350" spc="35" dirty="0">
                <a:latin typeface="Arial"/>
                <a:cs typeface="Arial"/>
              </a:rPr>
              <a:t>byłoby</a:t>
            </a:r>
            <a:r>
              <a:rPr sz="2350" spc="-95" dirty="0">
                <a:latin typeface="Arial"/>
                <a:cs typeface="Arial"/>
              </a:rPr>
              <a:t> </a:t>
            </a:r>
            <a:r>
              <a:rPr sz="2350" spc="50" dirty="0">
                <a:latin typeface="Arial"/>
                <a:cs typeface="Arial"/>
              </a:rPr>
              <a:t>mieć”,</a:t>
            </a:r>
            <a:endParaRPr sz="2350">
              <a:latin typeface="Arial"/>
              <a:cs typeface="Arial"/>
            </a:endParaRPr>
          </a:p>
          <a:p>
            <a:pPr marL="12700" marR="5080">
              <a:lnSpc>
                <a:spcPct val="117000"/>
              </a:lnSpc>
              <a:spcBef>
                <a:spcPts val="100"/>
              </a:spcBef>
            </a:pPr>
            <a:r>
              <a:rPr sz="2350" spc="-35" dirty="0">
                <a:latin typeface="Arial"/>
                <a:cs typeface="Arial"/>
              </a:rPr>
              <a:t>ale </a:t>
            </a:r>
            <a:r>
              <a:rPr sz="2350" spc="15" dirty="0">
                <a:latin typeface="Arial"/>
                <a:cs typeface="Arial"/>
              </a:rPr>
              <a:t>które </a:t>
            </a:r>
            <a:r>
              <a:rPr sz="2350" spc="-5" dirty="0">
                <a:latin typeface="Arial"/>
                <a:cs typeface="Arial"/>
              </a:rPr>
              <a:t>można </a:t>
            </a:r>
            <a:r>
              <a:rPr sz="2350" dirty="0">
                <a:latin typeface="Arial"/>
                <a:cs typeface="Arial"/>
              </a:rPr>
              <a:t>jednocześnie </a:t>
            </a:r>
            <a:r>
              <a:rPr sz="2350" spc="30" dirty="0">
                <a:latin typeface="Arial"/>
                <a:cs typeface="Arial"/>
              </a:rPr>
              <a:t>pominąć </a:t>
            </a:r>
            <a:r>
              <a:rPr sz="2350" spc="80" dirty="0">
                <a:latin typeface="Arial"/>
                <a:cs typeface="Arial"/>
              </a:rPr>
              <a:t>w </a:t>
            </a:r>
            <a:r>
              <a:rPr sz="2350" spc="-30" dirty="0">
                <a:latin typeface="Arial"/>
                <a:cs typeface="Arial"/>
              </a:rPr>
              <a:t>razie </a:t>
            </a:r>
            <a:r>
              <a:rPr sz="2350" spc="5" dirty="0">
                <a:latin typeface="Arial"/>
                <a:cs typeface="Arial"/>
              </a:rPr>
              <a:t>opóźnień, </a:t>
            </a:r>
            <a:r>
              <a:rPr sz="2350" spc="10" dirty="0">
                <a:latin typeface="Arial"/>
                <a:cs typeface="Arial"/>
              </a:rPr>
              <a:t>aby  </a:t>
            </a:r>
            <a:r>
              <a:rPr sz="2350" spc="25" dirty="0">
                <a:latin typeface="Arial"/>
                <a:cs typeface="Arial"/>
              </a:rPr>
              <a:t>skoncentrować </a:t>
            </a:r>
            <a:r>
              <a:rPr sz="2350" spc="-20" dirty="0">
                <a:latin typeface="Arial"/>
                <a:cs typeface="Arial"/>
              </a:rPr>
              <a:t>się </a:t>
            </a:r>
            <a:r>
              <a:rPr sz="2350" spc="-25" dirty="0">
                <a:latin typeface="Arial"/>
                <a:cs typeface="Arial"/>
              </a:rPr>
              <a:t>na </a:t>
            </a:r>
            <a:r>
              <a:rPr sz="2350" spc="10" dirty="0">
                <a:latin typeface="Arial"/>
                <a:cs typeface="Arial"/>
              </a:rPr>
              <a:t>dostarczaniu oprogramowania </a:t>
            </a:r>
            <a:r>
              <a:rPr sz="2350" spc="-50" dirty="0">
                <a:latin typeface="Arial"/>
                <a:cs typeface="Arial"/>
              </a:rPr>
              <a:t>ze</a:t>
            </a:r>
            <a:r>
              <a:rPr sz="2350" spc="15" dirty="0">
                <a:latin typeface="Arial"/>
                <a:cs typeface="Arial"/>
              </a:rPr>
              <a:t> statusem</a:t>
            </a:r>
            <a:endParaRPr sz="2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350" spc="45" dirty="0">
                <a:latin typeface="Arial"/>
                <a:cs typeface="Arial"/>
              </a:rPr>
              <a:t>„Ukończone”.</a:t>
            </a:r>
            <a:endParaRPr sz="23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8100" y="4456747"/>
            <a:ext cx="177165" cy="544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400" dirty="0">
                <a:latin typeface="Arial"/>
                <a:cs typeface="Arial"/>
              </a:rPr>
              <a:t>•</a:t>
            </a:r>
            <a:endParaRPr sz="3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90700" y="4491990"/>
            <a:ext cx="8925560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000"/>
              </a:lnSpc>
              <a:spcBef>
                <a:spcPts val="100"/>
              </a:spcBef>
            </a:pPr>
            <a:r>
              <a:rPr sz="2350" dirty="0">
                <a:latin typeface="Arial"/>
                <a:cs typeface="Arial"/>
              </a:rPr>
              <a:t>Niektóre </a:t>
            </a:r>
            <a:r>
              <a:rPr sz="2350" spc="5" dirty="0">
                <a:latin typeface="Arial"/>
                <a:cs typeface="Arial"/>
              </a:rPr>
              <a:t>zespoły </a:t>
            </a:r>
            <a:r>
              <a:rPr sz="2350" spc="-10" dirty="0">
                <a:latin typeface="Arial"/>
                <a:cs typeface="Arial"/>
              </a:rPr>
              <a:t>używają </a:t>
            </a:r>
            <a:r>
              <a:rPr sz="2350" spc="25" dirty="0">
                <a:latin typeface="Arial"/>
                <a:cs typeface="Arial"/>
              </a:rPr>
              <a:t>hybrydowej </a:t>
            </a:r>
            <a:r>
              <a:rPr sz="2350" spc="30" dirty="0">
                <a:latin typeface="Arial"/>
                <a:cs typeface="Arial"/>
              </a:rPr>
              <a:t>metodyki </a:t>
            </a:r>
            <a:r>
              <a:rPr sz="2350" spc="-45" dirty="0">
                <a:latin typeface="Arial"/>
                <a:cs typeface="Arial"/>
              </a:rPr>
              <a:t>Scrum/XP, </a:t>
            </a:r>
            <a:r>
              <a:rPr sz="2350" spc="80" dirty="0">
                <a:latin typeface="Arial"/>
                <a:cs typeface="Arial"/>
              </a:rPr>
              <a:t>w</a:t>
            </a:r>
            <a:r>
              <a:rPr sz="2350" spc="25" dirty="0">
                <a:latin typeface="Arial"/>
                <a:cs typeface="Arial"/>
              </a:rPr>
              <a:t> </a:t>
            </a:r>
            <a:r>
              <a:rPr sz="2350" spc="10" dirty="0">
                <a:latin typeface="Arial"/>
                <a:cs typeface="Arial"/>
              </a:rPr>
              <a:t>której  </a:t>
            </a:r>
            <a:r>
              <a:rPr sz="2350" spc="25" dirty="0">
                <a:latin typeface="Arial"/>
                <a:cs typeface="Arial"/>
              </a:rPr>
              <a:t>praktyki </a:t>
            </a:r>
            <a:r>
              <a:rPr sz="2350" spc="5" dirty="0">
                <a:latin typeface="Arial"/>
                <a:cs typeface="Arial"/>
              </a:rPr>
              <a:t>planowania </a:t>
            </a:r>
            <a:r>
              <a:rPr sz="2350" spc="-90" dirty="0">
                <a:latin typeface="Arial"/>
                <a:cs typeface="Arial"/>
              </a:rPr>
              <a:t>XP </a:t>
            </a:r>
            <a:r>
              <a:rPr sz="2350" dirty="0">
                <a:latin typeface="Arial"/>
                <a:cs typeface="Arial"/>
              </a:rPr>
              <a:t>zastąpione </a:t>
            </a:r>
            <a:r>
              <a:rPr sz="2350" spc="-25" dirty="0">
                <a:latin typeface="Arial"/>
                <a:cs typeface="Arial"/>
              </a:rPr>
              <a:t>są </a:t>
            </a:r>
            <a:r>
              <a:rPr sz="2350" spc="-5" dirty="0">
                <a:latin typeface="Arial"/>
                <a:cs typeface="Arial"/>
              </a:rPr>
              <a:t>pełną wersją</a:t>
            </a:r>
            <a:r>
              <a:rPr sz="2350" spc="105" dirty="0">
                <a:latin typeface="Arial"/>
                <a:cs typeface="Arial"/>
              </a:rPr>
              <a:t> </a:t>
            </a:r>
            <a:r>
              <a:rPr sz="2350" spc="5" dirty="0">
                <a:latin typeface="Arial"/>
                <a:cs typeface="Arial"/>
              </a:rPr>
              <a:t>Scruma.</a:t>
            </a:r>
            <a:endParaRPr sz="23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08100" y="5739447"/>
            <a:ext cx="177165" cy="544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400" dirty="0">
                <a:latin typeface="Arial"/>
                <a:cs typeface="Arial"/>
              </a:rPr>
              <a:t>•</a:t>
            </a:r>
            <a:endParaRPr sz="3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90700" y="5761990"/>
            <a:ext cx="9072245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000"/>
              </a:lnSpc>
              <a:spcBef>
                <a:spcPts val="100"/>
              </a:spcBef>
            </a:pPr>
            <a:r>
              <a:rPr sz="2350" spc="5" dirty="0">
                <a:latin typeface="Arial"/>
                <a:cs typeface="Arial"/>
              </a:rPr>
              <a:t>Praktyka </a:t>
            </a:r>
            <a:r>
              <a:rPr sz="2350" spc="-15" dirty="0">
                <a:latin typeface="Arial"/>
                <a:cs typeface="Arial"/>
              </a:rPr>
              <a:t>działania </a:t>
            </a:r>
            <a:r>
              <a:rPr sz="2350" spc="15" dirty="0">
                <a:latin typeface="Arial"/>
                <a:cs typeface="Arial"/>
              </a:rPr>
              <a:t>całym </a:t>
            </a:r>
            <a:r>
              <a:rPr sz="2350" dirty="0">
                <a:latin typeface="Arial"/>
                <a:cs typeface="Arial"/>
              </a:rPr>
              <a:t>zespołem </a:t>
            </a:r>
            <a:r>
              <a:rPr sz="2350" spc="-10" dirty="0">
                <a:latin typeface="Arial"/>
                <a:cs typeface="Arial"/>
              </a:rPr>
              <a:t>służy </a:t>
            </a:r>
            <a:r>
              <a:rPr sz="2350" spc="60" dirty="0">
                <a:latin typeface="Arial"/>
                <a:cs typeface="Arial"/>
              </a:rPr>
              <a:t>do </a:t>
            </a:r>
            <a:r>
              <a:rPr sz="2350" spc="-10" dirty="0">
                <a:latin typeface="Arial"/>
                <a:cs typeface="Arial"/>
              </a:rPr>
              <a:t>zapewnienia </a:t>
            </a:r>
            <a:r>
              <a:rPr sz="2350" spc="20" dirty="0">
                <a:latin typeface="Arial"/>
                <a:cs typeface="Arial"/>
              </a:rPr>
              <a:t>wszystkim  </a:t>
            </a:r>
            <a:r>
              <a:rPr sz="2350" spc="35" dirty="0">
                <a:latin typeface="Arial"/>
                <a:cs typeface="Arial"/>
              </a:rPr>
              <a:t>pracownikom </a:t>
            </a:r>
            <a:r>
              <a:rPr sz="2350" spc="25" dirty="0">
                <a:latin typeface="Arial"/>
                <a:cs typeface="Arial"/>
              </a:rPr>
              <a:t>poczucia </a:t>
            </a:r>
            <a:r>
              <a:rPr sz="2350" dirty="0">
                <a:latin typeface="Arial"/>
                <a:cs typeface="Arial"/>
              </a:rPr>
              <a:t>przynależności </a:t>
            </a:r>
            <a:r>
              <a:rPr sz="2350" spc="60" dirty="0">
                <a:latin typeface="Arial"/>
                <a:cs typeface="Arial"/>
              </a:rPr>
              <a:t>do</a:t>
            </a:r>
            <a:r>
              <a:rPr sz="2350" spc="-65" dirty="0">
                <a:latin typeface="Arial"/>
                <a:cs typeface="Arial"/>
              </a:rPr>
              <a:t> </a:t>
            </a:r>
            <a:r>
              <a:rPr sz="2350" dirty="0">
                <a:latin typeface="Arial"/>
                <a:cs typeface="Arial"/>
              </a:rPr>
              <a:t>zespołu.</a:t>
            </a:r>
            <a:endParaRPr sz="23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08100" y="7009447"/>
            <a:ext cx="177165" cy="544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400" dirty="0">
                <a:latin typeface="Arial"/>
                <a:cs typeface="Arial"/>
              </a:rPr>
              <a:t>•</a:t>
            </a:r>
            <a:endParaRPr sz="3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90700" y="7019290"/>
            <a:ext cx="9729470" cy="88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600"/>
              </a:lnSpc>
              <a:spcBef>
                <a:spcPts val="100"/>
              </a:spcBef>
            </a:pPr>
            <a:r>
              <a:rPr sz="2350" spc="10" dirty="0">
                <a:latin typeface="Arial"/>
                <a:cs typeface="Arial"/>
              </a:rPr>
              <a:t>Członkowie </a:t>
            </a:r>
            <a:r>
              <a:rPr sz="2350" spc="20" dirty="0">
                <a:latin typeface="Arial"/>
                <a:cs typeface="Arial"/>
              </a:rPr>
              <a:t>zespołów </a:t>
            </a:r>
            <a:r>
              <a:rPr sz="2350" spc="-90" dirty="0">
                <a:latin typeface="Arial"/>
                <a:cs typeface="Arial"/>
              </a:rPr>
              <a:t>XP </a:t>
            </a:r>
            <a:r>
              <a:rPr sz="2350" spc="-20" dirty="0">
                <a:latin typeface="Arial"/>
                <a:cs typeface="Arial"/>
              </a:rPr>
              <a:t>nie </a:t>
            </a:r>
            <a:r>
              <a:rPr sz="2350" spc="15" dirty="0">
                <a:latin typeface="Arial"/>
                <a:cs typeface="Arial"/>
              </a:rPr>
              <a:t>odgrywają ustalonych </a:t>
            </a:r>
            <a:r>
              <a:rPr sz="2350" spc="10" dirty="0">
                <a:latin typeface="Arial"/>
                <a:cs typeface="Arial"/>
              </a:rPr>
              <a:t>ról, </a:t>
            </a:r>
            <a:r>
              <a:rPr sz="2350" spc="5" dirty="0">
                <a:latin typeface="Arial"/>
                <a:cs typeface="Arial"/>
              </a:rPr>
              <a:t>każdy </a:t>
            </a:r>
            <a:r>
              <a:rPr sz="2350" spc="-50" dirty="0">
                <a:latin typeface="Arial"/>
                <a:cs typeface="Arial"/>
              </a:rPr>
              <a:t>z </a:t>
            </a:r>
            <a:r>
              <a:rPr sz="2350" spc="20" dirty="0">
                <a:latin typeface="Arial"/>
                <a:cs typeface="Arial"/>
              </a:rPr>
              <a:t>nich </a:t>
            </a:r>
            <a:r>
              <a:rPr sz="2350" spc="-5" dirty="0">
                <a:latin typeface="Arial"/>
                <a:cs typeface="Arial"/>
              </a:rPr>
              <a:t>daje  </a:t>
            </a:r>
            <a:r>
              <a:rPr sz="2350" spc="60" dirty="0">
                <a:latin typeface="Arial"/>
                <a:cs typeface="Arial"/>
              </a:rPr>
              <a:t>od </a:t>
            </a:r>
            <a:r>
              <a:rPr sz="2350" spc="-5" dirty="0">
                <a:latin typeface="Arial"/>
                <a:cs typeface="Arial"/>
              </a:rPr>
              <a:t>siebie </a:t>
            </a:r>
            <a:r>
              <a:rPr sz="2350" spc="5" dirty="0">
                <a:latin typeface="Arial"/>
                <a:cs typeface="Arial"/>
              </a:rPr>
              <a:t>tyle, </a:t>
            </a:r>
            <a:r>
              <a:rPr sz="2350" spc="-20" dirty="0">
                <a:latin typeface="Arial"/>
                <a:cs typeface="Arial"/>
              </a:rPr>
              <a:t>ile</a:t>
            </a:r>
            <a:r>
              <a:rPr sz="2350" spc="-65" dirty="0">
                <a:latin typeface="Arial"/>
                <a:cs typeface="Arial"/>
              </a:rPr>
              <a:t> </a:t>
            </a:r>
            <a:r>
              <a:rPr sz="2350" spc="-5" dirty="0">
                <a:latin typeface="Arial"/>
                <a:cs typeface="Arial"/>
              </a:rPr>
              <a:t>może.</a:t>
            </a:r>
            <a:endParaRPr sz="23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08100" y="8279447"/>
            <a:ext cx="177165" cy="544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400" dirty="0">
                <a:latin typeface="Arial"/>
                <a:cs typeface="Arial"/>
              </a:rPr>
              <a:t>•</a:t>
            </a:r>
            <a:endParaRPr sz="3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90700" y="8375650"/>
            <a:ext cx="7139305" cy="383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spc="10" dirty="0">
                <a:latin typeface="Arial"/>
                <a:cs typeface="Arial"/>
              </a:rPr>
              <a:t>Zespoły </a:t>
            </a:r>
            <a:r>
              <a:rPr sz="2350" spc="-90" dirty="0">
                <a:latin typeface="Arial"/>
                <a:cs typeface="Arial"/>
              </a:rPr>
              <a:t>XP </a:t>
            </a:r>
            <a:r>
              <a:rPr sz="2350" spc="15" dirty="0">
                <a:latin typeface="Arial"/>
                <a:cs typeface="Arial"/>
              </a:rPr>
              <a:t>akceptują </a:t>
            </a:r>
            <a:r>
              <a:rPr sz="2350" spc="-35" dirty="0">
                <a:latin typeface="Arial"/>
                <a:cs typeface="Arial"/>
              </a:rPr>
              <a:t>zmiany, </a:t>
            </a:r>
            <a:r>
              <a:rPr sz="2350" spc="-5" dirty="0">
                <a:latin typeface="Arial"/>
                <a:cs typeface="Arial"/>
              </a:rPr>
              <a:t>zamiast </a:t>
            </a:r>
            <a:r>
              <a:rPr sz="2350" spc="-20" dirty="0">
                <a:latin typeface="Arial"/>
                <a:cs typeface="Arial"/>
              </a:rPr>
              <a:t>się </a:t>
            </a:r>
            <a:r>
              <a:rPr sz="2350" spc="20" dirty="0">
                <a:latin typeface="Arial"/>
                <a:cs typeface="Arial"/>
              </a:rPr>
              <a:t>im</a:t>
            </a:r>
            <a:r>
              <a:rPr sz="2350" spc="155" dirty="0">
                <a:latin typeface="Arial"/>
                <a:cs typeface="Arial"/>
              </a:rPr>
              <a:t> </a:t>
            </a:r>
            <a:r>
              <a:rPr sz="2350" spc="15" dirty="0">
                <a:latin typeface="Arial"/>
                <a:cs typeface="Arial"/>
              </a:rPr>
              <a:t>opierać.</a:t>
            </a:r>
            <a:endParaRPr sz="2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100" y="9417405"/>
            <a:ext cx="38989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142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08100" y="1693862"/>
            <a:ext cx="170815" cy="5226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50" dirty="0">
                <a:latin typeface="Arial"/>
                <a:cs typeface="Arial"/>
              </a:rPr>
              <a:t>•</a:t>
            </a:r>
            <a:endParaRPr sz="3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65300" y="1708150"/>
            <a:ext cx="9015095" cy="12573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20400"/>
              </a:lnSpc>
              <a:spcBef>
                <a:spcPts val="50"/>
              </a:spcBef>
            </a:pPr>
            <a:r>
              <a:rPr sz="2250" spc="30" dirty="0">
                <a:latin typeface="Arial"/>
                <a:cs typeface="Arial"/>
              </a:rPr>
              <a:t>10-minutowa </a:t>
            </a:r>
            <a:r>
              <a:rPr sz="2250" spc="20" dirty="0">
                <a:latin typeface="Arial"/>
                <a:cs typeface="Arial"/>
              </a:rPr>
              <a:t>kompilacja </a:t>
            </a:r>
            <a:r>
              <a:rPr sz="2250" spc="-5" dirty="0">
                <a:latin typeface="Arial"/>
                <a:cs typeface="Arial"/>
              </a:rPr>
              <a:t>zapewnia </a:t>
            </a:r>
            <a:r>
              <a:rPr sz="2250" spc="15" dirty="0">
                <a:latin typeface="Arial"/>
                <a:cs typeface="Arial"/>
              </a:rPr>
              <a:t>zespołowi </a:t>
            </a:r>
            <a:r>
              <a:rPr sz="2250" spc="10" dirty="0">
                <a:latin typeface="Arial"/>
                <a:cs typeface="Arial"/>
              </a:rPr>
              <a:t>ciągły </a:t>
            </a:r>
            <a:r>
              <a:rPr sz="2250" spc="-10" dirty="0">
                <a:latin typeface="Arial"/>
                <a:cs typeface="Arial"/>
              </a:rPr>
              <a:t>przekaz</a:t>
            </a:r>
            <a:r>
              <a:rPr sz="2250" spc="-65" dirty="0">
                <a:latin typeface="Arial"/>
                <a:cs typeface="Arial"/>
              </a:rPr>
              <a:t> </a:t>
            </a:r>
            <a:r>
              <a:rPr sz="2250" spc="15" dirty="0">
                <a:latin typeface="Arial"/>
                <a:cs typeface="Arial"/>
              </a:rPr>
              <a:t>informacji  </a:t>
            </a:r>
            <a:r>
              <a:rPr sz="2250" spc="20" dirty="0">
                <a:latin typeface="Arial"/>
                <a:cs typeface="Arial"/>
              </a:rPr>
              <a:t>zwrotnych </a:t>
            </a:r>
            <a:r>
              <a:rPr sz="2250" spc="40" dirty="0">
                <a:latin typeface="Arial"/>
                <a:cs typeface="Arial"/>
              </a:rPr>
              <a:t>o </a:t>
            </a:r>
            <a:r>
              <a:rPr sz="2250" spc="20" dirty="0">
                <a:latin typeface="Arial"/>
                <a:cs typeface="Arial"/>
              </a:rPr>
              <a:t>kompilacji </a:t>
            </a:r>
            <a:r>
              <a:rPr sz="2250" spc="-5" dirty="0">
                <a:latin typeface="Arial"/>
                <a:cs typeface="Arial"/>
              </a:rPr>
              <a:t>i </a:t>
            </a:r>
            <a:r>
              <a:rPr sz="2250" spc="-15" dirty="0">
                <a:latin typeface="Arial"/>
                <a:cs typeface="Arial"/>
              </a:rPr>
              <a:t>zmniejsza </a:t>
            </a:r>
            <a:r>
              <a:rPr sz="2250" spc="25" dirty="0">
                <a:latin typeface="Arial"/>
                <a:cs typeface="Arial"/>
              </a:rPr>
              <a:t>poziom </a:t>
            </a:r>
            <a:r>
              <a:rPr sz="2250" spc="15" dirty="0">
                <a:latin typeface="Arial"/>
                <a:cs typeface="Arial"/>
              </a:rPr>
              <a:t>frustracji </a:t>
            </a:r>
            <a:r>
              <a:rPr sz="2250" spc="5" dirty="0">
                <a:latin typeface="Arial"/>
                <a:cs typeface="Arial"/>
              </a:rPr>
              <a:t>wynikającej </a:t>
            </a:r>
            <a:r>
              <a:rPr sz="2250" spc="-45" dirty="0">
                <a:latin typeface="Arial"/>
                <a:cs typeface="Arial"/>
              </a:rPr>
              <a:t>z  </a:t>
            </a:r>
            <a:r>
              <a:rPr sz="2250" spc="15" dirty="0">
                <a:latin typeface="Arial"/>
                <a:cs typeface="Arial"/>
              </a:rPr>
              <a:t>konieczności</a:t>
            </a:r>
            <a:r>
              <a:rPr sz="2250" spc="-5" dirty="0">
                <a:latin typeface="Arial"/>
                <a:cs typeface="Arial"/>
              </a:rPr>
              <a:t> </a:t>
            </a:r>
            <a:r>
              <a:rPr sz="2250" spc="5" dirty="0">
                <a:latin typeface="Arial"/>
                <a:cs typeface="Arial"/>
              </a:rPr>
              <a:t>oczekiwania.</a:t>
            </a:r>
            <a:endParaRPr sz="22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08100" y="3332162"/>
            <a:ext cx="170815" cy="5226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50" dirty="0">
                <a:latin typeface="Arial"/>
                <a:cs typeface="Arial"/>
              </a:rPr>
              <a:t>•</a:t>
            </a:r>
            <a:endParaRPr sz="3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65300" y="3346450"/>
            <a:ext cx="9866630" cy="12573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20400"/>
              </a:lnSpc>
              <a:spcBef>
                <a:spcPts val="50"/>
              </a:spcBef>
            </a:pPr>
            <a:r>
              <a:rPr sz="2250" spc="10" dirty="0">
                <a:latin typeface="Arial"/>
                <a:cs typeface="Arial"/>
              </a:rPr>
              <a:t>Zespół stosuje </a:t>
            </a:r>
            <a:r>
              <a:rPr sz="2250" spc="5" dirty="0">
                <a:latin typeface="Arial"/>
                <a:cs typeface="Arial"/>
              </a:rPr>
              <a:t>ciągłą integrację, </a:t>
            </a:r>
            <a:r>
              <a:rPr sz="2250" spc="10" dirty="0">
                <a:latin typeface="Arial"/>
                <a:cs typeface="Arial"/>
              </a:rPr>
              <a:t>pilnując, aby </a:t>
            </a:r>
            <a:r>
              <a:rPr sz="2250" spc="15" dirty="0">
                <a:latin typeface="Arial"/>
                <a:cs typeface="Arial"/>
              </a:rPr>
              <a:t>foldery robocze </a:t>
            </a:r>
            <a:r>
              <a:rPr sz="2250" spc="20" dirty="0">
                <a:latin typeface="Arial"/>
                <a:cs typeface="Arial"/>
              </a:rPr>
              <a:t>wszystkich  </a:t>
            </a:r>
            <a:r>
              <a:rPr sz="2250" spc="35" dirty="0">
                <a:latin typeface="Arial"/>
                <a:cs typeface="Arial"/>
              </a:rPr>
              <a:t>pracowników </a:t>
            </a:r>
            <a:r>
              <a:rPr sz="2250" spc="-15" dirty="0">
                <a:latin typeface="Arial"/>
                <a:cs typeface="Arial"/>
              </a:rPr>
              <a:t>nie </a:t>
            </a:r>
            <a:r>
              <a:rPr sz="2250" spc="20" dirty="0">
                <a:latin typeface="Arial"/>
                <a:cs typeface="Arial"/>
              </a:rPr>
              <a:t>były </a:t>
            </a:r>
            <a:r>
              <a:rPr sz="2250" spc="10" dirty="0">
                <a:latin typeface="Arial"/>
                <a:cs typeface="Arial"/>
              </a:rPr>
              <a:t>opóźnione </a:t>
            </a:r>
            <a:r>
              <a:rPr sz="2250" spc="-5" dirty="0">
                <a:latin typeface="Arial"/>
                <a:cs typeface="Arial"/>
              </a:rPr>
              <a:t>bardziej </a:t>
            </a:r>
            <a:r>
              <a:rPr sz="2250" spc="-20" dirty="0">
                <a:latin typeface="Arial"/>
                <a:cs typeface="Arial"/>
              </a:rPr>
              <a:t>niż </a:t>
            </a:r>
            <a:r>
              <a:rPr sz="2250" spc="40" dirty="0">
                <a:latin typeface="Arial"/>
                <a:cs typeface="Arial"/>
              </a:rPr>
              <a:t>o </a:t>
            </a:r>
            <a:r>
              <a:rPr sz="2250" spc="5" dirty="0">
                <a:latin typeface="Arial"/>
                <a:cs typeface="Arial"/>
              </a:rPr>
              <a:t>kilka </a:t>
            </a:r>
            <a:r>
              <a:rPr sz="2250" spc="15" dirty="0">
                <a:latin typeface="Arial"/>
                <a:cs typeface="Arial"/>
              </a:rPr>
              <a:t>godzin </a:t>
            </a:r>
            <a:r>
              <a:rPr sz="2250" spc="10" dirty="0">
                <a:latin typeface="Arial"/>
                <a:cs typeface="Arial"/>
              </a:rPr>
              <a:t>względem </a:t>
            </a:r>
            <a:r>
              <a:rPr sz="2250" spc="40" dirty="0">
                <a:latin typeface="Arial"/>
                <a:cs typeface="Arial"/>
              </a:rPr>
              <a:t>kodu</a:t>
            </a:r>
            <a:r>
              <a:rPr sz="2250" spc="-20" dirty="0">
                <a:latin typeface="Arial"/>
                <a:cs typeface="Arial"/>
              </a:rPr>
              <a:t> </a:t>
            </a:r>
            <a:r>
              <a:rPr sz="2250" spc="-45" dirty="0">
                <a:latin typeface="Arial"/>
                <a:cs typeface="Arial"/>
              </a:rPr>
              <a:t>z  </a:t>
            </a:r>
            <a:r>
              <a:rPr sz="2250" spc="10" dirty="0">
                <a:latin typeface="Arial"/>
                <a:cs typeface="Arial"/>
              </a:rPr>
              <a:t>repozytorium.</a:t>
            </a:r>
            <a:endParaRPr sz="22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08100" y="4970462"/>
            <a:ext cx="170815" cy="5226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50" dirty="0">
                <a:latin typeface="Arial"/>
                <a:cs typeface="Arial"/>
              </a:rPr>
              <a:t>•</a:t>
            </a:r>
            <a:endParaRPr sz="32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65300" y="4972050"/>
            <a:ext cx="9915525" cy="127000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5080">
              <a:lnSpc>
                <a:spcPct val="120400"/>
              </a:lnSpc>
              <a:spcBef>
                <a:spcPts val="150"/>
              </a:spcBef>
            </a:pPr>
            <a:r>
              <a:rPr sz="2250" spc="-45" dirty="0">
                <a:latin typeface="Arial"/>
                <a:cs typeface="Arial"/>
              </a:rPr>
              <a:t>TDD, </a:t>
            </a:r>
            <a:r>
              <a:rPr sz="2250" spc="5" dirty="0">
                <a:latin typeface="Arial"/>
                <a:cs typeface="Arial"/>
              </a:rPr>
              <a:t>czyli tworzenie </a:t>
            </a:r>
            <a:r>
              <a:rPr sz="2250" spc="40" dirty="0">
                <a:latin typeface="Arial"/>
                <a:cs typeface="Arial"/>
              </a:rPr>
              <a:t>testów </a:t>
            </a:r>
            <a:r>
              <a:rPr sz="2250" spc="30" dirty="0">
                <a:latin typeface="Arial"/>
                <a:cs typeface="Arial"/>
              </a:rPr>
              <a:t>jednostkowych </a:t>
            </a:r>
            <a:r>
              <a:rPr sz="2250" spc="15" dirty="0">
                <a:latin typeface="Arial"/>
                <a:cs typeface="Arial"/>
              </a:rPr>
              <a:t>przed </a:t>
            </a:r>
            <a:r>
              <a:rPr sz="2250" spc="-5" dirty="0">
                <a:latin typeface="Arial"/>
                <a:cs typeface="Arial"/>
              </a:rPr>
              <a:t>napisaniem </a:t>
            </a:r>
            <a:r>
              <a:rPr sz="2250" spc="30" dirty="0">
                <a:latin typeface="Arial"/>
                <a:cs typeface="Arial"/>
              </a:rPr>
              <a:t>kodu, który  </a:t>
            </a:r>
            <a:r>
              <a:rPr sz="2250" spc="15" dirty="0">
                <a:latin typeface="Arial"/>
                <a:cs typeface="Arial"/>
              </a:rPr>
              <a:t>przechodzi </a:t>
            </a:r>
            <a:r>
              <a:rPr sz="2250" spc="20" dirty="0">
                <a:latin typeface="Arial"/>
                <a:cs typeface="Arial"/>
              </a:rPr>
              <a:t>testy </a:t>
            </a:r>
            <a:r>
              <a:rPr sz="2250" spc="15" dirty="0">
                <a:latin typeface="Arial"/>
                <a:cs typeface="Arial"/>
              </a:rPr>
              <a:t>pozytywnie, </a:t>
            </a:r>
            <a:r>
              <a:rPr sz="2250" spc="20" dirty="0">
                <a:latin typeface="Arial"/>
                <a:cs typeface="Arial"/>
              </a:rPr>
              <a:t>pomaga </a:t>
            </a:r>
            <a:r>
              <a:rPr sz="2250" spc="15" dirty="0">
                <a:latin typeface="Arial"/>
                <a:cs typeface="Arial"/>
              </a:rPr>
              <a:t>zespołom </a:t>
            </a:r>
            <a:r>
              <a:rPr sz="2250" spc="80" dirty="0">
                <a:latin typeface="Arial"/>
                <a:cs typeface="Arial"/>
              </a:rPr>
              <a:t>w </a:t>
            </a:r>
            <a:r>
              <a:rPr sz="2250" spc="5" dirty="0">
                <a:latin typeface="Arial"/>
                <a:cs typeface="Arial"/>
              </a:rPr>
              <a:t>zachowaniu </a:t>
            </a:r>
            <a:r>
              <a:rPr sz="2250" spc="35" dirty="0">
                <a:latin typeface="Arial"/>
                <a:cs typeface="Arial"/>
              </a:rPr>
              <a:t>prostoty</a:t>
            </a:r>
            <a:r>
              <a:rPr sz="2250" spc="-175" dirty="0">
                <a:latin typeface="Arial"/>
                <a:cs typeface="Arial"/>
              </a:rPr>
              <a:t> </a:t>
            </a:r>
            <a:r>
              <a:rPr sz="2250" spc="40" dirty="0">
                <a:latin typeface="Arial"/>
                <a:cs typeface="Arial"/>
              </a:rPr>
              <a:t>kodu  </a:t>
            </a:r>
            <a:r>
              <a:rPr sz="2250" dirty="0">
                <a:latin typeface="Arial"/>
                <a:cs typeface="Arial"/>
              </a:rPr>
              <a:t> </a:t>
            </a:r>
            <a:r>
              <a:rPr sz="2250" spc="-5" dirty="0">
                <a:latin typeface="Arial"/>
                <a:cs typeface="Arial"/>
              </a:rPr>
              <a:t>i </a:t>
            </a:r>
            <a:r>
              <a:rPr sz="2250" dirty="0">
                <a:latin typeface="Arial"/>
                <a:cs typeface="Arial"/>
              </a:rPr>
              <a:t>ograniczeniu </a:t>
            </a:r>
            <a:r>
              <a:rPr sz="2250" spc="-5" dirty="0">
                <a:latin typeface="Arial"/>
                <a:cs typeface="Arial"/>
              </a:rPr>
              <a:t>zależności.</a:t>
            </a:r>
            <a:endParaRPr sz="22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08100" y="6608762"/>
            <a:ext cx="170815" cy="5226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50" dirty="0">
                <a:latin typeface="Arial"/>
                <a:cs typeface="Arial"/>
              </a:rPr>
              <a:t>•</a:t>
            </a:r>
            <a:endParaRPr sz="32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65300" y="6610350"/>
            <a:ext cx="9900285" cy="127000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5080">
              <a:lnSpc>
                <a:spcPct val="120400"/>
              </a:lnSpc>
              <a:spcBef>
                <a:spcPts val="150"/>
              </a:spcBef>
            </a:pPr>
            <a:r>
              <a:rPr sz="2250" dirty="0">
                <a:latin typeface="Arial"/>
                <a:cs typeface="Arial"/>
              </a:rPr>
              <a:t>Programowanie </a:t>
            </a:r>
            <a:r>
              <a:rPr sz="2250" spc="80" dirty="0">
                <a:latin typeface="Arial"/>
                <a:cs typeface="Arial"/>
              </a:rPr>
              <a:t>w </a:t>
            </a:r>
            <a:r>
              <a:rPr sz="2250" spc="10" dirty="0">
                <a:latin typeface="Arial"/>
                <a:cs typeface="Arial"/>
              </a:rPr>
              <a:t>parach, </a:t>
            </a:r>
            <a:r>
              <a:rPr sz="2250" spc="15" dirty="0">
                <a:latin typeface="Arial"/>
                <a:cs typeface="Arial"/>
              </a:rPr>
              <a:t>kiedy </a:t>
            </a:r>
            <a:r>
              <a:rPr sz="2250" spc="60" dirty="0">
                <a:latin typeface="Arial"/>
                <a:cs typeface="Arial"/>
              </a:rPr>
              <a:t>to </a:t>
            </a:r>
            <a:r>
              <a:rPr sz="2250" spc="55" dirty="0">
                <a:latin typeface="Arial"/>
                <a:cs typeface="Arial"/>
              </a:rPr>
              <a:t>dwóch </a:t>
            </a:r>
            <a:r>
              <a:rPr sz="2250" spc="25" dirty="0">
                <a:latin typeface="Arial"/>
                <a:cs typeface="Arial"/>
              </a:rPr>
              <a:t>programistów </a:t>
            </a:r>
            <a:r>
              <a:rPr sz="2250" spc="10" dirty="0">
                <a:latin typeface="Arial"/>
                <a:cs typeface="Arial"/>
              </a:rPr>
              <a:t>pracuje </a:t>
            </a:r>
            <a:r>
              <a:rPr sz="2250" spc="5" dirty="0">
                <a:latin typeface="Arial"/>
                <a:cs typeface="Arial"/>
              </a:rPr>
              <a:t>przy</a:t>
            </a:r>
            <a:r>
              <a:rPr sz="2250" spc="-220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jednym  komputerze, pozwala </a:t>
            </a:r>
            <a:r>
              <a:rPr sz="2250" spc="-25" dirty="0">
                <a:latin typeface="Arial"/>
                <a:cs typeface="Arial"/>
              </a:rPr>
              <a:t>na </a:t>
            </a:r>
            <a:r>
              <a:rPr sz="2250" spc="-10" dirty="0">
                <a:latin typeface="Arial"/>
                <a:cs typeface="Arial"/>
              </a:rPr>
              <a:t>uzyskanie lepszej </a:t>
            </a:r>
            <a:r>
              <a:rPr sz="2250" spc="15" dirty="0">
                <a:latin typeface="Arial"/>
                <a:cs typeface="Arial"/>
              </a:rPr>
              <a:t>jakości </a:t>
            </a:r>
            <a:r>
              <a:rPr sz="2250" spc="40" dirty="0">
                <a:latin typeface="Arial"/>
                <a:cs typeface="Arial"/>
              </a:rPr>
              <a:t>kodu </a:t>
            </a:r>
            <a:r>
              <a:rPr sz="2250" spc="5" dirty="0">
                <a:latin typeface="Arial"/>
                <a:cs typeface="Arial"/>
              </a:rPr>
              <a:t>szybciej, </a:t>
            </a:r>
            <a:r>
              <a:rPr sz="2250" spc="-20" dirty="0">
                <a:latin typeface="Arial"/>
                <a:cs typeface="Arial"/>
              </a:rPr>
              <a:t>niż </a:t>
            </a:r>
            <a:r>
              <a:rPr sz="2250" spc="30" dirty="0">
                <a:latin typeface="Arial"/>
                <a:cs typeface="Arial"/>
              </a:rPr>
              <a:t>byłoby  </a:t>
            </a:r>
            <a:r>
              <a:rPr sz="2250" spc="60" dirty="0">
                <a:latin typeface="Arial"/>
                <a:cs typeface="Arial"/>
              </a:rPr>
              <a:t>to </a:t>
            </a:r>
            <a:r>
              <a:rPr sz="2250" spc="10" dirty="0">
                <a:latin typeface="Arial"/>
                <a:cs typeface="Arial"/>
              </a:rPr>
              <a:t>możliwe </a:t>
            </a:r>
            <a:r>
              <a:rPr sz="2250" spc="80" dirty="0">
                <a:latin typeface="Arial"/>
                <a:cs typeface="Arial"/>
              </a:rPr>
              <a:t>w </a:t>
            </a:r>
            <a:r>
              <a:rPr sz="2250" spc="20" dirty="0">
                <a:latin typeface="Arial"/>
                <a:cs typeface="Arial"/>
              </a:rPr>
              <a:t>przypadku pracy</a:t>
            </a:r>
            <a:r>
              <a:rPr sz="2250" spc="-175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indywidualnej.</a:t>
            </a:r>
            <a:endParaRPr sz="22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08100" y="8247062"/>
            <a:ext cx="170815" cy="5226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50" dirty="0">
                <a:latin typeface="Arial"/>
                <a:cs typeface="Arial"/>
              </a:rPr>
              <a:t>•</a:t>
            </a:r>
            <a:endParaRPr sz="32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65300" y="8248650"/>
            <a:ext cx="9634220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2200"/>
              </a:lnSpc>
              <a:spcBef>
                <a:spcPts val="100"/>
              </a:spcBef>
            </a:pPr>
            <a:r>
              <a:rPr sz="2250" spc="10" dirty="0">
                <a:latin typeface="Arial"/>
                <a:cs typeface="Arial"/>
              </a:rPr>
              <a:t>Zespoły </a:t>
            </a:r>
            <a:r>
              <a:rPr sz="2250" spc="-85" dirty="0">
                <a:latin typeface="Arial"/>
                <a:cs typeface="Arial"/>
              </a:rPr>
              <a:t>XP </a:t>
            </a:r>
            <a:r>
              <a:rPr sz="2250" spc="-15" dirty="0">
                <a:latin typeface="Arial"/>
                <a:cs typeface="Arial"/>
              </a:rPr>
              <a:t>nie </a:t>
            </a:r>
            <a:r>
              <a:rPr sz="2250" spc="-20" dirty="0">
                <a:latin typeface="Arial"/>
                <a:cs typeface="Arial"/>
              </a:rPr>
              <a:t>rezygnują </a:t>
            </a:r>
            <a:r>
              <a:rPr sz="2250" spc="-45" dirty="0">
                <a:latin typeface="Arial"/>
                <a:cs typeface="Arial"/>
              </a:rPr>
              <a:t>z </a:t>
            </a:r>
            <a:r>
              <a:rPr sz="2250" spc="35" dirty="0">
                <a:latin typeface="Arial"/>
                <a:cs typeface="Arial"/>
              </a:rPr>
              <a:t>prostoty </a:t>
            </a:r>
            <a:r>
              <a:rPr sz="2250" spc="-25" dirty="0">
                <a:latin typeface="Arial"/>
                <a:cs typeface="Arial"/>
              </a:rPr>
              <a:t>na </a:t>
            </a:r>
            <a:r>
              <a:rPr sz="2250" spc="-10" dirty="0">
                <a:latin typeface="Arial"/>
                <a:cs typeface="Arial"/>
              </a:rPr>
              <a:t>rzecz </a:t>
            </a:r>
            <a:r>
              <a:rPr sz="2250" spc="5" dirty="0">
                <a:latin typeface="Arial"/>
                <a:cs typeface="Arial"/>
              </a:rPr>
              <a:t>tworzenia </a:t>
            </a:r>
            <a:r>
              <a:rPr sz="2250" spc="40" dirty="0">
                <a:latin typeface="Arial"/>
                <a:cs typeface="Arial"/>
              </a:rPr>
              <a:t>kodu </a:t>
            </a:r>
            <a:r>
              <a:rPr sz="2250" spc="15" dirty="0">
                <a:latin typeface="Arial"/>
                <a:cs typeface="Arial"/>
              </a:rPr>
              <a:t>wielokrotnego  </a:t>
            </a:r>
            <a:r>
              <a:rPr sz="2250" spc="10" dirty="0">
                <a:latin typeface="Arial"/>
                <a:cs typeface="Arial"/>
              </a:rPr>
              <a:t>użytku.</a:t>
            </a:r>
            <a:endParaRPr sz="225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733800" y="660400"/>
            <a:ext cx="553847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XP </a:t>
            </a:r>
            <a:r>
              <a:rPr spc="330" dirty="0"/>
              <a:t>-</a:t>
            </a:r>
            <a:r>
              <a:rPr spc="-90" dirty="0"/>
              <a:t> </a:t>
            </a:r>
            <a:r>
              <a:rPr spc="5" dirty="0"/>
              <a:t>Podsumowanie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33800" y="660400"/>
            <a:ext cx="553847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XP </a:t>
            </a:r>
            <a:r>
              <a:rPr spc="330" dirty="0"/>
              <a:t>-</a:t>
            </a:r>
            <a:r>
              <a:rPr spc="-90" dirty="0"/>
              <a:t> </a:t>
            </a:r>
            <a:r>
              <a:rPr spc="5" dirty="0"/>
              <a:t>Podsumowanie</a:t>
            </a:r>
          </a:p>
        </p:txBody>
      </p:sp>
      <p:sp>
        <p:nvSpPr>
          <p:cNvPr id="4" name="object 4"/>
          <p:cNvSpPr/>
          <p:nvPr/>
        </p:nvSpPr>
        <p:spPr>
          <a:xfrm>
            <a:off x="1308981" y="2855596"/>
            <a:ext cx="10412235" cy="46267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59781" y="2897098"/>
            <a:ext cx="10285235" cy="44997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59781" y="2897098"/>
            <a:ext cx="10285730" cy="4500245"/>
          </a:xfrm>
          <a:custGeom>
            <a:avLst/>
            <a:gdLst/>
            <a:ahLst/>
            <a:cxnLst/>
            <a:rect l="l" t="t" r="r" b="b"/>
            <a:pathLst>
              <a:path w="10285730" h="4500245">
                <a:moveTo>
                  <a:pt x="0" y="0"/>
                </a:moveTo>
                <a:lnTo>
                  <a:pt x="10285235" y="0"/>
                </a:lnTo>
                <a:lnTo>
                  <a:pt x="10285235" y="4499790"/>
                </a:lnTo>
                <a:lnTo>
                  <a:pt x="0" y="449979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3F7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755900" y="7556500"/>
            <a:ext cx="74974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0" dirty="0">
                <a:latin typeface="Arial"/>
                <a:cs typeface="Arial"/>
                <a:hlinkClick r:id="rId4"/>
              </a:rPr>
              <a:t>http://www.extremeprogramming.org/map/project.html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800" y="9417405"/>
            <a:ext cx="36449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140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320253"/>
            <a:ext cx="13004800" cy="84333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412101" y="469900"/>
            <a:ext cx="571500" cy="571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003800" y="419100"/>
            <a:ext cx="298958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 </a:t>
            </a:r>
            <a:r>
              <a:rPr spc="-55" dirty="0"/>
              <a:t>End</a:t>
            </a:r>
            <a:r>
              <a:rPr spc="-95" dirty="0"/>
              <a:t> </a:t>
            </a:r>
            <a:r>
              <a:rPr b="0" spc="2215" dirty="0">
                <a:latin typeface="Calibri"/>
                <a:cs typeface="Calibri"/>
              </a:rPr>
              <a:t>😌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0800" y="9417405"/>
            <a:ext cx="36449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141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2500630" cy="2500630"/>
          </a:xfrm>
          <a:custGeom>
            <a:avLst/>
            <a:gdLst/>
            <a:ahLst/>
            <a:cxnLst/>
            <a:rect l="l" t="t" r="r" b="b"/>
            <a:pathLst>
              <a:path w="2500630" h="2500630">
                <a:moveTo>
                  <a:pt x="2500008" y="0"/>
                </a:moveTo>
                <a:lnTo>
                  <a:pt x="0" y="0"/>
                </a:lnTo>
                <a:lnTo>
                  <a:pt x="0" y="2500008"/>
                </a:lnTo>
                <a:lnTo>
                  <a:pt x="2500008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2752933" cy="1296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82800" y="4394200"/>
            <a:ext cx="884745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0" spc="90" dirty="0">
                <a:solidFill>
                  <a:srgbClr val="FFFFFF"/>
                </a:solidFill>
                <a:latin typeface="Arial"/>
                <a:cs typeface="Arial"/>
              </a:rPr>
              <a:t>Wybrane </a:t>
            </a:r>
            <a:r>
              <a:rPr sz="6000" b="0" spc="180" dirty="0">
                <a:solidFill>
                  <a:srgbClr val="FFFFFF"/>
                </a:solidFill>
                <a:latin typeface="Arial"/>
                <a:cs typeface="Arial"/>
              </a:rPr>
              <a:t>praktyki</a:t>
            </a:r>
            <a:r>
              <a:rPr sz="6000" b="0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0" b="0" spc="110" dirty="0">
                <a:solidFill>
                  <a:srgbClr val="FFFFFF"/>
                </a:solidFill>
                <a:latin typeface="Arial"/>
                <a:cs typeface="Arial"/>
              </a:rPr>
              <a:t>zwinne</a:t>
            </a:r>
            <a:endParaRPr sz="6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700" y="9430105"/>
            <a:ext cx="38989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145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98800" y="9470801"/>
            <a:ext cx="6818630" cy="2025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200" spc="-5" dirty="0">
                <a:solidFill>
                  <a:srgbClr val="888888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888888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888888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888888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888888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888888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982456" y="2678327"/>
            <a:ext cx="977900" cy="977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46070" y="2716427"/>
            <a:ext cx="850900" cy="850900"/>
          </a:xfrm>
          <a:custGeom>
            <a:avLst/>
            <a:gdLst/>
            <a:ahLst/>
            <a:cxnLst/>
            <a:rect l="l" t="t" r="r" b="b"/>
            <a:pathLst>
              <a:path w="850900" h="850900">
                <a:moveTo>
                  <a:pt x="425335" y="0"/>
                </a:moveTo>
                <a:lnTo>
                  <a:pt x="376801" y="912"/>
                </a:lnTo>
                <a:lnTo>
                  <a:pt x="297777" y="7299"/>
                </a:lnTo>
                <a:lnTo>
                  <a:pt x="249157" y="18516"/>
                </a:lnTo>
                <a:lnTo>
                  <a:pt x="203435" y="36185"/>
                </a:lnTo>
                <a:lnTo>
                  <a:pt x="161120" y="59799"/>
                </a:lnTo>
                <a:lnTo>
                  <a:pt x="122718" y="88850"/>
                </a:lnTo>
                <a:lnTo>
                  <a:pt x="88738" y="122831"/>
                </a:lnTo>
                <a:lnTo>
                  <a:pt x="59687" y="161233"/>
                </a:lnTo>
                <a:lnTo>
                  <a:pt x="36072" y="203548"/>
                </a:lnTo>
                <a:lnTo>
                  <a:pt x="18403" y="249270"/>
                </a:lnTo>
                <a:lnTo>
                  <a:pt x="7187" y="297889"/>
                </a:lnTo>
                <a:lnTo>
                  <a:pt x="2966" y="339166"/>
                </a:lnTo>
                <a:lnTo>
                  <a:pt x="0" y="407040"/>
                </a:lnTo>
                <a:lnTo>
                  <a:pt x="0" y="443858"/>
                </a:lnTo>
                <a:lnTo>
                  <a:pt x="2966" y="511731"/>
                </a:lnTo>
                <a:lnTo>
                  <a:pt x="7187" y="553008"/>
                </a:lnTo>
                <a:lnTo>
                  <a:pt x="18403" y="601628"/>
                </a:lnTo>
                <a:lnTo>
                  <a:pt x="36072" y="647350"/>
                </a:lnTo>
                <a:lnTo>
                  <a:pt x="59687" y="689665"/>
                </a:lnTo>
                <a:lnTo>
                  <a:pt x="88738" y="728067"/>
                </a:lnTo>
                <a:lnTo>
                  <a:pt x="122718" y="762047"/>
                </a:lnTo>
                <a:lnTo>
                  <a:pt x="161120" y="791098"/>
                </a:lnTo>
                <a:lnTo>
                  <a:pt x="203435" y="814712"/>
                </a:lnTo>
                <a:lnTo>
                  <a:pt x="249157" y="832382"/>
                </a:lnTo>
                <a:lnTo>
                  <a:pt x="297777" y="843598"/>
                </a:lnTo>
                <a:lnTo>
                  <a:pt x="339053" y="847819"/>
                </a:lnTo>
                <a:lnTo>
                  <a:pt x="406927" y="850785"/>
                </a:lnTo>
                <a:lnTo>
                  <a:pt x="425335" y="850900"/>
                </a:lnTo>
                <a:lnTo>
                  <a:pt x="443745" y="850785"/>
                </a:lnTo>
                <a:lnTo>
                  <a:pt x="511619" y="847819"/>
                </a:lnTo>
                <a:lnTo>
                  <a:pt x="552895" y="843598"/>
                </a:lnTo>
                <a:lnTo>
                  <a:pt x="601515" y="832382"/>
                </a:lnTo>
                <a:lnTo>
                  <a:pt x="647237" y="814712"/>
                </a:lnTo>
                <a:lnTo>
                  <a:pt x="689552" y="791098"/>
                </a:lnTo>
                <a:lnTo>
                  <a:pt x="727954" y="762047"/>
                </a:lnTo>
                <a:lnTo>
                  <a:pt x="761935" y="728067"/>
                </a:lnTo>
                <a:lnTo>
                  <a:pt x="790986" y="689665"/>
                </a:lnTo>
                <a:lnTo>
                  <a:pt x="814600" y="647350"/>
                </a:lnTo>
                <a:lnTo>
                  <a:pt x="832269" y="601628"/>
                </a:lnTo>
                <a:lnTo>
                  <a:pt x="843485" y="553008"/>
                </a:lnTo>
                <a:lnTo>
                  <a:pt x="847706" y="511731"/>
                </a:lnTo>
                <a:lnTo>
                  <a:pt x="850671" y="443858"/>
                </a:lnTo>
                <a:lnTo>
                  <a:pt x="850671" y="407040"/>
                </a:lnTo>
                <a:lnTo>
                  <a:pt x="847706" y="339166"/>
                </a:lnTo>
                <a:lnTo>
                  <a:pt x="843485" y="297889"/>
                </a:lnTo>
                <a:lnTo>
                  <a:pt x="832269" y="249270"/>
                </a:lnTo>
                <a:lnTo>
                  <a:pt x="814600" y="203548"/>
                </a:lnTo>
                <a:lnTo>
                  <a:pt x="790986" y="161233"/>
                </a:lnTo>
                <a:lnTo>
                  <a:pt x="761935" y="122831"/>
                </a:lnTo>
                <a:lnTo>
                  <a:pt x="727954" y="88850"/>
                </a:lnTo>
                <a:lnTo>
                  <a:pt x="689552" y="59799"/>
                </a:lnTo>
                <a:lnTo>
                  <a:pt x="647237" y="36185"/>
                </a:lnTo>
                <a:lnTo>
                  <a:pt x="601515" y="18516"/>
                </a:lnTo>
                <a:lnTo>
                  <a:pt x="552895" y="7299"/>
                </a:lnTo>
                <a:lnTo>
                  <a:pt x="511619" y="3079"/>
                </a:lnTo>
                <a:lnTo>
                  <a:pt x="443745" y="114"/>
                </a:lnTo>
                <a:lnTo>
                  <a:pt x="425335" y="0"/>
                </a:lnTo>
                <a:close/>
              </a:path>
            </a:pathLst>
          </a:custGeom>
          <a:solidFill>
            <a:srgbClr val="D6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90796" y="4094544"/>
            <a:ext cx="977900" cy="977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54410" y="4132644"/>
            <a:ext cx="850900" cy="850900"/>
          </a:xfrm>
          <a:custGeom>
            <a:avLst/>
            <a:gdLst/>
            <a:ahLst/>
            <a:cxnLst/>
            <a:rect l="l" t="t" r="r" b="b"/>
            <a:pathLst>
              <a:path w="850900" h="850900">
                <a:moveTo>
                  <a:pt x="425335" y="0"/>
                </a:moveTo>
                <a:lnTo>
                  <a:pt x="376801" y="912"/>
                </a:lnTo>
                <a:lnTo>
                  <a:pt x="297775" y="7301"/>
                </a:lnTo>
                <a:lnTo>
                  <a:pt x="249156" y="18517"/>
                </a:lnTo>
                <a:lnTo>
                  <a:pt x="203434" y="36187"/>
                </a:lnTo>
                <a:lnTo>
                  <a:pt x="161119" y="59801"/>
                </a:lnTo>
                <a:lnTo>
                  <a:pt x="122717" y="88852"/>
                </a:lnTo>
                <a:lnTo>
                  <a:pt x="88736" y="122832"/>
                </a:lnTo>
                <a:lnTo>
                  <a:pt x="59685" y="161234"/>
                </a:lnTo>
                <a:lnTo>
                  <a:pt x="36071" y="203549"/>
                </a:lnTo>
                <a:lnTo>
                  <a:pt x="18402" y="249271"/>
                </a:lnTo>
                <a:lnTo>
                  <a:pt x="7185" y="297891"/>
                </a:lnTo>
                <a:lnTo>
                  <a:pt x="2965" y="339167"/>
                </a:lnTo>
                <a:lnTo>
                  <a:pt x="0" y="407041"/>
                </a:lnTo>
                <a:lnTo>
                  <a:pt x="0" y="443859"/>
                </a:lnTo>
                <a:lnTo>
                  <a:pt x="2965" y="511733"/>
                </a:lnTo>
                <a:lnTo>
                  <a:pt x="7185" y="553010"/>
                </a:lnTo>
                <a:lnTo>
                  <a:pt x="18402" y="601629"/>
                </a:lnTo>
                <a:lnTo>
                  <a:pt x="36071" y="647351"/>
                </a:lnTo>
                <a:lnTo>
                  <a:pt x="59685" y="689666"/>
                </a:lnTo>
                <a:lnTo>
                  <a:pt x="88736" y="728068"/>
                </a:lnTo>
                <a:lnTo>
                  <a:pt x="122717" y="762049"/>
                </a:lnTo>
                <a:lnTo>
                  <a:pt x="161119" y="791100"/>
                </a:lnTo>
                <a:lnTo>
                  <a:pt x="203434" y="814714"/>
                </a:lnTo>
                <a:lnTo>
                  <a:pt x="249156" y="832383"/>
                </a:lnTo>
                <a:lnTo>
                  <a:pt x="297775" y="843600"/>
                </a:lnTo>
                <a:lnTo>
                  <a:pt x="339052" y="847820"/>
                </a:lnTo>
                <a:lnTo>
                  <a:pt x="406926" y="850785"/>
                </a:lnTo>
                <a:lnTo>
                  <a:pt x="425335" y="850900"/>
                </a:lnTo>
                <a:lnTo>
                  <a:pt x="443744" y="850785"/>
                </a:lnTo>
                <a:lnTo>
                  <a:pt x="511617" y="847820"/>
                </a:lnTo>
                <a:lnTo>
                  <a:pt x="552894" y="843600"/>
                </a:lnTo>
                <a:lnTo>
                  <a:pt x="601514" y="832383"/>
                </a:lnTo>
                <a:lnTo>
                  <a:pt x="647236" y="814714"/>
                </a:lnTo>
                <a:lnTo>
                  <a:pt x="689551" y="791100"/>
                </a:lnTo>
                <a:lnTo>
                  <a:pt x="727953" y="762049"/>
                </a:lnTo>
                <a:lnTo>
                  <a:pt x="761933" y="728068"/>
                </a:lnTo>
                <a:lnTo>
                  <a:pt x="790984" y="689666"/>
                </a:lnTo>
                <a:lnTo>
                  <a:pt x="814598" y="647351"/>
                </a:lnTo>
                <a:lnTo>
                  <a:pt x="832268" y="601629"/>
                </a:lnTo>
                <a:lnTo>
                  <a:pt x="843484" y="553010"/>
                </a:lnTo>
                <a:lnTo>
                  <a:pt x="847705" y="511733"/>
                </a:lnTo>
                <a:lnTo>
                  <a:pt x="850671" y="443859"/>
                </a:lnTo>
                <a:lnTo>
                  <a:pt x="850671" y="407041"/>
                </a:lnTo>
                <a:lnTo>
                  <a:pt x="847705" y="339167"/>
                </a:lnTo>
                <a:lnTo>
                  <a:pt x="843484" y="297891"/>
                </a:lnTo>
                <a:lnTo>
                  <a:pt x="832268" y="249271"/>
                </a:lnTo>
                <a:lnTo>
                  <a:pt x="814598" y="203549"/>
                </a:lnTo>
                <a:lnTo>
                  <a:pt x="790984" y="161234"/>
                </a:lnTo>
                <a:lnTo>
                  <a:pt x="761933" y="122832"/>
                </a:lnTo>
                <a:lnTo>
                  <a:pt x="727953" y="88852"/>
                </a:lnTo>
                <a:lnTo>
                  <a:pt x="689551" y="59801"/>
                </a:lnTo>
                <a:lnTo>
                  <a:pt x="647236" y="36187"/>
                </a:lnTo>
                <a:lnTo>
                  <a:pt x="601514" y="18517"/>
                </a:lnTo>
                <a:lnTo>
                  <a:pt x="552894" y="7301"/>
                </a:lnTo>
                <a:lnTo>
                  <a:pt x="511617" y="3080"/>
                </a:lnTo>
                <a:lnTo>
                  <a:pt x="443744" y="114"/>
                </a:lnTo>
                <a:lnTo>
                  <a:pt x="425335" y="0"/>
                </a:lnTo>
                <a:close/>
              </a:path>
            </a:pathLst>
          </a:custGeom>
          <a:solidFill>
            <a:srgbClr val="D6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70564" y="5334584"/>
            <a:ext cx="977900" cy="977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34178" y="5372684"/>
            <a:ext cx="850900" cy="850900"/>
          </a:xfrm>
          <a:custGeom>
            <a:avLst/>
            <a:gdLst/>
            <a:ahLst/>
            <a:cxnLst/>
            <a:rect l="l" t="t" r="r" b="b"/>
            <a:pathLst>
              <a:path w="850900" h="850900">
                <a:moveTo>
                  <a:pt x="425335" y="0"/>
                </a:moveTo>
                <a:lnTo>
                  <a:pt x="376801" y="912"/>
                </a:lnTo>
                <a:lnTo>
                  <a:pt x="297775" y="7299"/>
                </a:lnTo>
                <a:lnTo>
                  <a:pt x="249156" y="18516"/>
                </a:lnTo>
                <a:lnTo>
                  <a:pt x="203434" y="36185"/>
                </a:lnTo>
                <a:lnTo>
                  <a:pt x="161119" y="59799"/>
                </a:lnTo>
                <a:lnTo>
                  <a:pt x="122717" y="88850"/>
                </a:lnTo>
                <a:lnTo>
                  <a:pt x="88736" y="122831"/>
                </a:lnTo>
                <a:lnTo>
                  <a:pt x="59685" y="161233"/>
                </a:lnTo>
                <a:lnTo>
                  <a:pt x="36071" y="203548"/>
                </a:lnTo>
                <a:lnTo>
                  <a:pt x="18402" y="249270"/>
                </a:lnTo>
                <a:lnTo>
                  <a:pt x="7185" y="297889"/>
                </a:lnTo>
                <a:lnTo>
                  <a:pt x="2965" y="339166"/>
                </a:lnTo>
                <a:lnTo>
                  <a:pt x="0" y="407040"/>
                </a:lnTo>
                <a:lnTo>
                  <a:pt x="0" y="443858"/>
                </a:lnTo>
                <a:lnTo>
                  <a:pt x="2965" y="511732"/>
                </a:lnTo>
                <a:lnTo>
                  <a:pt x="7185" y="553008"/>
                </a:lnTo>
                <a:lnTo>
                  <a:pt x="18402" y="601628"/>
                </a:lnTo>
                <a:lnTo>
                  <a:pt x="36071" y="647350"/>
                </a:lnTo>
                <a:lnTo>
                  <a:pt x="59685" y="689665"/>
                </a:lnTo>
                <a:lnTo>
                  <a:pt x="88736" y="728067"/>
                </a:lnTo>
                <a:lnTo>
                  <a:pt x="122717" y="762047"/>
                </a:lnTo>
                <a:lnTo>
                  <a:pt x="161119" y="791098"/>
                </a:lnTo>
                <a:lnTo>
                  <a:pt x="203434" y="814712"/>
                </a:lnTo>
                <a:lnTo>
                  <a:pt x="249156" y="832382"/>
                </a:lnTo>
                <a:lnTo>
                  <a:pt x="297775" y="843598"/>
                </a:lnTo>
                <a:lnTo>
                  <a:pt x="339052" y="847819"/>
                </a:lnTo>
                <a:lnTo>
                  <a:pt x="406926" y="850785"/>
                </a:lnTo>
                <a:lnTo>
                  <a:pt x="425335" y="850900"/>
                </a:lnTo>
                <a:lnTo>
                  <a:pt x="443744" y="850785"/>
                </a:lnTo>
                <a:lnTo>
                  <a:pt x="511617" y="847819"/>
                </a:lnTo>
                <a:lnTo>
                  <a:pt x="552894" y="843598"/>
                </a:lnTo>
                <a:lnTo>
                  <a:pt x="601514" y="832382"/>
                </a:lnTo>
                <a:lnTo>
                  <a:pt x="647236" y="814712"/>
                </a:lnTo>
                <a:lnTo>
                  <a:pt x="689552" y="791098"/>
                </a:lnTo>
                <a:lnTo>
                  <a:pt x="727953" y="762047"/>
                </a:lnTo>
                <a:lnTo>
                  <a:pt x="761934" y="728067"/>
                </a:lnTo>
                <a:lnTo>
                  <a:pt x="790985" y="689665"/>
                </a:lnTo>
                <a:lnTo>
                  <a:pt x="814599" y="647350"/>
                </a:lnTo>
                <a:lnTo>
                  <a:pt x="832268" y="601628"/>
                </a:lnTo>
                <a:lnTo>
                  <a:pt x="843484" y="553008"/>
                </a:lnTo>
                <a:lnTo>
                  <a:pt x="847705" y="511732"/>
                </a:lnTo>
                <a:lnTo>
                  <a:pt x="850671" y="443858"/>
                </a:lnTo>
                <a:lnTo>
                  <a:pt x="850671" y="407040"/>
                </a:lnTo>
                <a:lnTo>
                  <a:pt x="847705" y="339166"/>
                </a:lnTo>
                <a:lnTo>
                  <a:pt x="843484" y="297889"/>
                </a:lnTo>
                <a:lnTo>
                  <a:pt x="832268" y="249270"/>
                </a:lnTo>
                <a:lnTo>
                  <a:pt x="814599" y="203548"/>
                </a:lnTo>
                <a:lnTo>
                  <a:pt x="790985" y="161233"/>
                </a:lnTo>
                <a:lnTo>
                  <a:pt x="761934" y="122831"/>
                </a:lnTo>
                <a:lnTo>
                  <a:pt x="727953" y="88850"/>
                </a:lnTo>
                <a:lnTo>
                  <a:pt x="689552" y="59799"/>
                </a:lnTo>
                <a:lnTo>
                  <a:pt x="647236" y="36185"/>
                </a:lnTo>
                <a:lnTo>
                  <a:pt x="601514" y="18516"/>
                </a:lnTo>
                <a:lnTo>
                  <a:pt x="552894" y="7299"/>
                </a:lnTo>
                <a:lnTo>
                  <a:pt x="511617" y="3079"/>
                </a:lnTo>
                <a:lnTo>
                  <a:pt x="443744" y="114"/>
                </a:lnTo>
                <a:lnTo>
                  <a:pt x="425335" y="0"/>
                </a:lnTo>
                <a:close/>
              </a:path>
            </a:pathLst>
          </a:custGeom>
          <a:solidFill>
            <a:srgbClr val="D6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66294" y="5184156"/>
            <a:ext cx="977900" cy="977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29908" y="5222256"/>
            <a:ext cx="850900" cy="850900"/>
          </a:xfrm>
          <a:custGeom>
            <a:avLst/>
            <a:gdLst/>
            <a:ahLst/>
            <a:cxnLst/>
            <a:rect l="l" t="t" r="r" b="b"/>
            <a:pathLst>
              <a:path w="850900" h="850900">
                <a:moveTo>
                  <a:pt x="425335" y="0"/>
                </a:moveTo>
                <a:lnTo>
                  <a:pt x="376801" y="912"/>
                </a:lnTo>
                <a:lnTo>
                  <a:pt x="297777" y="7301"/>
                </a:lnTo>
                <a:lnTo>
                  <a:pt x="249157" y="18517"/>
                </a:lnTo>
                <a:lnTo>
                  <a:pt x="203435" y="36187"/>
                </a:lnTo>
                <a:lnTo>
                  <a:pt x="161120" y="59801"/>
                </a:lnTo>
                <a:lnTo>
                  <a:pt x="122718" y="88852"/>
                </a:lnTo>
                <a:lnTo>
                  <a:pt x="88738" y="122832"/>
                </a:lnTo>
                <a:lnTo>
                  <a:pt x="59687" y="161234"/>
                </a:lnTo>
                <a:lnTo>
                  <a:pt x="36072" y="203549"/>
                </a:lnTo>
                <a:lnTo>
                  <a:pt x="18403" y="249271"/>
                </a:lnTo>
                <a:lnTo>
                  <a:pt x="7187" y="297891"/>
                </a:lnTo>
                <a:lnTo>
                  <a:pt x="2966" y="339167"/>
                </a:lnTo>
                <a:lnTo>
                  <a:pt x="0" y="407041"/>
                </a:lnTo>
                <a:lnTo>
                  <a:pt x="0" y="443859"/>
                </a:lnTo>
                <a:lnTo>
                  <a:pt x="2966" y="511733"/>
                </a:lnTo>
                <a:lnTo>
                  <a:pt x="7187" y="553010"/>
                </a:lnTo>
                <a:lnTo>
                  <a:pt x="18403" y="601629"/>
                </a:lnTo>
                <a:lnTo>
                  <a:pt x="36072" y="647351"/>
                </a:lnTo>
                <a:lnTo>
                  <a:pt x="59687" y="689666"/>
                </a:lnTo>
                <a:lnTo>
                  <a:pt x="88738" y="728068"/>
                </a:lnTo>
                <a:lnTo>
                  <a:pt x="122718" y="762049"/>
                </a:lnTo>
                <a:lnTo>
                  <a:pt x="161120" y="791100"/>
                </a:lnTo>
                <a:lnTo>
                  <a:pt x="203435" y="814714"/>
                </a:lnTo>
                <a:lnTo>
                  <a:pt x="249157" y="832383"/>
                </a:lnTo>
                <a:lnTo>
                  <a:pt x="297777" y="843600"/>
                </a:lnTo>
                <a:lnTo>
                  <a:pt x="339053" y="847820"/>
                </a:lnTo>
                <a:lnTo>
                  <a:pt x="406927" y="850785"/>
                </a:lnTo>
                <a:lnTo>
                  <a:pt x="425335" y="850900"/>
                </a:lnTo>
                <a:lnTo>
                  <a:pt x="443745" y="850785"/>
                </a:lnTo>
                <a:lnTo>
                  <a:pt x="511619" y="847820"/>
                </a:lnTo>
                <a:lnTo>
                  <a:pt x="552895" y="843600"/>
                </a:lnTo>
                <a:lnTo>
                  <a:pt x="601515" y="832383"/>
                </a:lnTo>
                <a:lnTo>
                  <a:pt x="647237" y="814714"/>
                </a:lnTo>
                <a:lnTo>
                  <a:pt x="689552" y="791100"/>
                </a:lnTo>
                <a:lnTo>
                  <a:pt x="727954" y="762049"/>
                </a:lnTo>
                <a:lnTo>
                  <a:pt x="761935" y="728068"/>
                </a:lnTo>
                <a:lnTo>
                  <a:pt x="790986" y="689666"/>
                </a:lnTo>
                <a:lnTo>
                  <a:pt x="814600" y="647351"/>
                </a:lnTo>
                <a:lnTo>
                  <a:pt x="832269" y="601629"/>
                </a:lnTo>
                <a:lnTo>
                  <a:pt x="843485" y="553010"/>
                </a:lnTo>
                <a:lnTo>
                  <a:pt x="847706" y="511733"/>
                </a:lnTo>
                <a:lnTo>
                  <a:pt x="850671" y="443859"/>
                </a:lnTo>
                <a:lnTo>
                  <a:pt x="850671" y="407041"/>
                </a:lnTo>
                <a:lnTo>
                  <a:pt x="847706" y="339167"/>
                </a:lnTo>
                <a:lnTo>
                  <a:pt x="843485" y="297891"/>
                </a:lnTo>
                <a:lnTo>
                  <a:pt x="832269" y="249271"/>
                </a:lnTo>
                <a:lnTo>
                  <a:pt x="814600" y="203549"/>
                </a:lnTo>
                <a:lnTo>
                  <a:pt x="790986" y="161234"/>
                </a:lnTo>
                <a:lnTo>
                  <a:pt x="761935" y="122832"/>
                </a:lnTo>
                <a:lnTo>
                  <a:pt x="727954" y="88852"/>
                </a:lnTo>
                <a:lnTo>
                  <a:pt x="689552" y="59801"/>
                </a:lnTo>
                <a:lnTo>
                  <a:pt x="647237" y="36187"/>
                </a:lnTo>
                <a:lnTo>
                  <a:pt x="601515" y="18517"/>
                </a:lnTo>
                <a:lnTo>
                  <a:pt x="552895" y="7301"/>
                </a:lnTo>
                <a:lnTo>
                  <a:pt x="511619" y="3080"/>
                </a:lnTo>
                <a:lnTo>
                  <a:pt x="443745" y="114"/>
                </a:lnTo>
                <a:lnTo>
                  <a:pt x="425335" y="0"/>
                </a:lnTo>
                <a:close/>
              </a:path>
            </a:pathLst>
          </a:custGeom>
          <a:solidFill>
            <a:srgbClr val="D6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517594" y="3895961"/>
            <a:ext cx="977900" cy="977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81208" y="3934061"/>
            <a:ext cx="850900" cy="850900"/>
          </a:xfrm>
          <a:custGeom>
            <a:avLst/>
            <a:gdLst/>
            <a:ahLst/>
            <a:cxnLst/>
            <a:rect l="l" t="t" r="r" b="b"/>
            <a:pathLst>
              <a:path w="850900" h="850900">
                <a:moveTo>
                  <a:pt x="425335" y="0"/>
                </a:moveTo>
                <a:lnTo>
                  <a:pt x="376801" y="912"/>
                </a:lnTo>
                <a:lnTo>
                  <a:pt x="297777" y="7301"/>
                </a:lnTo>
                <a:lnTo>
                  <a:pt x="249157" y="18517"/>
                </a:lnTo>
                <a:lnTo>
                  <a:pt x="203435" y="36187"/>
                </a:lnTo>
                <a:lnTo>
                  <a:pt x="161119" y="59801"/>
                </a:lnTo>
                <a:lnTo>
                  <a:pt x="122717" y="88852"/>
                </a:lnTo>
                <a:lnTo>
                  <a:pt x="88736" y="122832"/>
                </a:lnTo>
                <a:lnTo>
                  <a:pt x="59685" y="161234"/>
                </a:lnTo>
                <a:lnTo>
                  <a:pt x="36071" y="203549"/>
                </a:lnTo>
                <a:lnTo>
                  <a:pt x="18402" y="249271"/>
                </a:lnTo>
                <a:lnTo>
                  <a:pt x="7185" y="297891"/>
                </a:lnTo>
                <a:lnTo>
                  <a:pt x="2965" y="339168"/>
                </a:lnTo>
                <a:lnTo>
                  <a:pt x="0" y="407041"/>
                </a:lnTo>
                <a:lnTo>
                  <a:pt x="0" y="443859"/>
                </a:lnTo>
                <a:lnTo>
                  <a:pt x="2965" y="511733"/>
                </a:lnTo>
                <a:lnTo>
                  <a:pt x="7185" y="553010"/>
                </a:lnTo>
                <a:lnTo>
                  <a:pt x="18402" y="601629"/>
                </a:lnTo>
                <a:lnTo>
                  <a:pt x="36071" y="647351"/>
                </a:lnTo>
                <a:lnTo>
                  <a:pt x="59685" y="689666"/>
                </a:lnTo>
                <a:lnTo>
                  <a:pt x="88736" y="728068"/>
                </a:lnTo>
                <a:lnTo>
                  <a:pt x="122717" y="762049"/>
                </a:lnTo>
                <a:lnTo>
                  <a:pt x="161119" y="791100"/>
                </a:lnTo>
                <a:lnTo>
                  <a:pt x="203435" y="814714"/>
                </a:lnTo>
                <a:lnTo>
                  <a:pt x="249157" y="832383"/>
                </a:lnTo>
                <a:lnTo>
                  <a:pt x="297777" y="843600"/>
                </a:lnTo>
                <a:lnTo>
                  <a:pt x="339053" y="847820"/>
                </a:lnTo>
                <a:lnTo>
                  <a:pt x="406927" y="850785"/>
                </a:lnTo>
                <a:lnTo>
                  <a:pt x="425335" y="850900"/>
                </a:lnTo>
                <a:lnTo>
                  <a:pt x="443744" y="850785"/>
                </a:lnTo>
                <a:lnTo>
                  <a:pt x="511617" y="847820"/>
                </a:lnTo>
                <a:lnTo>
                  <a:pt x="552894" y="843600"/>
                </a:lnTo>
                <a:lnTo>
                  <a:pt x="601514" y="832383"/>
                </a:lnTo>
                <a:lnTo>
                  <a:pt x="647236" y="814714"/>
                </a:lnTo>
                <a:lnTo>
                  <a:pt x="689552" y="791100"/>
                </a:lnTo>
                <a:lnTo>
                  <a:pt x="727954" y="762049"/>
                </a:lnTo>
                <a:lnTo>
                  <a:pt x="761934" y="728068"/>
                </a:lnTo>
                <a:lnTo>
                  <a:pt x="790986" y="689666"/>
                </a:lnTo>
                <a:lnTo>
                  <a:pt x="814600" y="647351"/>
                </a:lnTo>
                <a:lnTo>
                  <a:pt x="832269" y="601629"/>
                </a:lnTo>
                <a:lnTo>
                  <a:pt x="843485" y="553010"/>
                </a:lnTo>
                <a:lnTo>
                  <a:pt x="847706" y="511733"/>
                </a:lnTo>
                <a:lnTo>
                  <a:pt x="850671" y="443859"/>
                </a:lnTo>
                <a:lnTo>
                  <a:pt x="850671" y="407041"/>
                </a:lnTo>
                <a:lnTo>
                  <a:pt x="847706" y="339168"/>
                </a:lnTo>
                <a:lnTo>
                  <a:pt x="843485" y="297891"/>
                </a:lnTo>
                <a:lnTo>
                  <a:pt x="832269" y="249271"/>
                </a:lnTo>
                <a:lnTo>
                  <a:pt x="814600" y="203549"/>
                </a:lnTo>
                <a:lnTo>
                  <a:pt x="790986" y="161234"/>
                </a:lnTo>
                <a:lnTo>
                  <a:pt x="761934" y="122832"/>
                </a:lnTo>
                <a:lnTo>
                  <a:pt x="727954" y="88852"/>
                </a:lnTo>
                <a:lnTo>
                  <a:pt x="689552" y="59801"/>
                </a:lnTo>
                <a:lnTo>
                  <a:pt x="647236" y="36187"/>
                </a:lnTo>
                <a:lnTo>
                  <a:pt x="601514" y="18517"/>
                </a:lnTo>
                <a:lnTo>
                  <a:pt x="552894" y="7301"/>
                </a:lnTo>
                <a:lnTo>
                  <a:pt x="511617" y="3080"/>
                </a:lnTo>
                <a:lnTo>
                  <a:pt x="443744" y="114"/>
                </a:lnTo>
                <a:lnTo>
                  <a:pt x="425335" y="0"/>
                </a:lnTo>
                <a:close/>
              </a:path>
            </a:pathLst>
          </a:custGeom>
          <a:solidFill>
            <a:srgbClr val="D6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30717" y="2488954"/>
            <a:ext cx="977900" cy="977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94331" y="2527054"/>
            <a:ext cx="850900" cy="850900"/>
          </a:xfrm>
          <a:custGeom>
            <a:avLst/>
            <a:gdLst/>
            <a:ahLst/>
            <a:cxnLst/>
            <a:rect l="l" t="t" r="r" b="b"/>
            <a:pathLst>
              <a:path w="850900" h="850900">
                <a:moveTo>
                  <a:pt x="425335" y="0"/>
                </a:moveTo>
                <a:lnTo>
                  <a:pt x="406927" y="114"/>
                </a:lnTo>
                <a:lnTo>
                  <a:pt x="376801" y="912"/>
                </a:lnTo>
                <a:lnTo>
                  <a:pt x="339053" y="3079"/>
                </a:lnTo>
                <a:lnTo>
                  <a:pt x="297777" y="7299"/>
                </a:lnTo>
                <a:lnTo>
                  <a:pt x="249157" y="18516"/>
                </a:lnTo>
                <a:lnTo>
                  <a:pt x="203435" y="36185"/>
                </a:lnTo>
                <a:lnTo>
                  <a:pt x="161119" y="59799"/>
                </a:lnTo>
                <a:lnTo>
                  <a:pt x="122717" y="88851"/>
                </a:lnTo>
                <a:lnTo>
                  <a:pt x="88736" y="122831"/>
                </a:lnTo>
                <a:lnTo>
                  <a:pt x="59685" y="161233"/>
                </a:lnTo>
                <a:lnTo>
                  <a:pt x="36071" y="203549"/>
                </a:lnTo>
                <a:lnTo>
                  <a:pt x="18402" y="249271"/>
                </a:lnTo>
                <a:lnTo>
                  <a:pt x="7185" y="297891"/>
                </a:lnTo>
                <a:lnTo>
                  <a:pt x="2965" y="339167"/>
                </a:lnTo>
                <a:lnTo>
                  <a:pt x="0" y="407041"/>
                </a:lnTo>
                <a:lnTo>
                  <a:pt x="0" y="443858"/>
                </a:lnTo>
                <a:lnTo>
                  <a:pt x="2965" y="511732"/>
                </a:lnTo>
                <a:lnTo>
                  <a:pt x="7185" y="553008"/>
                </a:lnTo>
                <a:lnTo>
                  <a:pt x="18402" y="601628"/>
                </a:lnTo>
                <a:lnTo>
                  <a:pt x="36071" y="647350"/>
                </a:lnTo>
                <a:lnTo>
                  <a:pt x="59685" y="689666"/>
                </a:lnTo>
                <a:lnTo>
                  <a:pt x="88736" y="728068"/>
                </a:lnTo>
                <a:lnTo>
                  <a:pt x="122717" y="762048"/>
                </a:lnTo>
                <a:lnTo>
                  <a:pt x="161119" y="791099"/>
                </a:lnTo>
                <a:lnTo>
                  <a:pt x="203435" y="814713"/>
                </a:lnTo>
                <a:lnTo>
                  <a:pt x="249157" y="832382"/>
                </a:lnTo>
                <a:lnTo>
                  <a:pt x="297777" y="843598"/>
                </a:lnTo>
                <a:lnTo>
                  <a:pt x="339053" y="847819"/>
                </a:lnTo>
                <a:lnTo>
                  <a:pt x="406927" y="850785"/>
                </a:lnTo>
                <a:lnTo>
                  <a:pt x="425335" y="850900"/>
                </a:lnTo>
                <a:lnTo>
                  <a:pt x="443744" y="850785"/>
                </a:lnTo>
                <a:lnTo>
                  <a:pt x="511617" y="847819"/>
                </a:lnTo>
                <a:lnTo>
                  <a:pt x="552894" y="843598"/>
                </a:lnTo>
                <a:lnTo>
                  <a:pt x="601514" y="832382"/>
                </a:lnTo>
                <a:lnTo>
                  <a:pt x="647236" y="814713"/>
                </a:lnTo>
                <a:lnTo>
                  <a:pt x="689552" y="791099"/>
                </a:lnTo>
                <a:lnTo>
                  <a:pt x="727954" y="762048"/>
                </a:lnTo>
                <a:lnTo>
                  <a:pt x="761934" y="728068"/>
                </a:lnTo>
                <a:lnTo>
                  <a:pt x="790986" y="689666"/>
                </a:lnTo>
                <a:lnTo>
                  <a:pt x="814600" y="647350"/>
                </a:lnTo>
                <a:lnTo>
                  <a:pt x="832269" y="601628"/>
                </a:lnTo>
                <a:lnTo>
                  <a:pt x="843485" y="553008"/>
                </a:lnTo>
                <a:lnTo>
                  <a:pt x="847706" y="511732"/>
                </a:lnTo>
                <a:lnTo>
                  <a:pt x="850671" y="443858"/>
                </a:lnTo>
                <a:lnTo>
                  <a:pt x="850671" y="407041"/>
                </a:lnTo>
                <a:lnTo>
                  <a:pt x="847706" y="339167"/>
                </a:lnTo>
                <a:lnTo>
                  <a:pt x="843485" y="297891"/>
                </a:lnTo>
                <a:lnTo>
                  <a:pt x="832269" y="249271"/>
                </a:lnTo>
                <a:lnTo>
                  <a:pt x="814600" y="203549"/>
                </a:lnTo>
                <a:lnTo>
                  <a:pt x="790986" y="161233"/>
                </a:lnTo>
                <a:lnTo>
                  <a:pt x="761934" y="122831"/>
                </a:lnTo>
                <a:lnTo>
                  <a:pt x="727954" y="88851"/>
                </a:lnTo>
                <a:lnTo>
                  <a:pt x="689552" y="59799"/>
                </a:lnTo>
                <a:lnTo>
                  <a:pt x="647236" y="36185"/>
                </a:lnTo>
                <a:lnTo>
                  <a:pt x="601514" y="18516"/>
                </a:lnTo>
                <a:lnTo>
                  <a:pt x="552894" y="7299"/>
                </a:lnTo>
                <a:lnTo>
                  <a:pt x="511617" y="3079"/>
                </a:lnTo>
                <a:lnTo>
                  <a:pt x="443744" y="114"/>
                </a:lnTo>
                <a:lnTo>
                  <a:pt x="425335" y="0"/>
                </a:lnTo>
                <a:close/>
              </a:path>
            </a:pathLst>
          </a:custGeom>
          <a:solidFill>
            <a:srgbClr val="D6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632200" y="660400"/>
            <a:ext cx="575119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Caves </a:t>
            </a:r>
            <a:r>
              <a:rPr dirty="0"/>
              <a:t>and</a:t>
            </a:r>
            <a:r>
              <a:rPr spc="-40" dirty="0"/>
              <a:t> </a:t>
            </a:r>
            <a:r>
              <a:rPr spc="5" dirty="0"/>
              <a:t>commons</a:t>
            </a:r>
          </a:p>
        </p:txBody>
      </p:sp>
      <p:sp>
        <p:nvSpPr>
          <p:cNvPr id="16" name="object 16"/>
          <p:cNvSpPr/>
          <p:nvPr/>
        </p:nvSpPr>
        <p:spPr>
          <a:xfrm>
            <a:off x="2860361" y="8192000"/>
            <a:ext cx="7284077" cy="10610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23861" y="8230101"/>
            <a:ext cx="7157084" cy="934085"/>
          </a:xfrm>
          <a:custGeom>
            <a:avLst/>
            <a:gdLst/>
            <a:ahLst/>
            <a:cxnLst/>
            <a:rect l="l" t="t" r="r" b="b"/>
            <a:pathLst>
              <a:path w="7157084" h="934084">
                <a:moveTo>
                  <a:pt x="6965157" y="0"/>
                </a:moveTo>
                <a:lnTo>
                  <a:pt x="192773" y="0"/>
                </a:lnTo>
                <a:lnTo>
                  <a:pt x="155640" y="146"/>
                </a:lnTo>
                <a:lnTo>
                  <a:pt x="101677" y="3967"/>
                </a:lnTo>
                <a:lnTo>
                  <a:pt x="56325" y="20742"/>
                </a:lnTo>
                <a:lnTo>
                  <a:pt x="20742" y="56325"/>
                </a:lnTo>
                <a:lnTo>
                  <a:pt x="3965" y="101677"/>
                </a:lnTo>
                <a:lnTo>
                  <a:pt x="145" y="155640"/>
                </a:lnTo>
                <a:lnTo>
                  <a:pt x="0" y="191919"/>
                </a:lnTo>
                <a:lnTo>
                  <a:pt x="3" y="742112"/>
                </a:lnTo>
                <a:lnTo>
                  <a:pt x="1187" y="807936"/>
                </a:lnTo>
                <a:lnTo>
                  <a:pt x="9404" y="854750"/>
                </a:lnTo>
                <a:lnTo>
                  <a:pt x="36597" y="897435"/>
                </a:lnTo>
                <a:lnTo>
                  <a:pt x="79282" y="924628"/>
                </a:lnTo>
                <a:lnTo>
                  <a:pt x="126096" y="932857"/>
                </a:lnTo>
                <a:lnTo>
                  <a:pt x="191919" y="934033"/>
                </a:lnTo>
                <a:lnTo>
                  <a:pt x="6964304" y="934033"/>
                </a:lnTo>
                <a:lnTo>
                  <a:pt x="7030874" y="932857"/>
                </a:lnTo>
                <a:lnTo>
                  <a:pt x="7077795" y="924628"/>
                </a:lnTo>
                <a:lnTo>
                  <a:pt x="7120479" y="897435"/>
                </a:lnTo>
                <a:lnTo>
                  <a:pt x="7147673" y="854750"/>
                </a:lnTo>
                <a:lnTo>
                  <a:pt x="7155905" y="807829"/>
                </a:lnTo>
                <a:lnTo>
                  <a:pt x="7157077" y="742112"/>
                </a:lnTo>
                <a:lnTo>
                  <a:pt x="7157074" y="191919"/>
                </a:lnTo>
                <a:lnTo>
                  <a:pt x="7155889" y="126096"/>
                </a:lnTo>
                <a:lnTo>
                  <a:pt x="7147673" y="79282"/>
                </a:lnTo>
                <a:lnTo>
                  <a:pt x="7120479" y="36597"/>
                </a:lnTo>
                <a:lnTo>
                  <a:pt x="7077795" y="9404"/>
                </a:lnTo>
                <a:lnTo>
                  <a:pt x="7030981" y="1175"/>
                </a:lnTo>
                <a:lnTo>
                  <a:pt x="6965157" y="0"/>
                </a:lnTo>
                <a:close/>
              </a:path>
            </a:pathLst>
          </a:custGeom>
          <a:solidFill>
            <a:srgbClr val="FFD4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117600" y="7304658"/>
            <a:ext cx="10774680" cy="2129155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 marR="5080" indent="812800">
              <a:lnSpc>
                <a:spcPct val="104700"/>
              </a:lnSpc>
              <a:spcBef>
                <a:spcPts val="10"/>
              </a:spcBef>
            </a:pPr>
            <a:r>
              <a:rPr sz="2150" spc="15" dirty="0">
                <a:latin typeface="Arial"/>
                <a:cs typeface="Arial"/>
              </a:rPr>
              <a:t>Rozkład caves </a:t>
            </a:r>
            <a:r>
              <a:rPr sz="2150" spc="30" dirty="0">
                <a:latin typeface="Arial"/>
                <a:cs typeface="Arial"/>
              </a:rPr>
              <a:t>and </a:t>
            </a:r>
            <a:r>
              <a:rPr sz="2150" spc="55" dirty="0">
                <a:latin typeface="Arial"/>
                <a:cs typeface="Arial"/>
              </a:rPr>
              <a:t>commons </a:t>
            </a:r>
            <a:r>
              <a:rPr sz="2150" spc="15" dirty="0">
                <a:latin typeface="Arial"/>
                <a:cs typeface="Arial"/>
              </a:rPr>
              <a:t>zapewnia </a:t>
            </a:r>
            <a:r>
              <a:rPr sz="2150" spc="20" dirty="0">
                <a:latin typeface="Arial"/>
                <a:cs typeface="Arial"/>
              </a:rPr>
              <a:t>każdemu </a:t>
            </a:r>
            <a:r>
              <a:rPr sz="2150" spc="45" dirty="0">
                <a:latin typeface="Arial"/>
                <a:cs typeface="Arial"/>
              </a:rPr>
              <a:t>pracownikowi </a:t>
            </a:r>
            <a:r>
              <a:rPr sz="2150" spc="35" dirty="0">
                <a:latin typeface="Arial"/>
                <a:cs typeface="Arial"/>
              </a:rPr>
              <a:t>prywatną  </a:t>
            </a:r>
            <a:r>
              <a:rPr sz="2150" spc="10" dirty="0">
                <a:latin typeface="Arial"/>
                <a:cs typeface="Arial"/>
              </a:rPr>
              <a:t>przestrzeń, </a:t>
            </a:r>
            <a:r>
              <a:rPr sz="2150" spc="-25" dirty="0">
                <a:latin typeface="Arial"/>
                <a:cs typeface="Arial"/>
              </a:rPr>
              <a:t>a </a:t>
            </a:r>
            <a:r>
              <a:rPr sz="2150" spc="10" dirty="0">
                <a:latin typeface="Arial"/>
                <a:cs typeface="Arial"/>
              </a:rPr>
              <a:t>także </a:t>
            </a:r>
            <a:r>
              <a:rPr sz="2150" spc="25" dirty="0">
                <a:latin typeface="Arial"/>
                <a:cs typeface="Arial"/>
              </a:rPr>
              <a:t>przewiduje </a:t>
            </a:r>
            <a:r>
              <a:rPr sz="2150" spc="10" dirty="0">
                <a:latin typeface="Arial"/>
                <a:cs typeface="Arial"/>
              </a:rPr>
              <a:t>istnienie przestrzeni </a:t>
            </a:r>
            <a:r>
              <a:rPr sz="2150" spc="35" dirty="0">
                <a:latin typeface="Arial"/>
                <a:cs typeface="Arial"/>
              </a:rPr>
              <a:t>wspólnej </a:t>
            </a:r>
            <a:r>
              <a:rPr sz="2150" spc="-5" dirty="0">
                <a:latin typeface="Arial"/>
                <a:cs typeface="Arial"/>
              </a:rPr>
              <a:t>na </a:t>
            </a:r>
            <a:r>
              <a:rPr sz="2150" spc="35" dirty="0">
                <a:latin typeface="Arial"/>
                <a:cs typeface="Arial"/>
              </a:rPr>
              <a:t>środku</a:t>
            </a:r>
            <a:r>
              <a:rPr sz="2150" spc="95" dirty="0">
                <a:latin typeface="Arial"/>
                <a:cs typeface="Arial"/>
              </a:rPr>
              <a:t> </a:t>
            </a:r>
            <a:r>
              <a:rPr sz="2150" spc="15" dirty="0">
                <a:latin typeface="Arial"/>
                <a:cs typeface="Arial"/>
              </a:rPr>
              <a:t>pomieszczenia.</a:t>
            </a:r>
            <a:endParaRPr sz="2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250">
              <a:latin typeface="Times New Roman"/>
              <a:cs typeface="Times New Roman"/>
            </a:endParaRPr>
          </a:p>
          <a:p>
            <a:pPr marL="2044700" marR="2047875" indent="152400">
              <a:lnSpc>
                <a:spcPct val="100000"/>
              </a:lnSpc>
              <a:spcBef>
                <a:spcPts val="5"/>
              </a:spcBef>
            </a:pPr>
            <a:r>
              <a:rPr sz="1500" spc="20" dirty="0">
                <a:latin typeface="Arial"/>
                <a:cs typeface="Arial"/>
              </a:rPr>
              <a:t>Najbardziej </a:t>
            </a:r>
            <a:r>
              <a:rPr sz="1500" spc="40" dirty="0">
                <a:latin typeface="Arial"/>
                <a:cs typeface="Arial"/>
              </a:rPr>
              <a:t>efektywnym </a:t>
            </a:r>
            <a:r>
              <a:rPr sz="1500" spc="25" dirty="0">
                <a:latin typeface="Arial"/>
                <a:cs typeface="Arial"/>
              </a:rPr>
              <a:t>i </a:t>
            </a:r>
            <a:r>
              <a:rPr sz="1500" spc="40" dirty="0">
                <a:latin typeface="Arial"/>
                <a:cs typeface="Arial"/>
              </a:rPr>
              <a:t>wydajnym </a:t>
            </a:r>
            <a:r>
              <a:rPr sz="1500" spc="45" dirty="0">
                <a:latin typeface="Arial"/>
                <a:cs typeface="Arial"/>
              </a:rPr>
              <a:t>sposobem </a:t>
            </a:r>
            <a:r>
              <a:rPr sz="1500" spc="25" dirty="0">
                <a:latin typeface="Arial"/>
                <a:cs typeface="Arial"/>
              </a:rPr>
              <a:t>przekazywania </a:t>
            </a:r>
            <a:r>
              <a:rPr sz="1500" spc="35" dirty="0">
                <a:latin typeface="Arial"/>
                <a:cs typeface="Arial"/>
              </a:rPr>
              <a:t>informacji  </a:t>
            </a:r>
            <a:r>
              <a:rPr sz="1500" spc="40" dirty="0">
                <a:latin typeface="Arial"/>
                <a:cs typeface="Arial"/>
              </a:rPr>
              <a:t>zespołowi </a:t>
            </a:r>
            <a:r>
              <a:rPr sz="1500" spc="35" dirty="0">
                <a:latin typeface="Arial"/>
                <a:cs typeface="Arial"/>
              </a:rPr>
              <a:t>deweloperskiemu </a:t>
            </a:r>
            <a:r>
              <a:rPr sz="1500" spc="25" dirty="0">
                <a:latin typeface="Arial"/>
                <a:cs typeface="Arial"/>
              </a:rPr>
              <a:t>i </a:t>
            </a:r>
            <a:r>
              <a:rPr sz="1500" spc="35" dirty="0">
                <a:latin typeface="Arial"/>
                <a:cs typeface="Arial"/>
              </a:rPr>
              <a:t>wewnątrz </a:t>
            </a:r>
            <a:r>
              <a:rPr sz="1500" spc="30" dirty="0">
                <a:latin typeface="Arial"/>
                <a:cs typeface="Arial"/>
              </a:rPr>
              <a:t>niego jest </a:t>
            </a:r>
            <a:r>
              <a:rPr sz="1500" spc="35" dirty="0">
                <a:latin typeface="Arial"/>
                <a:cs typeface="Arial"/>
              </a:rPr>
              <a:t>rozmowa </a:t>
            </a:r>
            <a:r>
              <a:rPr sz="1500" spc="30" dirty="0">
                <a:latin typeface="Arial"/>
                <a:cs typeface="Arial"/>
              </a:rPr>
              <a:t>twarzą </a:t>
            </a:r>
            <a:r>
              <a:rPr sz="1500" spc="80" dirty="0">
                <a:latin typeface="Arial"/>
                <a:cs typeface="Arial"/>
              </a:rPr>
              <a:t>w</a:t>
            </a:r>
            <a:r>
              <a:rPr sz="1500" spc="-235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twarz.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Times New Roman"/>
              <a:cs typeface="Times New Roman"/>
            </a:endParaRPr>
          </a:p>
          <a:p>
            <a:pPr marR="1913255" algn="r">
              <a:lnSpc>
                <a:spcPct val="100000"/>
              </a:lnSpc>
              <a:spcBef>
                <a:spcPts val="5"/>
              </a:spcBef>
            </a:pPr>
            <a:r>
              <a:rPr sz="1400" b="1" spc="10" dirty="0">
                <a:solidFill>
                  <a:srgbClr val="FF9300"/>
                </a:solidFill>
                <a:latin typeface="Arial"/>
                <a:cs typeface="Arial"/>
              </a:rPr>
              <a:t>Manifest</a:t>
            </a:r>
            <a:r>
              <a:rPr sz="1400" b="1" spc="-65" dirty="0">
                <a:solidFill>
                  <a:srgbClr val="FF9300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FF9300"/>
                </a:solidFill>
                <a:latin typeface="Arial"/>
                <a:cs typeface="Arial"/>
              </a:rPr>
              <a:t>Agile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359781" y="1736016"/>
            <a:ext cx="10285730" cy="5226050"/>
          </a:xfrm>
          <a:custGeom>
            <a:avLst/>
            <a:gdLst/>
            <a:ahLst/>
            <a:cxnLst/>
            <a:rect l="l" t="t" r="r" b="b"/>
            <a:pathLst>
              <a:path w="10285730" h="5226050">
                <a:moveTo>
                  <a:pt x="0" y="0"/>
                </a:moveTo>
                <a:lnTo>
                  <a:pt x="10285235" y="0"/>
                </a:lnTo>
                <a:lnTo>
                  <a:pt x="10285235" y="5225623"/>
                </a:lnTo>
                <a:lnTo>
                  <a:pt x="0" y="522562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72547" y="3494938"/>
            <a:ext cx="1528445" cy="140335"/>
          </a:xfrm>
          <a:custGeom>
            <a:avLst/>
            <a:gdLst/>
            <a:ahLst/>
            <a:cxnLst/>
            <a:rect l="l" t="t" r="r" b="b"/>
            <a:pathLst>
              <a:path w="1528445" h="140335">
                <a:moveTo>
                  <a:pt x="0" y="0"/>
                </a:moveTo>
                <a:lnTo>
                  <a:pt x="1527836" y="0"/>
                </a:lnTo>
                <a:lnTo>
                  <a:pt x="1527836" y="139730"/>
                </a:lnTo>
                <a:lnTo>
                  <a:pt x="0" y="13973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72547" y="5188583"/>
            <a:ext cx="1528445" cy="140335"/>
          </a:xfrm>
          <a:custGeom>
            <a:avLst/>
            <a:gdLst/>
            <a:ahLst/>
            <a:cxnLst/>
            <a:rect l="l" t="t" r="r" b="b"/>
            <a:pathLst>
              <a:path w="1528445" h="140335">
                <a:moveTo>
                  <a:pt x="0" y="0"/>
                </a:moveTo>
                <a:lnTo>
                  <a:pt x="1527836" y="0"/>
                </a:lnTo>
                <a:lnTo>
                  <a:pt x="1527836" y="139730"/>
                </a:lnTo>
                <a:lnTo>
                  <a:pt x="0" y="13973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116097" y="5188583"/>
            <a:ext cx="1528445" cy="140335"/>
          </a:xfrm>
          <a:custGeom>
            <a:avLst/>
            <a:gdLst/>
            <a:ahLst/>
            <a:cxnLst/>
            <a:rect l="l" t="t" r="r" b="b"/>
            <a:pathLst>
              <a:path w="1528445" h="140335">
                <a:moveTo>
                  <a:pt x="0" y="0"/>
                </a:moveTo>
                <a:lnTo>
                  <a:pt x="1527836" y="0"/>
                </a:lnTo>
                <a:lnTo>
                  <a:pt x="1527836" y="139730"/>
                </a:lnTo>
                <a:lnTo>
                  <a:pt x="0" y="13973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116097" y="3494938"/>
            <a:ext cx="1528445" cy="140335"/>
          </a:xfrm>
          <a:custGeom>
            <a:avLst/>
            <a:gdLst/>
            <a:ahLst/>
            <a:cxnLst/>
            <a:rect l="l" t="t" r="r" b="b"/>
            <a:pathLst>
              <a:path w="1528445" h="140335">
                <a:moveTo>
                  <a:pt x="0" y="0"/>
                </a:moveTo>
                <a:lnTo>
                  <a:pt x="1527836" y="0"/>
                </a:lnTo>
                <a:lnTo>
                  <a:pt x="1527836" y="139730"/>
                </a:lnTo>
                <a:lnTo>
                  <a:pt x="0" y="13973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18648" y="2890476"/>
            <a:ext cx="2967502" cy="29675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082196" y="2928576"/>
            <a:ext cx="2840990" cy="2840990"/>
          </a:xfrm>
          <a:custGeom>
            <a:avLst/>
            <a:gdLst/>
            <a:ahLst/>
            <a:cxnLst/>
            <a:rect l="l" t="t" r="r" b="b"/>
            <a:pathLst>
              <a:path w="2840990" h="2840990">
                <a:moveTo>
                  <a:pt x="1420203" y="0"/>
                </a:moveTo>
                <a:lnTo>
                  <a:pt x="1358750" y="380"/>
                </a:lnTo>
                <a:lnTo>
                  <a:pt x="1312502" y="1285"/>
                </a:lnTo>
                <a:lnTo>
                  <a:pt x="1258184" y="3046"/>
                </a:lnTo>
                <a:lnTo>
                  <a:pt x="1197505" y="5949"/>
                </a:lnTo>
                <a:lnTo>
                  <a:pt x="1132172" y="10281"/>
                </a:lnTo>
                <a:lnTo>
                  <a:pt x="1063895" y="16326"/>
                </a:lnTo>
                <a:lnTo>
                  <a:pt x="994381" y="24370"/>
                </a:lnTo>
                <a:lnTo>
                  <a:pt x="946363" y="32922"/>
                </a:lnTo>
                <a:lnTo>
                  <a:pt x="899059" y="43391"/>
                </a:lnTo>
                <a:lnTo>
                  <a:pt x="852511" y="55736"/>
                </a:lnTo>
                <a:lnTo>
                  <a:pt x="806760" y="69914"/>
                </a:lnTo>
                <a:lnTo>
                  <a:pt x="761847" y="85886"/>
                </a:lnTo>
                <a:lnTo>
                  <a:pt x="717815" y="103608"/>
                </a:lnTo>
                <a:lnTo>
                  <a:pt x="674704" y="123040"/>
                </a:lnTo>
                <a:lnTo>
                  <a:pt x="632555" y="144139"/>
                </a:lnTo>
                <a:lnTo>
                  <a:pt x="591412" y="166866"/>
                </a:lnTo>
                <a:lnTo>
                  <a:pt x="551314" y="191178"/>
                </a:lnTo>
                <a:lnTo>
                  <a:pt x="512303" y="217033"/>
                </a:lnTo>
                <a:lnTo>
                  <a:pt x="474422" y="244390"/>
                </a:lnTo>
                <a:lnTo>
                  <a:pt x="437710" y="273208"/>
                </a:lnTo>
                <a:lnTo>
                  <a:pt x="402211" y="303446"/>
                </a:lnTo>
                <a:lnTo>
                  <a:pt x="367965" y="335061"/>
                </a:lnTo>
                <a:lnTo>
                  <a:pt x="335013" y="368012"/>
                </a:lnTo>
                <a:lnTo>
                  <a:pt x="303398" y="402258"/>
                </a:lnTo>
                <a:lnTo>
                  <a:pt x="273161" y="437758"/>
                </a:lnTo>
                <a:lnTo>
                  <a:pt x="244343" y="474469"/>
                </a:lnTo>
                <a:lnTo>
                  <a:pt x="216986" y="512351"/>
                </a:lnTo>
                <a:lnTo>
                  <a:pt x="191130" y="551361"/>
                </a:lnTo>
                <a:lnTo>
                  <a:pt x="166819" y="591459"/>
                </a:lnTo>
                <a:lnTo>
                  <a:pt x="144092" y="632603"/>
                </a:lnTo>
                <a:lnTo>
                  <a:pt x="122993" y="674751"/>
                </a:lnTo>
                <a:lnTo>
                  <a:pt x="103561" y="717862"/>
                </a:lnTo>
                <a:lnTo>
                  <a:pt x="85839" y="761895"/>
                </a:lnTo>
                <a:lnTo>
                  <a:pt x="69868" y="806808"/>
                </a:lnTo>
                <a:lnTo>
                  <a:pt x="55689" y="852559"/>
                </a:lnTo>
                <a:lnTo>
                  <a:pt x="43344" y="899107"/>
                </a:lnTo>
                <a:lnTo>
                  <a:pt x="32875" y="946411"/>
                </a:lnTo>
                <a:lnTo>
                  <a:pt x="24323" y="994429"/>
                </a:lnTo>
                <a:lnTo>
                  <a:pt x="16279" y="1063943"/>
                </a:lnTo>
                <a:lnTo>
                  <a:pt x="10234" y="1132220"/>
                </a:lnTo>
                <a:lnTo>
                  <a:pt x="5902" y="1197552"/>
                </a:lnTo>
                <a:lnTo>
                  <a:pt x="2998" y="1258232"/>
                </a:lnTo>
                <a:lnTo>
                  <a:pt x="1237" y="1312549"/>
                </a:lnTo>
                <a:lnTo>
                  <a:pt x="333" y="1358797"/>
                </a:lnTo>
                <a:lnTo>
                  <a:pt x="0" y="1395267"/>
                </a:lnTo>
                <a:lnTo>
                  <a:pt x="0" y="1445234"/>
                </a:lnTo>
                <a:lnTo>
                  <a:pt x="1237" y="1527952"/>
                </a:lnTo>
                <a:lnTo>
                  <a:pt x="2998" y="1582269"/>
                </a:lnTo>
                <a:lnTo>
                  <a:pt x="5902" y="1642948"/>
                </a:lnTo>
                <a:lnTo>
                  <a:pt x="10234" y="1708281"/>
                </a:lnTo>
                <a:lnTo>
                  <a:pt x="16279" y="1776558"/>
                </a:lnTo>
                <a:lnTo>
                  <a:pt x="24323" y="1846073"/>
                </a:lnTo>
                <a:lnTo>
                  <a:pt x="32875" y="1894091"/>
                </a:lnTo>
                <a:lnTo>
                  <a:pt x="43344" y="1941394"/>
                </a:lnTo>
                <a:lnTo>
                  <a:pt x="55689" y="1987943"/>
                </a:lnTo>
                <a:lnTo>
                  <a:pt x="69868" y="2033694"/>
                </a:lnTo>
                <a:lnTo>
                  <a:pt x="85839" y="2078606"/>
                </a:lnTo>
                <a:lnTo>
                  <a:pt x="103561" y="2122639"/>
                </a:lnTo>
                <a:lnTo>
                  <a:pt x="122993" y="2165750"/>
                </a:lnTo>
                <a:lnTo>
                  <a:pt x="144092" y="2207898"/>
                </a:lnTo>
                <a:lnTo>
                  <a:pt x="166819" y="2249042"/>
                </a:lnTo>
                <a:lnTo>
                  <a:pt x="191130" y="2289140"/>
                </a:lnTo>
                <a:lnTo>
                  <a:pt x="216986" y="2328150"/>
                </a:lnTo>
                <a:lnTo>
                  <a:pt x="244343" y="2366032"/>
                </a:lnTo>
                <a:lnTo>
                  <a:pt x="273161" y="2402743"/>
                </a:lnTo>
                <a:lnTo>
                  <a:pt x="303398" y="2438242"/>
                </a:lnTo>
                <a:lnTo>
                  <a:pt x="335013" y="2472488"/>
                </a:lnTo>
                <a:lnTo>
                  <a:pt x="367965" y="2505440"/>
                </a:lnTo>
                <a:lnTo>
                  <a:pt x="402211" y="2537055"/>
                </a:lnTo>
                <a:lnTo>
                  <a:pt x="437710" y="2567292"/>
                </a:lnTo>
                <a:lnTo>
                  <a:pt x="474422" y="2596110"/>
                </a:lnTo>
                <a:lnTo>
                  <a:pt x="512303" y="2623468"/>
                </a:lnTo>
                <a:lnTo>
                  <a:pt x="551314" y="2649323"/>
                </a:lnTo>
                <a:lnTo>
                  <a:pt x="591412" y="2673634"/>
                </a:lnTo>
                <a:lnTo>
                  <a:pt x="632555" y="2696361"/>
                </a:lnTo>
                <a:lnTo>
                  <a:pt x="674704" y="2717461"/>
                </a:lnTo>
                <a:lnTo>
                  <a:pt x="717815" y="2736892"/>
                </a:lnTo>
                <a:lnTo>
                  <a:pt x="761847" y="2754615"/>
                </a:lnTo>
                <a:lnTo>
                  <a:pt x="806760" y="2770586"/>
                </a:lnTo>
                <a:lnTo>
                  <a:pt x="852511" y="2784764"/>
                </a:lnTo>
                <a:lnTo>
                  <a:pt x="899059" y="2797109"/>
                </a:lnTo>
                <a:lnTo>
                  <a:pt x="946363" y="2807578"/>
                </a:lnTo>
                <a:lnTo>
                  <a:pt x="994381" y="2816131"/>
                </a:lnTo>
                <a:lnTo>
                  <a:pt x="1063895" y="2824175"/>
                </a:lnTo>
                <a:lnTo>
                  <a:pt x="1132172" y="2830220"/>
                </a:lnTo>
                <a:lnTo>
                  <a:pt x="1197505" y="2834552"/>
                </a:lnTo>
                <a:lnTo>
                  <a:pt x="1258184" y="2837455"/>
                </a:lnTo>
                <a:lnTo>
                  <a:pt x="1312502" y="2839217"/>
                </a:lnTo>
                <a:lnTo>
                  <a:pt x="1358750" y="2840121"/>
                </a:lnTo>
                <a:lnTo>
                  <a:pt x="1420203" y="2840502"/>
                </a:lnTo>
                <a:lnTo>
                  <a:pt x="1445187" y="2840454"/>
                </a:lnTo>
                <a:lnTo>
                  <a:pt x="1527904" y="2839217"/>
                </a:lnTo>
                <a:lnTo>
                  <a:pt x="1582222" y="2837455"/>
                </a:lnTo>
                <a:lnTo>
                  <a:pt x="1642901" y="2834552"/>
                </a:lnTo>
                <a:lnTo>
                  <a:pt x="1708234" y="2830220"/>
                </a:lnTo>
                <a:lnTo>
                  <a:pt x="1776511" y="2824175"/>
                </a:lnTo>
                <a:lnTo>
                  <a:pt x="1846025" y="2816131"/>
                </a:lnTo>
                <a:lnTo>
                  <a:pt x="1894043" y="2807578"/>
                </a:lnTo>
                <a:lnTo>
                  <a:pt x="1941347" y="2797109"/>
                </a:lnTo>
                <a:lnTo>
                  <a:pt x="1987895" y="2784764"/>
                </a:lnTo>
                <a:lnTo>
                  <a:pt x="2033646" y="2770586"/>
                </a:lnTo>
                <a:lnTo>
                  <a:pt x="2078559" y="2754615"/>
                </a:lnTo>
                <a:lnTo>
                  <a:pt x="2122591" y="2736892"/>
                </a:lnTo>
                <a:lnTo>
                  <a:pt x="2165703" y="2717461"/>
                </a:lnTo>
                <a:lnTo>
                  <a:pt x="2207851" y="2696361"/>
                </a:lnTo>
                <a:lnTo>
                  <a:pt x="2248995" y="2673634"/>
                </a:lnTo>
                <a:lnTo>
                  <a:pt x="2289092" y="2649323"/>
                </a:lnTo>
                <a:lnTo>
                  <a:pt x="2328103" y="2623468"/>
                </a:lnTo>
                <a:lnTo>
                  <a:pt x="2365985" y="2596110"/>
                </a:lnTo>
                <a:lnTo>
                  <a:pt x="2402696" y="2567292"/>
                </a:lnTo>
                <a:lnTo>
                  <a:pt x="2438195" y="2537055"/>
                </a:lnTo>
                <a:lnTo>
                  <a:pt x="2472441" y="2505440"/>
                </a:lnTo>
                <a:lnTo>
                  <a:pt x="2505393" y="2472488"/>
                </a:lnTo>
                <a:lnTo>
                  <a:pt x="2537008" y="2438242"/>
                </a:lnTo>
                <a:lnTo>
                  <a:pt x="2567245" y="2402743"/>
                </a:lnTo>
                <a:lnTo>
                  <a:pt x="2596063" y="2366032"/>
                </a:lnTo>
                <a:lnTo>
                  <a:pt x="2623421" y="2328150"/>
                </a:lnTo>
                <a:lnTo>
                  <a:pt x="2649276" y="2289140"/>
                </a:lnTo>
                <a:lnTo>
                  <a:pt x="2673587" y="2249042"/>
                </a:lnTo>
                <a:lnTo>
                  <a:pt x="2696314" y="2207898"/>
                </a:lnTo>
                <a:lnTo>
                  <a:pt x="2717414" y="2165750"/>
                </a:lnTo>
                <a:lnTo>
                  <a:pt x="2736845" y="2122639"/>
                </a:lnTo>
                <a:lnTo>
                  <a:pt x="2754567" y="2078606"/>
                </a:lnTo>
                <a:lnTo>
                  <a:pt x="2770539" y="2033694"/>
                </a:lnTo>
                <a:lnTo>
                  <a:pt x="2784717" y="1987943"/>
                </a:lnTo>
                <a:lnTo>
                  <a:pt x="2797062" y="1941394"/>
                </a:lnTo>
                <a:lnTo>
                  <a:pt x="2807531" y="1894091"/>
                </a:lnTo>
                <a:lnTo>
                  <a:pt x="2816083" y="1846073"/>
                </a:lnTo>
                <a:lnTo>
                  <a:pt x="2824127" y="1776558"/>
                </a:lnTo>
                <a:lnTo>
                  <a:pt x="2830173" y="1708281"/>
                </a:lnTo>
                <a:lnTo>
                  <a:pt x="2834504" y="1642948"/>
                </a:lnTo>
                <a:lnTo>
                  <a:pt x="2837408" y="1582269"/>
                </a:lnTo>
                <a:lnTo>
                  <a:pt x="2839169" y="1527952"/>
                </a:lnTo>
                <a:lnTo>
                  <a:pt x="2840073" y="1481704"/>
                </a:lnTo>
                <a:lnTo>
                  <a:pt x="2840407" y="1395267"/>
                </a:lnTo>
                <a:lnTo>
                  <a:pt x="2840073" y="1358797"/>
                </a:lnTo>
                <a:lnTo>
                  <a:pt x="2839169" y="1312549"/>
                </a:lnTo>
                <a:lnTo>
                  <a:pt x="2837408" y="1258232"/>
                </a:lnTo>
                <a:lnTo>
                  <a:pt x="2834504" y="1197552"/>
                </a:lnTo>
                <a:lnTo>
                  <a:pt x="2830173" y="1132220"/>
                </a:lnTo>
                <a:lnTo>
                  <a:pt x="2824127" y="1063943"/>
                </a:lnTo>
                <a:lnTo>
                  <a:pt x="2816083" y="994429"/>
                </a:lnTo>
                <a:lnTo>
                  <a:pt x="2807531" y="946411"/>
                </a:lnTo>
                <a:lnTo>
                  <a:pt x="2797062" y="899107"/>
                </a:lnTo>
                <a:lnTo>
                  <a:pt x="2784717" y="852559"/>
                </a:lnTo>
                <a:lnTo>
                  <a:pt x="2770539" y="806808"/>
                </a:lnTo>
                <a:lnTo>
                  <a:pt x="2754567" y="761895"/>
                </a:lnTo>
                <a:lnTo>
                  <a:pt x="2736845" y="717862"/>
                </a:lnTo>
                <a:lnTo>
                  <a:pt x="2717414" y="674751"/>
                </a:lnTo>
                <a:lnTo>
                  <a:pt x="2696314" y="632603"/>
                </a:lnTo>
                <a:lnTo>
                  <a:pt x="2673587" y="591459"/>
                </a:lnTo>
                <a:lnTo>
                  <a:pt x="2649276" y="551361"/>
                </a:lnTo>
                <a:lnTo>
                  <a:pt x="2623421" y="512351"/>
                </a:lnTo>
                <a:lnTo>
                  <a:pt x="2596063" y="474469"/>
                </a:lnTo>
                <a:lnTo>
                  <a:pt x="2567245" y="437758"/>
                </a:lnTo>
                <a:lnTo>
                  <a:pt x="2537008" y="402258"/>
                </a:lnTo>
                <a:lnTo>
                  <a:pt x="2505393" y="368012"/>
                </a:lnTo>
                <a:lnTo>
                  <a:pt x="2472441" y="335061"/>
                </a:lnTo>
                <a:lnTo>
                  <a:pt x="2438195" y="303446"/>
                </a:lnTo>
                <a:lnTo>
                  <a:pt x="2402696" y="273208"/>
                </a:lnTo>
                <a:lnTo>
                  <a:pt x="2365985" y="244390"/>
                </a:lnTo>
                <a:lnTo>
                  <a:pt x="2328103" y="217033"/>
                </a:lnTo>
                <a:lnTo>
                  <a:pt x="2289092" y="191178"/>
                </a:lnTo>
                <a:lnTo>
                  <a:pt x="2248995" y="166866"/>
                </a:lnTo>
                <a:lnTo>
                  <a:pt x="2207851" y="144139"/>
                </a:lnTo>
                <a:lnTo>
                  <a:pt x="2165703" y="123040"/>
                </a:lnTo>
                <a:lnTo>
                  <a:pt x="2122591" y="103608"/>
                </a:lnTo>
                <a:lnTo>
                  <a:pt x="2078559" y="85886"/>
                </a:lnTo>
                <a:lnTo>
                  <a:pt x="2033646" y="69914"/>
                </a:lnTo>
                <a:lnTo>
                  <a:pt x="1987895" y="55736"/>
                </a:lnTo>
                <a:lnTo>
                  <a:pt x="1941347" y="43391"/>
                </a:lnTo>
                <a:lnTo>
                  <a:pt x="1894043" y="32922"/>
                </a:lnTo>
                <a:lnTo>
                  <a:pt x="1846025" y="24370"/>
                </a:lnTo>
                <a:lnTo>
                  <a:pt x="1776511" y="16326"/>
                </a:lnTo>
                <a:lnTo>
                  <a:pt x="1708234" y="10281"/>
                </a:lnTo>
                <a:lnTo>
                  <a:pt x="1642901" y="5949"/>
                </a:lnTo>
                <a:lnTo>
                  <a:pt x="1582222" y="3046"/>
                </a:lnTo>
                <a:lnTo>
                  <a:pt x="1527904" y="1285"/>
                </a:lnTo>
                <a:lnTo>
                  <a:pt x="1481656" y="380"/>
                </a:lnTo>
                <a:lnTo>
                  <a:pt x="1420203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87002" y="3948076"/>
            <a:ext cx="977900" cy="977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050616" y="3986176"/>
            <a:ext cx="850900" cy="850900"/>
          </a:xfrm>
          <a:custGeom>
            <a:avLst/>
            <a:gdLst/>
            <a:ahLst/>
            <a:cxnLst/>
            <a:rect l="l" t="t" r="r" b="b"/>
            <a:pathLst>
              <a:path w="850900" h="850900">
                <a:moveTo>
                  <a:pt x="425335" y="0"/>
                </a:moveTo>
                <a:lnTo>
                  <a:pt x="376801" y="912"/>
                </a:lnTo>
                <a:lnTo>
                  <a:pt x="297777" y="7299"/>
                </a:lnTo>
                <a:lnTo>
                  <a:pt x="249157" y="18516"/>
                </a:lnTo>
                <a:lnTo>
                  <a:pt x="203435" y="36185"/>
                </a:lnTo>
                <a:lnTo>
                  <a:pt x="161119" y="59799"/>
                </a:lnTo>
                <a:lnTo>
                  <a:pt x="122717" y="88850"/>
                </a:lnTo>
                <a:lnTo>
                  <a:pt x="88737" y="122831"/>
                </a:lnTo>
                <a:lnTo>
                  <a:pt x="59686" y="161233"/>
                </a:lnTo>
                <a:lnTo>
                  <a:pt x="36072" y="203548"/>
                </a:lnTo>
                <a:lnTo>
                  <a:pt x="18403" y="249270"/>
                </a:lnTo>
                <a:lnTo>
                  <a:pt x="7187" y="297889"/>
                </a:lnTo>
                <a:lnTo>
                  <a:pt x="2966" y="339166"/>
                </a:lnTo>
                <a:lnTo>
                  <a:pt x="0" y="407040"/>
                </a:lnTo>
                <a:lnTo>
                  <a:pt x="0" y="443858"/>
                </a:lnTo>
                <a:lnTo>
                  <a:pt x="2966" y="511731"/>
                </a:lnTo>
                <a:lnTo>
                  <a:pt x="7187" y="553008"/>
                </a:lnTo>
                <a:lnTo>
                  <a:pt x="18403" y="601628"/>
                </a:lnTo>
                <a:lnTo>
                  <a:pt x="36072" y="647350"/>
                </a:lnTo>
                <a:lnTo>
                  <a:pt x="59686" y="689665"/>
                </a:lnTo>
                <a:lnTo>
                  <a:pt x="88737" y="728067"/>
                </a:lnTo>
                <a:lnTo>
                  <a:pt x="122717" y="762047"/>
                </a:lnTo>
                <a:lnTo>
                  <a:pt x="161119" y="791098"/>
                </a:lnTo>
                <a:lnTo>
                  <a:pt x="203435" y="814712"/>
                </a:lnTo>
                <a:lnTo>
                  <a:pt x="249157" y="832382"/>
                </a:lnTo>
                <a:lnTo>
                  <a:pt x="297777" y="843598"/>
                </a:lnTo>
                <a:lnTo>
                  <a:pt x="339053" y="847819"/>
                </a:lnTo>
                <a:lnTo>
                  <a:pt x="406927" y="850785"/>
                </a:lnTo>
                <a:lnTo>
                  <a:pt x="425335" y="850900"/>
                </a:lnTo>
                <a:lnTo>
                  <a:pt x="443744" y="850785"/>
                </a:lnTo>
                <a:lnTo>
                  <a:pt x="511617" y="847819"/>
                </a:lnTo>
                <a:lnTo>
                  <a:pt x="552894" y="843598"/>
                </a:lnTo>
                <a:lnTo>
                  <a:pt x="601514" y="832382"/>
                </a:lnTo>
                <a:lnTo>
                  <a:pt x="647236" y="814712"/>
                </a:lnTo>
                <a:lnTo>
                  <a:pt x="689552" y="791098"/>
                </a:lnTo>
                <a:lnTo>
                  <a:pt x="727954" y="762047"/>
                </a:lnTo>
                <a:lnTo>
                  <a:pt x="761934" y="728067"/>
                </a:lnTo>
                <a:lnTo>
                  <a:pt x="790986" y="689665"/>
                </a:lnTo>
                <a:lnTo>
                  <a:pt x="814600" y="647350"/>
                </a:lnTo>
                <a:lnTo>
                  <a:pt x="832269" y="601628"/>
                </a:lnTo>
                <a:lnTo>
                  <a:pt x="843485" y="553008"/>
                </a:lnTo>
                <a:lnTo>
                  <a:pt x="847706" y="511731"/>
                </a:lnTo>
                <a:lnTo>
                  <a:pt x="850671" y="443858"/>
                </a:lnTo>
                <a:lnTo>
                  <a:pt x="850671" y="407040"/>
                </a:lnTo>
                <a:lnTo>
                  <a:pt x="847706" y="339166"/>
                </a:lnTo>
                <a:lnTo>
                  <a:pt x="843485" y="297889"/>
                </a:lnTo>
                <a:lnTo>
                  <a:pt x="832269" y="249270"/>
                </a:lnTo>
                <a:lnTo>
                  <a:pt x="814600" y="203548"/>
                </a:lnTo>
                <a:lnTo>
                  <a:pt x="790986" y="161233"/>
                </a:lnTo>
                <a:lnTo>
                  <a:pt x="761934" y="122831"/>
                </a:lnTo>
                <a:lnTo>
                  <a:pt x="727954" y="88850"/>
                </a:lnTo>
                <a:lnTo>
                  <a:pt x="689552" y="59799"/>
                </a:lnTo>
                <a:lnTo>
                  <a:pt x="647236" y="36185"/>
                </a:lnTo>
                <a:lnTo>
                  <a:pt x="601514" y="18516"/>
                </a:lnTo>
                <a:lnTo>
                  <a:pt x="552894" y="7299"/>
                </a:lnTo>
                <a:lnTo>
                  <a:pt x="511617" y="3079"/>
                </a:lnTo>
                <a:lnTo>
                  <a:pt x="443744" y="114"/>
                </a:lnTo>
                <a:lnTo>
                  <a:pt x="425335" y="0"/>
                </a:lnTo>
                <a:close/>
              </a:path>
            </a:pathLst>
          </a:custGeom>
          <a:solidFill>
            <a:srgbClr val="D6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87002" y="2137881"/>
            <a:ext cx="977900" cy="977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050616" y="2175981"/>
            <a:ext cx="850900" cy="850900"/>
          </a:xfrm>
          <a:custGeom>
            <a:avLst/>
            <a:gdLst/>
            <a:ahLst/>
            <a:cxnLst/>
            <a:rect l="l" t="t" r="r" b="b"/>
            <a:pathLst>
              <a:path w="850900" h="850900">
                <a:moveTo>
                  <a:pt x="425335" y="0"/>
                </a:moveTo>
                <a:lnTo>
                  <a:pt x="376801" y="912"/>
                </a:lnTo>
                <a:lnTo>
                  <a:pt x="297777" y="7301"/>
                </a:lnTo>
                <a:lnTo>
                  <a:pt x="249157" y="18517"/>
                </a:lnTo>
                <a:lnTo>
                  <a:pt x="203435" y="36187"/>
                </a:lnTo>
                <a:lnTo>
                  <a:pt x="161119" y="59801"/>
                </a:lnTo>
                <a:lnTo>
                  <a:pt x="122717" y="88852"/>
                </a:lnTo>
                <a:lnTo>
                  <a:pt x="88737" y="122832"/>
                </a:lnTo>
                <a:lnTo>
                  <a:pt x="59686" y="161234"/>
                </a:lnTo>
                <a:lnTo>
                  <a:pt x="36072" y="203549"/>
                </a:lnTo>
                <a:lnTo>
                  <a:pt x="18403" y="249271"/>
                </a:lnTo>
                <a:lnTo>
                  <a:pt x="7187" y="297891"/>
                </a:lnTo>
                <a:lnTo>
                  <a:pt x="2966" y="339167"/>
                </a:lnTo>
                <a:lnTo>
                  <a:pt x="0" y="407041"/>
                </a:lnTo>
                <a:lnTo>
                  <a:pt x="0" y="443859"/>
                </a:lnTo>
                <a:lnTo>
                  <a:pt x="2966" y="511733"/>
                </a:lnTo>
                <a:lnTo>
                  <a:pt x="7187" y="553010"/>
                </a:lnTo>
                <a:lnTo>
                  <a:pt x="18403" y="601629"/>
                </a:lnTo>
                <a:lnTo>
                  <a:pt x="36072" y="647351"/>
                </a:lnTo>
                <a:lnTo>
                  <a:pt x="59686" y="689666"/>
                </a:lnTo>
                <a:lnTo>
                  <a:pt x="88737" y="728068"/>
                </a:lnTo>
                <a:lnTo>
                  <a:pt x="122717" y="762049"/>
                </a:lnTo>
                <a:lnTo>
                  <a:pt x="161119" y="791100"/>
                </a:lnTo>
                <a:lnTo>
                  <a:pt x="203435" y="814714"/>
                </a:lnTo>
                <a:lnTo>
                  <a:pt x="249157" y="832383"/>
                </a:lnTo>
                <a:lnTo>
                  <a:pt x="297777" y="843600"/>
                </a:lnTo>
                <a:lnTo>
                  <a:pt x="339053" y="847820"/>
                </a:lnTo>
                <a:lnTo>
                  <a:pt x="406927" y="850785"/>
                </a:lnTo>
                <a:lnTo>
                  <a:pt x="425335" y="850900"/>
                </a:lnTo>
                <a:lnTo>
                  <a:pt x="443744" y="850785"/>
                </a:lnTo>
                <a:lnTo>
                  <a:pt x="511617" y="847820"/>
                </a:lnTo>
                <a:lnTo>
                  <a:pt x="552894" y="843600"/>
                </a:lnTo>
                <a:lnTo>
                  <a:pt x="601514" y="832383"/>
                </a:lnTo>
                <a:lnTo>
                  <a:pt x="647236" y="814714"/>
                </a:lnTo>
                <a:lnTo>
                  <a:pt x="689552" y="791100"/>
                </a:lnTo>
                <a:lnTo>
                  <a:pt x="727954" y="762049"/>
                </a:lnTo>
                <a:lnTo>
                  <a:pt x="761934" y="728068"/>
                </a:lnTo>
                <a:lnTo>
                  <a:pt x="790986" y="689666"/>
                </a:lnTo>
                <a:lnTo>
                  <a:pt x="814600" y="647351"/>
                </a:lnTo>
                <a:lnTo>
                  <a:pt x="832269" y="601629"/>
                </a:lnTo>
                <a:lnTo>
                  <a:pt x="843485" y="553010"/>
                </a:lnTo>
                <a:lnTo>
                  <a:pt x="847706" y="511733"/>
                </a:lnTo>
                <a:lnTo>
                  <a:pt x="850671" y="443859"/>
                </a:lnTo>
                <a:lnTo>
                  <a:pt x="850671" y="407041"/>
                </a:lnTo>
                <a:lnTo>
                  <a:pt x="847706" y="339167"/>
                </a:lnTo>
                <a:lnTo>
                  <a:pt x="843485" y="297891"/>
                </a:lnTo>
                <a:lnTo>
                  <a:pt x="832269" y="249271"/>
                </a:lnTo>
                <a:lnTo>
                  <a:pt x="814600" y="203549"/>
                </a:lnTo>
                <a:lnTo>
                  <a:pt x="790986" y="161234"/>
                </a:lnTo>
                <a:lnTo>
                  <a:pt x="761934" y="122832"/>
                </a:lnTo>
                <a:lnTo>
                  <a:pt x="727954" y="88852"/>
                </a:lnTo>
                <a:lnTo>
                  <a:pt x="689552" y="59801"/>
                </a:lnTo>
                <a:lnTo>
                  <a:pt x="647236" y="36187"/>
                </a:lnTo>
                <a:lnTo>
                  <a:pt x="601514" y="18517"/>
                </a:lnTo>
                <a:lnTo>
                  <a:pt x="552894" y="7301"/>
                </a:lnTo>
                <a:lnTo>
                  <a:pt x="511617" y="3080"/>
                </a:lnTo>
                <a:lnTo>
                  <a:pt x="473870" y="912"/>
                </a:lnTo>
                <a:lnTo>
                  <a:pt x="443744" y="114"/>
                </a:lnTo>
                <a:lnTo>
                  <a:pt x="425335" y="0"/>
                </a:lnTo>
                <a:close/>
              </a:path>
            </a:pathLst>
          </a:custGeom>
          <a:solidFill>
            <a:srgbClr val="D6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87002" y="5758271"/>
            <a:ext cx="977900" cy="977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050616" y="5796371"/>
            <a:ext cx="850900" cy="850900"/>
          </a:xfrm>
          <a:custGeom>
            <a:avLst/>
            <a:gdLst/>
            <a:ahLst/>
            <a:cxnLst/>
            <a:rect l="l" t="t" r="r" b="b"/>
            <a:pathLst>
              <a:path w="850900" h="850900">
                <a:moveTo>
                  <a:pt x="425335" y="0"/>
                </a:moveTo>
                <a:lnTo>
                  <a:pt x="376801" y="912"/>
                </a:lnTo>
                <a:lnTo>
                  <a:pt x="297777" y="7299"/>
                </a:lnTo>
                <a:lnTo>
                  <a:pt x="249157" y="18516"/>
                </a:lnTo>
                <a:lnTo>
                  <a:pt x="203435" y="36185"/>
                </a:lnTo>
                <a:lnTo>
                  <a:pt x="161119" y="59799"/>
                </a:lnTo>
                <a:lnTo>
                  <a:pt x="122717" y="88851"/>
                </a:lnTo>
                <a:lnTo>
                  <a:pt x="88737" y="122831"/>
                </a:lnTo>
                <a:lnTo>
                  <a:pt x="59686" y="161233"/>
                </a:lnTo>
                <a:lnTo>
                  <a:pt x="36072" y="203549"/>
                </a:lnTo>
                <a:lnTo>
                  <a:pt x="18403" y="249271"/>
                </a:lnTo>
                <a:lnTo>
                  <a:pt x="7187" y="297891"/>
                </a:lnTo>
                <a:lnTo>
                  <a:pt x="2966" y="339167"/>
                </a:lnTo>
                <a:lnTo>
                  <a:pt x="0" y="407041"/>
                </a:lnTo>
                <a:lnTo>
                  <a:pt x="0" y="443858"/>
                </a:lnTo>
                <a:lnTo>
                  <a:pt x="2966" y="511732"/>
                </a:lnTo>
                <a:lnTo>
                  <a:pt x="7187" y="553008"/>
                </a:lnTo>
                <a:lnTo>
                  <a:pt x="18403" y="601628"/>
                </a:lnTo>
                <a:lnTo>
                  <a:pt x="36072" y="647350"/>
                </a:lnTo>
                <a:lnTo>
                  <a:pt x="59686" y="689666"/>
                </a:lnTo>
                <a:lnTo>
                  <a:pt x="88737" y="728068"/>
                </a:lnTo>
                <a:lnTo>
                  <a:pt x="122717" y="762048"/>
                </a:lnTo>
                <a:lnTo>
                  <a:pt x="161119" y="791099"/>
                </a:lnTo>
                <a:lnTo>
                  <a:pt x="203435" y="814713"/>
                </a:lnTo>
                <a:lnTo>
                  <a:pt x="249157" y="832382"/>
                </a:lnTo>
                <a:lnTo>
                  <a:pt x="297777" y="843598"/>
                </a:lnTo>
                <a:lnTo>
                  <a:pt x="339053" y="847819"/>
                </a:lnTo>
                <a:lnTo>
                  <a:pt x="406927" y="850785"/>
                </a:lnTo>
                <a:lnTo>
                  <a:pt x="425335" y="850900"/>
                </a:lnTo>
                <a:lnTo>
                  <a:pt x="443744" y="850785"/>
                </a:lnTo>
                <a:lnTo>
                  <a:pt x="511617" y="847819"/>
                </a:lnTo>
                <a:lnTo>
                  <a:pt x="552894" y="843598"/>
                </a:lnTo>
                <a:lnTo>
                  <a:pt x="601514" y="832382"/>
                </a:lnTo>
                <a:lnTo>
                  <a:pt x="647236" y="814713"/>
                </a:lnTo>
                <a:lnTo>
                  <a:pt x="689552" y="791099"/>
                </a:lnTo>
                <a:lnTo>
                  <a:pt x="727954" y="762048"/>
                </a:lnTo>
                <a:lnTo>
                  <a:pt x="761934" y="728068"/>
                </a:lnTo>
                <a:lnTo>
                  <a:pt x="790986" y="689666"/>
                </a:lnTo>
                <a:lnTo>
                  <a:pt x="814600" y="647350"/>
                </a:lnTo>
                <a:lnTo>
                  <a:pt x="832269" y="601628"/>
                </a:lnTo>
                <a:lnTo>
                  <a:pt x="843485" y="553008"/>
                </a:lnTo>
                <a:lnTo>
                  <a:pt x="847706" y="511732"/>
                </a:lnTo>
                <a:lnTo>
                  <a:pt x="850671" y="443858"/>
                </a:lnTo>
                <a:lnTo>
                  <a:pt x="850671" y="407041"/>
                </a:lnTo>
                <a:lnTo>
                  <a:pt x="847706" y="339167"/>
                </a:lnTo>
                <a:lnTo>
                  <a:pt x="843485" y="297891"/>
                </a:lnTo>
                <a:lnTo>
                  <a:pt x="832269" y="249271"/>
                </a:lnTo>
                <a:lnTo>
                  <a:pt x="814600" y="203549"/>
                </a:lnTo>
                <a:lnTo>
                  <a:pt x="790986" y="161233"/>
                </a:lnTo>
                <a:lnTo>
                  <a:pt x="761934" y="122831"/>
                </a:lnTo>
                <a:lnTo>
                  <a:pt x="727954" y="88851"/>
                </a:lnTo>
                <a:lnTo>
                  <a:pt x="689552" y="59799"/>
                </a:lnTo>
                <a:lnTo>
                  <a:pt x="647236" y="36185"/>
                </a:lnTo>
                <a:lnTo>
                  <a:pt x="601514" y="18516"/>
                </a:lnTo>
                <a:lnTo>
                  <a:pt x="552894" y="7299"/>
                </a:lnTo>
                <a:lnTo>
                  <a:pt x="511617" y="3079"/>
                </a:lnTo>
                <a:lnTo>
                  <a:pt x="443744" y="114"/>
                </a:lnTo>
                <a:lnTo>
                  <a:pt x="425335" y="0"/>
                </a:lnTo>
                <a:close/>
              </a:path>
            </a:pathLst>
          </a:custGeom>
          <a:solidFill>
            <a:srgbClr val="D6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979868" y="5758271"/>
            <a:ext cx="977900" cy="977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043482" y="5796371"/>
            <a:ext cx="850900" cy="850900"/>
          </a:xfrm>
          <a:custGeom>
            <a:avLst/>
            <a:gdLst/>
            <a:ahLst/>
            <a:cxnLst/>
            <a:rect l="l" t="t" r="r" b="b"/>
            <a:pathLst>
              <a:path w="850900" h="850900">
                <a:moveTo>
                  <a:pt x="425335" y="0"/>
                </a:moveTo>
                <a:lnTo>
                  <a:pt x="376801" y="912"/>
                </a:lnTo>
                <a:lnTo>
                  <a:pt x="297777" y="7299"/>
                </a:lnTo>
                <a:lnTo>
                  <a:pt x="249157" y="18516"/>
                </a:lnTo>
                <a:lnTo>
                  <a:pt x="203435" y="36185"/>
                </a:lnTo>
                <a:lnTo>
                  <a:pt x="161120" y="59799"/>
                </a:lnTo>
                <a:lnTo>
                  <a:pt x="122718" y="88851"/>
                </a:lnTo>
                <a:lnTo>
                  <a:pt x="88738" y="122831"/>
                </a:lnTo>
                <a:lnTo>
                  <a:pt x="59687" y="161233"/>
                </a:lnTo>
                <a:lnTo>
                  <a:pt x="36072" y="203549"/>
                </a:lnTo>
                <a:lnTo>
                  <a:pt x="18403" y="249271"/>
                </a:lnTo>
                <a:lnTo>
                  <a:pt x="7187" y="297891"/>
                </a:lnTo>
                <a:lnTo>
                  <a:pt x="2966" y="339167"/>
                </a:lnTo>
                <a:lnTo>
                  <a:pt x="0" y="407041"/>
                </a:lnTo>
                <a:lnTo>
                  <a:pt x="0" y="443858"/>
                </a:lnTo>
                <a:lnTo>
                  <a:pt x="2966" y="511732"/>
                </a:lnTo>
                <a:lnTo>
                  <a:pt x="7187" y="553008"/>
                </a:lnTo>
                <a:lnTo>
                  <a:pt x="18403" y="601628"/>
                </a:lnTo>
                <a:lnTo>
                  <a:pt x="36072" y="647350"/>
                </a:lnTo>
                <a:lnTo>
                  <a:pt x="59687" y="689666"/>
                </a:lnTo>
                <a:lnTo>
                  <a:pt x="88738" y="728068"/>
                </a:lnTo>
                <a:lnTo>
                  <a:pt x="122718" y="762048"/>
                </a:lnTo>
                <a:lnTo>
                  <a:pt x="161120" y="791099"/>
                </a:lnTo>
                <a:lnTo>
                  <a:pt x="203435" y="814713"/>
                </a:lnTo>
                <a:lnTo>
                  <a:pt x="249157" y="832382"/>
                </a:lnTo>
                <a:lnTo>
                  <a:pt x="297777" y="843598"/>
                </a:lnTo>
                <a:lnTo>
                  <a:pt x="339053" y="847819"/>
                </a:lnTo>
                <a:lnTo>
                  <a:pt x="406927" y="850785"/>
                </a:lnTo>
                <a:lnTo>
                  <a:pt x="425335" y="850900"/>
                </a:lnTo>
                <a:lnTo>
                  <a:pt x="443745" y="850785"/>
                </a:lnTo>
                <a:lnTo>
                  <a:pt x="511619" y="847819"/>
                </a:lnTo>
                <a:lnTo>
                  <a:pt x="552895" y="843598"/>
                </a:lnTo>
                <a:lnTo>
                  <a:pt x="601515" y="832382"/>
                </a:lnTo>
                <a:lnTo>
                  <a:pt x="647237" y="814713"/>
                </a:lnTo>
                <a:lnTo>
                  <a:pt x="689552" y="791099"/>
                </a:lnTo>
                <a:lnTo>
                  <a:pt x="727954" y="762048"/>
                </a:lnTo>
                <a:lnTo>
                  <a:pt x="761935" y="728068"/>
                </a:lnTo>
                <a:lnTo>
                  <a:pt x="790986" y="689666"/>
                </a:lnTo>
                <a:lnTo>
                  <a:pt x="814600" y="647350"/>
                </a:lnTo>
                <a:lnTo>
                  <a:pt x="832269" y="601628"/>
                </a:lnTo>
                <a:lnTo>
                  <a:pt x="843485" y="553008"/>
                </a:lnTo>
                <a:lnTo>
                  <a:pt x="847706" y="511732"/>
                </a:lnTo>
                <a:lnTo>
                  <a:pt x="850671" y="443858"/>
                </a:lnTo>
                <a:lnTo>
                  <a:pt x="850671" y="407041"/>
                </a:lnTo>
                <a:lnTo>
                  <a:pt x="849873" y="376915"/>
                </a:lnTo>
                <a:lnTo>
                  <a:pt x="843485" y="297891"/>
                </a:lnTo>
                <a:lnTo>
                  <a:pt x="832269" y="249271"/>
                </a:lnTo>
                <a:lnTo>
                  <a:pt x="814600" y="203549"/>
                </a:lnTo>
                <a:lnTo>
                  <a:pt x="790986" y="161233"/>
                </a:lnTo>
                <a:lnTo>
                  <a:pt x="761935" y="122831"/>
                </a:lnTo>
                <a:lnTo>
                  <a:pt x="727954" y="88851"/>
                </a:lnTo>
                <a:lnTo>
                  <a:pt x="689552" y="59799"/>
                </a:lnTo>
                <a:lnTo>
                  <a:pt x="647237" y="36185"/>
                </a:lnTo>
                <a:lnTo>
                  <a:pt x="601515" y="18516"/>
                </a:lnTo>
                <a:lnTo>
                  <a:pt x="552895" y="7299"/>
                </a:lnTo>
                <a:lnTo>
                  <a:pt x="511619" y="3079"/>
                </a:lnTo>
                <a:lnTo>
                  <a:pt x="443745" y="114"/>
                </a:lnTo>
                <a:lnTo>
                  <a:pt x="425335" y="0"/>
                </a:lnTo>
                <a:close/>
              </a:path>
            </a:pathLst>
          </a:custGeom>
          <a:solidFill>
            <a:srgbClr val="D6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979868" y="3948076"/>
            <a:ext cx="977900" cy="977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043482" y="3986176"/>
            <a:ext cx="850900" cy="850900"/>
          </a:xfrm>
          <a:custGeom>
            <a:avLst/>
            <a:gdLst/>
            <a:ahLst/>
            <a:cxnLst/>
            <a:rect l="l" t="t" r="r" b="b"/>
            <a:pathLst>
              <a:path w="850900" h="850900">
                <a:moveTo>
                  <a:pt x="425335" y="0"/>
                </a:moveTo>
                <a:lnTo>
                  <a:pt x="376801" y="912"/>
                </a:lnTo>
                <a:lnTo>
                  <a:pt x="297777" y="7299"/>
                </a:lnTo>
                <a:lnTo>
                  <a:pt x="249157" y="18516"/>
                </a:lnTo>
                <a:lnTo>
                  <a:pt x="203435" y="36185"/>
                </a:lnTo>
                <a:lnTo>
                  <a:pt x="161120" y="59799"/>
                </a:lnTo>
                <a:lnTo>
                  <a:pt x="122718" y="88850"/>
                </a:lnTo>
                <a:lnTo>
                  <a:pt x="88738" y="122831"/>
                </a:lnTo>
                <a:lnTo>
                  <a:pt x="59687" y="161233"/>
                </a:lnTo>
                <a:lnTo>
                  <a:pt x="36072" y="203548"/>
                </a:lnTo>
                <a:lnTo>
                  <a:pt x="18403" y="249270"/>
                </a:lnTo>
                <a:lnTo>
                  <a:pt x="7187" y="297889"/>
                </a:lnTo>
                <a:lnTo>
                  <a:pt x="2966" y="339166"/>
                </a:lnTo>
                <a:lnTo>
                  <a:pt x="0" y="407040"/>
                </a:lnTo>
                <a:lnTo>
                  <a:pt x="0" y="443858"/>
                </a:lnTo>
                <a:lnTo>
                  <a:pt x="2966" y="511731"/>
                </a:lnTo>
                <a:lnTo>
                  <a:pt x="7187" y="553008"/>
                </a:lnTo>
                <a:lnTo>
                  <a:pt x="18403" y="601628"/>
                </a:lnTo>
                <a:lnTo>
                  <a:pt x="36072" y="647350"/>
                </a:lnTo>
                <a:lnTo>
                  <a:pt x="59687" y="689665"/>
                </a:lnTo>
                <a:lnTo>
                  <a:pt x="88738" y="728067"/>
                </a:lnTo>
                <a:lnTo>
                  <a:pt x="122718" y="762047"/>
                </a:lnTo>
                <a:lnTo>
                  <a:pt x="161120" y="791098"/>
                </a:lnTo>
                <a:lnTo>
                  <a:pt x="203435" y="814712"/>
                </a:lnTo>
                <a:lnTo>
                  <a:pt x="249157" y="832382"/>
                </a:lnTo>
                <a:lnTo>
                  <a:pt x="297777" y="843598"/>
                </a:lnTo>
                <a:lnTo>
                  <a:pt x="339053" y="847819"/>
                </a:lnTo>
                <a:lnTo>
                  <a:pt x="406927" y="850785"/>
                </a:lnTo>
                <a:lnTo>
                  <a:pt x="425335" y="850900"/>
                </a:lnTo>
                <a:lnTo>
                  <a:pt x="443745" y="850785"/>
                </a:lnTo>
                <a:lnTo>
                  <a:pt x="511619" y="847819"/>
                </a:lnTo>
                <a:lnTo>
                  <a:pt x="552895" y="843598"/>
                </a:lnTo>
                <a:lnTo>
                  <a:pt x="601515" y="832382"/>
                </a:lnTo>
                <a:lnTo>
                  <a:pt x="647237" y="814712"/>
                </a:lnTo>
                <a:lnTo>
                  <a:pt x="689552" y="791098"/>
                </a:lnTo>
                <a:lnTo>
                  <a:pt x="727954" y="762047"/>
                </a:lnTo>
                <a:lnTo>
                  <a:pt x="761935" y="728067"/>
                </a:lnTo>
                <a:lnTo>
                  <a:pt x="790986" y="689665"/>
                </a:lnTo>
                <a:lnTo>
                  <a:pt x="814600" y="647350"/>
                </a:lnTo>
                <a:lnTo>
                  <a:pt x="832269" y="601628"/>
                </a:lnTo>
                <a:lnTo>
                  <a:pt x="843485" y="553008"/>
                </a:lnTo>
                <a:lnTo>
                  <a:pt x="847706" y="511731"/>
                </a:lnTo>
                <a:lnTo>
                  <a:pt x="850671" y="443858"/>
                </a:lnTo>
                <a:lnTo>
                  <a:pt x="850671" y="407040"/>
                </a:lnTo>
                <a:lnTo>
                  <a:pt x="849873" y="376915"/>
                </a:lnTo>
                <a:lnTo>
                  <a:pt x="843485" y="297889"/>
                </a:lnTo>
                <a:lnTo>
                  <a:pt x="832269" y="249270"/>
                </a:lnTo>
                <a:lnTo>
                  <a:pt x="814600" y="203548"/>
                </a:lnTo>
                <a:lnTo>
                  <a:pt x="790986" y="161233"/>
                </a:lnTo>
                <a:lnTo>
                  <a:pt x="761935" y="122831"/>
                </a:lnTo>
                <a:lnTo>
                  <a:pt x="727954" y="88850"/>
                </a:lnTo>
                <a:lnTo>
                  <a:pt x="689552" y="59799"/>
                </a:lnTo>
                <a:lnTo>
                  <a:pt x="647237" y="36185"/>
                </a:lnTo>
                <a:lnTo>
                  <a:pt x="601515" y="18516"/>
                </a:lnTo>
                <a:lnTo>
                  <a:pt x="552895" y="7299"/>
                </a:lnTo>
                <a:lnTo>
                  <a:pt x="511619" y="3079"/>
                </a:lnTo>
                <a:lnTo>
                  <a:pt x="443745" y="114"/>
                </a:lnTo>
                <a:lnTo>
                  <a:pt x="425335" y="0"/>
                </a:lnTo>
                <a:close/>
              </a:path>
            </a:pathLst>
          </a:custGeom>
          <a:solidFill>
            <a:srgbClr val="D6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979868" y="2137881"/>
            <a:ext cx="977900" cy="977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043482" y="2175981"/>
            <a:ext cx="850900" cy="850900"/>
          </a:xfrm>
          <a:custGeom>
            <a:avLst/>
            <a:gdLst/>
            <a:ahLst/>
            <a:cxnLst/>
            <a:rect l="l" t="t" r="r" b="b"/>
            <a:pathLst>
              <a:path w="850900" h="850900">
                <a:moveTo>
                  <a:pt x="425335" y="0"/>
                </a:moveTo>
                <a:lnTo>
                  <a:pt x="376801" y="912"/>
                </a:lnTo>
                <a:lnTo>
                  <a:pt x="297777" y="7301"/>
                </a:lnTo>
                <a:lnTo>
                  <a:pt x="249157" y="18517"/>
                </a:lnTo>
                <a:lnTo>
                  <a:pt x="203435" y="36187"/>
                </a:lnTo>
                <a:lnTo>
                  <a:pt x="161120" y="59801"/>
                </a:lnTo>
                <a:lnTo>
                  <a:pt x="122718" y="88852"/>
                </a:lnTo>
                <a:lnTo>
                  <a:pt x="88738" y="122832"/>
                </a:lnTo>
                <a:lnTo>
                  <a:pt x="59687" y="161234"/>
                </a:lnTo>
                <a:lnTo>
                  <a:pt x="36072" y="203549"/>
                </a:lnTo>
                <a:lnTo>
                  <a:pt x="18403" y="249271"/>
                </a:lnTo>
                <a:lnTo>
                  <a:pt x="7187" y="297891"/>
                </a:lnTo>
                <a:lnTo>
                  <a:pt x="2966" y="339167"/>
                </a:lnTo>
                <a:lnTo>
                  <a:pt x="0" y="407041"/>
                </a:lnTo>
                <a:lnTo>
                  <a:pt x="0" y="443859"/>
                </a:lnTo>
                <a:lnTo>
                  <a:pt x="2966" y="511733"/>
                </a:lnTo>
                <a:lnTo>
                  <a:pt x="7187" y="553010"/>
                </a:lnTo>
                <a:lnTo>
                  <a:pt x="18403" y="601629"/>
                </a:lnTo>
                <a:lnTo>
                  <a:pt x="36072" y="647351"/>
                </a:lnTo>
                <a:lnTo>
                  <a:pt x="59687" y="689666"/>
                </a:lnTo>
                <a:lnTo>
                  <a:pt x="88738" y="728068"/>
                </a:lnTo>
                <a:lnTo>
                  <a:pt x="122718" y="762049"/>
                </a:lnTo>
                <a:lnTo>
                  <a:pt x="161120" y="791100"/>
                </a:lnTo>
                <a:lnTo>
                  <a:pt x="203435" y="814714"/>
                </a:lnTo>
                <a:lnTo>
                  <a:pt x="249157" y="832383"/>
                </a:lnTo>
                <a:lnTo>
                  <a:pt x="297777" y="843600"/>
                </a:lnTo>
                <a:lnTo>
                  <a:pt x="339053" y="847820"/>
                </a:lnTo>
                <a:lnTo>
                  <a:pt x="406927" y="850785"/>
                </a:lnTo>
                <a:lnTo>
                  <a:pt x="425335" y="850900"/>
                </a:lnTo>
                <a:lnTo>
                  <a:pt x="443745" y="850785"/>
                </a:lnTo>
                <a:lnTo>
                  <a:pt x="511619" y="847820"/>
                </a:lnTo>
                <a:lnTo>
                  <a:pt x="552895" y="843600"/>
                </a:lnTo>
                <a:lnTo>
                  <a:pt x="601515" y="832383"/>
                </a:lnTo>
                <a:lnTo>
                  <a:pt x="647237" y="814714"/>
                </a:lnTo>
                <a:lnTo>
                  <a:pt x="689552" y="791100"/>
                </a:lnTo>
                <a:lnTo>
                  <a:pt x="727954" y="762049"/>
                </a:lnTo>
                <a:lnTo>
                  <a:pt x="761935" y="728068"/>
                </a:lnTo>
                <a:lnTo>
                  <a:pt x="790986" y="689666"/>
                </a:lnTo>
                <a:lnTo>
                  <a:pt x="814600" y="647351"/>
                </a:lnTo>
                <a:lnTo>
                  <a:pt x="832269" y="601629"/>
                </a:lnTo>
                <a:lnTo>
                  <a:pt x="843485" y="553010"/>
                </a:lnTo>
                <a:lnTo>
                  <a:pt x="847706" y="511733"/>
                </a:lnTo>
                <a:lnTo>
                  <a:pt x="850671" y="443859"/>
                </a:lnTo>
                <a:lnTo>
                  <a:pt x="850671" y="407041"/>
                </a:lnTo>
                <a:lnTo>
                  <a:pt x="849873" y="376915"/>
                </a:lnTo>
                <a:lnTo>
                  <a:pt x="843485" y="297891"/>
                </a:lnTo>
                <a:lnTo>
                  <a:pt x="832269" y="249271"/>
                </a:lnTo>
                <a:lnTo>
                  <a:pt x="814600" y="203549"/>
                </a:lnTo>
                <a:lnTo>
                  <a:pt x="790986" y="161234"/>
                </a:lnTo>
                <a:lnTo>
                  <a:pt x="761935" y="122832"/>
                </a:lnTo>
                <a:lnTo>
                  <a:pt x="727954" y="88852"/>
                </a:lnTo>
                <a:lnTo>
                  <a:pt x="689552" y="59801"/>
                </a:lnTo>
                <a:lnTo>
                  <a:pt x="647237" y="36187"/>
                </a:lnTo>
                <a:lnTo>
                  <a:pt x="601515" y="18517"/>
                </a:lnTo>
                <a:lnTo>
                  <a:pt x="552895" y="7301"/>
                </a:lnTo>
                <a:lnTo>
                  <a:pt x="511619" y="3080"/>
                </a:lnTo>
                <a:lnTo>
                  <a:pt x="473870" y="912"/>
                </a:lnTo>
                <a:lnTo>
                  <a:pt x="443745" y="114"/>
                </a:lnTo>
                <a:lnTo>
                  <a:pt x="425335" y="0"/>
                </a:lnTo>
                <a:close/>
              </a:path>
            </a:pathLst>
          </a:custGeom>
          <a:solidFill>
            <a:srgbClr val="D6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391066" y="1862411"/>
            <a:ext cx="1185715" cy="15288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454566" y="1900513"/>
            <a:ext cx="1059180" cy="1402080"/>
          </a:xfrm>
          <a:custGeom>
            <a:avLst/>
            <a:gdLst/>
            <a:ahLst/>
            <a:cxnLst/>
            <a:rect l="l" t="t" r="r" b="b"/>
            <a:pathLst>
              <a:path w="1059179" h="1402079">
                <a:moveTo>
                  <a:pt x="697570" y="0"/>
                </a:moveTo>
                <a:lnTo>
                  <a:pt x="362750" y="0"/>
                </a:lnTo>
                <a:lnTo>
                  <a:pt x="292875" y="276"/>
                </a:lnTo>
                <a:lnTo>
                  <a:pt x="237481" y="2212"/>
                </a:lnTo>
                <a:lnTo>
                  <a:pt x="191330" y="7466"/>
                </a:lnTo>
                <a:lnTo>
                  <a:pt x="149189" y="17697"/>
                </a:lnTo>
                <a:lnTo>
                  <a:pt x="105990" y="39032"/>
                </a:lnTo>
                <a:lnTo>
                  <a:pt x="68867" y="68867"/>
                </a:lnTo>
                <a:lnTo>
                  <a:pt x="39032" y="105989"/>
                </a:lnTo>
                <a:lnTo>
                  <a:pt x="17697" y="149188"/>
                </a:lnTo>
                <a:lnTo>
                  <a:pt x="7463" y="191330"/>
                </a:lnTo>
                <a:lnTo>
                  <a:pt x="2212" y="237280"/>
                </a:lnTo>
                <a:lnTo>
                  <a:pt x="276" y="292198"/>
                </a:lnTo>
                <a:lnTo>
                  <a:pt x="0" y="361143"/>
                </a:lnTo>
                <a:lnTo>
                  <a:pt x="6" y="1040693"/>
                </a:lnTo>
                <a:lnTo>
                  <a:pt x="276" y="1108961"/>
                </a:lnTo>
                <a:lnTo>
                  <a:pt x="2212" y="1164356"/>
                </a:lnTo>
                <a:lnTo>
                  <a:pt x="7472" y="1210531"/>
                </a:lnTo>
                <a:lnTo>
                  <a:pt x="17697" y="1252647"/>
                </a:lnTo>
                <a:lnTo>
                  <a:pt x="39032" y="1295846"/>
                </a:lnTo>
                <a:lnTo>
                  <a:pt x="68867" y="1332969"/>
                </a:lnTo>
                <a:lnTo>
                  <a:pt x="105990" y="1362804"/>
                </a:lnTo>
                <a:lnTo>
                  <a:pt x="149189" y="1384139"/>
                </a:lnTo>
                <a:lnTo>
                  <a:pt x="191305" y="1394371"/>
                </a:lnTo>
                <a:lnTo>
                  <a:pt x="237280" y="1399625"/>
                </a:lnTo>
                <a:lnTo>
                  <a:pt x="292198" y="1401560"/>
                </a:lnTo>
                <a:lnTo>
                  <a:pt x="361143" y="1401837"/>
                </a:lnTo>
                <a:lnTo>
                  <a:pt x="695965" y="1401837"/>
                </a:lnTo>
                <a:lnTo>
                  <a:pt x="765838" y="1401560"/>
                </a:lnTo>
                <a:lnTo>
                  <a:pt x="821233" y="1399625"/>
                </a:lnTo>
                <a:lnTo>
                  <a:pt x="867384" y="1394371"/>
                </a:lnTo>
                <a:lnTo>
                  <a:pt x="909525" y="1384139"/>
                </a:lnTo>
                <a:lnTo>
                  <a:pt x="952724" y="1362804"/>
                </a:lnTo>
                <a:lnTo>
                  <a:pt x="989846" y="1332969"/>
                </a:lnTo>
                <a:lnTo>
                  <a:pt x="1019681" y="1295846"/>
                </a:lnTo>
                <a:lnTo>
                  <a:pt x="1041016" y="1252647"/>
                </a:lnTo>
                <a:lnTo>
                  <a:pt x="1051251" y="1210506"/>
                </a:lnTo>
                <a:lnTo>
                  <a:pt x="1056502" y="1164556"/>
                </a:lnTo>
                <a:lnTo>
                  <a:pt x="1058438" y="1109639"/>
                </a:lnTo>
                <a:lnTo>
                  <a:pt x="1058715" y="1040693"/>
                </a:lnTo>
                <a:lnTo>
                  <a:pt x="1058708" y="361143"/>
                </a:lnTo>
                <a:lnTo>
                  <a:pt x="1058438" y="292875"/>
                </a:lnTo>
                <a:lnTo>
                  <a:pt x="1056502" y="237480"/>
                </a:lnTo>
                <a:lnTo>
                  <a:pt x="1051242" y="191305"/>
                </a:lnTo>
                <a:lnTo>
                  <a:pt x="1041016" y="149188"/>
                </a:lnTo>
                <a:lnTo>
                  <a:pt x="1019681" y="105989"/>
                </a:lnTo>
                <a:lnTo>
                  <a:pt x="989846" y="68867"/>
                </a:lnTo>
                <a:lnTo>
                  <a:pt x="952724" y="39032"/>
                </a:lnTo>
                <a:lnTo>
                  <a:pt x="909525" y="17697"/>
                </a:lnTo>
                <a:lnTo>
                  <a:pt x="867409" y="7466"/>
                </a:lnTo>
                <a:lnTo>
                  <a:pt x="821434" y="2212"/>
                </a:lnTo>
                <a:lnTo>
                  <a:pt x="766516" y="276"/>
                </a:lnTo>
                <a:lnTo>
                  <a:pt x="69757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444393" y="3672606"/>
            <a:ext cx="1185715" cy="15288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507893" y="3710707"/>
            <a:ext cx="1059180" cy="1402080"/>
          </a:xfrm>
          <a:custGeom>
            <a:avLst/>
            <a:gdLst/>
            <a:ahLst/>
            <a:cxnLst/>
            <a:rect l="l" t="t" r="r" b="b"/>
            <a:pathLst>
              <a:path w="1059179" h="1402079">
                <a:moveTo>
                  <a:pt x="697571" y="0"/>
                </a:moveTo>
                <a:lnTo>
                  <a:pt x="362750" y="0"/>
                </a:lnTo>
                <a:lnTo>
                  <a:pt x="292876" y="276"/>
                </a:lnTo>
                <a:lnTo>
                  <a:pt x="237481" y="2212"/>
                </a:lnTo>
                <a:lnTo>
                  <a:pt x="191331" y="7466"/>
                </a:lnTo>
                <a:lnTo>
                  <a:pt x="149189" y="17697"/>
                </a:lnTo>
                <a:lnTo>
                  <a:pt x="105990" y="39032"/>
                </a:lnTo>
                <a:lnTo>
                  <a:pt x="68868" y="68867"/>
                </a:lnTo>
                <a:lnTo>
                  <a:pt x="39033" y="105990"/>
                </a:lnTo>
                <a:lnTo>
                  <a:pt x="17697" y="149189"/>
                </a:lnTo>
                <a:lnTo>
                  <a:pt x="7463" y="191330"/>
                </a:lnTo>
                <a:lnTo>
                  <a:pt x="2212" y="237280"/>
                </a:lnTo>
                <a:lnTo>
                  <a:pt x="276" y="292198"/>
                </a:lnTo>
                <a:lnTo>
                  <a:pt x="0" y="361143"/>
                </a:lnTo>
                <a:lnTo>
                  <a:pt x="6" y="1040693"/>
                </a:lnTo>
                <a:lnTo>
                  <a:pt x="276" y="1108961"/>
                </a:lnTo>
                <a:lnTo>
                  <a:pt x="2212" y="1164356"/>
                </a:lnTo>
                <a:lnTo>
                  <a:pt x="7472" y="1210532"/>
                </a:lnTo>
                <a:lnTo>
                  <a:pt x="17697" y="1252649"/>
                </a:lnTo>
                <a:lnTo>
                  <a:pt x="39033" y="1295847"/>
                </a:lnTo>
                <a:lnTo>
                  <a:pt x="68868" y="1332970"/>
                </a:lnTo>
                <a:lnTo>
                  <a:pt x="105990" y="1362804"/>
                </a:lnTo>
                <a:lnTo>
                  <a:pt x="149189" y="1384139"/>
                </a:lnTo>
                <a:lnTo>
                  <a:pt x="191306" y="1394371"/>
                </a:lnTo>
                <a:lnTo>
                  <a:pt x="237281" y="1399625"/>
                </a:lnTo>
                <a:lnTo>
                  <a:pt x="292199" y="1401560"/>
                </a:lnTo>
                <a:lnTo>
                  <a:pt x="361144" y="1401837"/>
                </a:lnTo>
                <a:lnTo>
                  <a:pt x="695965" y="1401837"/>
                </a:lnTo>
                <a:lnTo>
                  <a:pt x="765839" y="1401560"/>
                </a:lnTo>
                <a:lnTo>
                  <a:pt x="821233" y="1399625"/>
                </a:lnTo>
                <a:lnTo>
                  <a:pt x="867384" y="1394371"/>
                </a:lnTo>
                <a:lnTo>
                  <a:pt x="909525" y="1384139"/>
                </a:lnTo>
                <a:lnTo>
                  <a:pt x="952724" y="1362804"/>
                </a:lnTo>
                <a:lnTo>
                  <a:pt x="989847" y="1332970"/>
                </a:lnTo>
                <a:lnTo>
                  <a:pt x="1019682" y="1295847"/>
                </a:lnTo>
                <a:lnTo>
                  <a:pt x="1041017" y="1252649"/>
                </a:lnTo>
                <a:lnTo>
                  <a:pt x="1051251" y="1210506"/>
                </a:lnTo>
                <a:lnTo>
                  <a:pt x="1056502" y="1164557"/>
                </a:lnTo>
                <a:lnTo>
                  <a:pt x="1058438" y="1109639"/>
                </a:lnTo>
                <a:lnTo>
                  <a:pt x="1058715" y="1040693"/>
                </a:lnTo>
                <a:lnTo>
                  <a:pt x="1058708" y="361143"/>
                </a:lnTo>
                <a:lnTo>
                  <a:pt x="1058438" y="292875"/>
                </a:lnTo>
                <a:lnTo>
                  <a:pt x="1056502" y="237481"/>
                </a:lnTo>
                <a:lnTo>
                  <a:pt x="1051242" y="191305"/>
                </a:lnTo>
                <a:lnTo>
                  <a:pt x="1041017" y="149189"/>
                </a:lnTo>
                <a:lnTo>
                  <a:pt x="1019682" y="105990"/>
                </a:lnTo>
                <a:lnTo>
                  <a:pt x="989847" y="68867"/>
                </a:lnTo>
                <a:lnTo>
                  <a:pt x="952724" y="39032"/>
                </a:lnTo>
                <a:lnTo>
                  <a:pt x="909525" y="17697"/>
                </a:lnTo>
                <a:lnTo>
                  <a:pt x="867409" y="7466"/>
                </a:lnTo>
                <a:lnTo>
                  <a:pt x="821434" y="2212"/>
                </a:lnTo>
                <a:lnTo>
                  <a:pt x="766517" y="276"/>
                </a:lnTo>
                <a:lnTo>
                  <a:pt x="69757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444393" y="5366253"/>
            <a:ext cx="1185715" cy="15288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507893" y="5404353"/>
            <a:ext cx="1059180" cy="1402080"/>
          </a:xfrm>
          <a:custGeom>
            <a:avLst/>
            <a:gdLst/>
            <a:ahLst/>
            <a:cxnLst/>
            <a:rect l="l" t="t" r="r" b="b"/>
            <a:pathLst>
              <a:path w="1059179" h="1402079">
                <a:moveTo>
                  <a:pt x="697571" y="0"/>
                </a:moveTo>
                <a:lnTo>
                  <a:pt x="362750" y="0"/>
                </a:lnTo>
                <a:lnTo>
                  <a:pt x="292876" y="276"/>
                </a:lnTo>
                <a:lnTo>
                  <a:pt x="237481" y="2212"/>
                </a:lnTo>
                <a:lnTo>
                  <a:pt x="191331" y="7466"/>
                </a:lnTo>
                <a:lnTo>
                  <a:pt x="149189" y="17697"/>
                </a:lnTo>
                <a:lnTo>
                  <a:pt x="105990" y="39032"/>
                </a:lnTo>
                <a:lnTo>
                  <a:pt x="68868" y="68867"/>
                </a:lnTo>
                <a:lnTo>
                  <a:pt x="39033" y="105990"/>
                </a:lnTo>
                <a:lnTo>
                  <a:pt x="17697" y="149189"/>
                </a:lnTo>
                <a:lnTo>
                  <a:pt x="7463" y="191331"/>
                </a:lnTo>
                <a:lnTo>
                  <a:pt x="2212" y="237281"/>
                </a:lnTo>
                <a:lnTo>
                  <a:pt x="276" y="292199"/>
                </a:lnTo>
                <a:lnTo>
                  <a:pt x="0" y="361144"/>
                </a:lnTo>
                <a:lnTo>
                  <a:pt x="6" y="1040693"/>
                </a:lnTo>
                <a:lnTo>
                  <a:pt x="276" y="1108962"/>
                </a:lnTo>
                <a:lnTo>
                  <a:pt x="2212" y="1164356"/>
                </a:lnTo>
                <a:lnTo>
                  <a:pt x="7472" y="1210532"/>
                </a:lnTo>
                <a:lnTo>
                  <a:pt x="17697" y="1252649"/>
                </a:lnTo>
                <a:lnTo>
                  <a:pt x="39033" y="1295847"/>
                </a:lnTo>
                <a:lnTo>
                  <a:pt x="68868" y="1332970"/>
                </a:lnTo>
                <a:lnTo>
                  <a:pt x="105990" y="1362804"/>
                </a:lnTo>
                <a:lnTo>
                  <a:pt x="149189" y="1384139"/>
                </a:lnTo>
                <a:lnTo>
                  <a:pt x="191306" y="1394372"/>
                </a:lnTo>
                <a:lnTo>
                  <a:pt x="237281" y="1399626"/>
                </a:lnTo>
                <a:lnTo>
                  <a:pt x="292199" y="1401562"/>
                </a:lnTo>
                <a:lnTo>
                  <a:pt x="361144" y="1401838"/>
                </a:lnTo>
                <a:lnTo>
                  <a:pt x="695965" y="1401838"/>
                </a:lnTo>
                <a:lnTo>
                  <a:pt x="765839" y="1401562"/>
                </a:lnTo>
                <a:lnTo>
                  <a:pt x="821233" y="1399626"/>
                </a:lnTo>
                <a:lnTo>
                  <a:pt x="867384" y="1394372"/>
                </a:lnTo>
                <a:lnTo>
                  <a:pt x="909525" y="1384139"/>
                </a:lnTo>
                <a:lnTo>
                  <a:pt x="952724" y="1362804"/>
                </a:lnTo>
                <a:lnTo>
                  <a:pt x="989847" y="1332970"/>
                </a:lnTo>
                <a:lnTo>
                  <a:pt x="1019682" y="1295847"/>
                </a:lnTo>
                <a:lnTo>
                  <a:pt x="1041017" y="1252649"/>
                </a:lnTo>
                <a:lnTo>
                  <a:pt x="1051251" y="1210507"/>
                </a:lnTo>
                <a:lnTo>
                  <a:pt x="1056502" y="1164557"/>
                </a:lnTo>
                <a:lnTo>
                  <a:pt x="1058438" y="1109639"/>
                </a:lnTo>
                <a:lnTo>
                  <a:pt x="1058715" y="1040693"/>
                </a:lnTo>
                <a:lnTo>
                  <a:pt x="1058708" y="361144"/>
                </a:lnTo>
                <a:lnTo>
                  <a:pt x="1058438" y="292876"/>
                </a:lnTo>
                <a:lnTo>
                  <a:pt x="1056502" y="237481"/>
                </a:lnTo>
                <a:lnTo>
                  <a:pt x="1051242" y="191306"/>
                </a:lnTo>
                <a:lnTo>
                  <a:pt x="1041017" y="149189"/>
                </a:lnTo>
                <a:lnTo>
                  <a:pt x="1019682" y="105990"/>
                </a:lnTo>
                <a:lnTo>
                  <a:pt x="989847" y="68867"/>
                </a:lnTo>
                <a:lnTo>
                  <a:pt x="952724" y="39032"/>
                </a:lnTo>
                <a:lnTo>
                  <a:pt x="909525" y="17697"/>
                </a:lnTo>
                <a:lnTo>
                  <a:pt x="867409" y="7466"/>
                </a:lnTo>
                <a:lnTo>
                  <a:pt x="821434" y="2212"/>
                </a:lnTo>
                <a:lnTo>
                  <a:pt x="766517" y="276"/>
                </a:lnTo>
                <a:lnTo>
                  <a:pt x="69757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74691" y="5366253"/>
            <a:ext cx="1185715" cy="15288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438191" y="5404353"/>
            <a:ext cx="1059180" cy="1402080"/>
          </a:xfrm>
          <a:custGeom>
            <a:avLst/>
            <a:gdLst/>
            <a:ahLst/>
            <a:cxnLst/>
            <a:rect l="l" t="t" r="r" b="b"/>
            <a:pathLst>
              <a:path w="1059180" h="1402079">
                <a:moveTo>
                  <a:pt x="697570" y="0"/>
                </a:moveTo>
                <a:lnTo>
                  <a:pt x="362750" y="0"/>
                </a:lnTo>
                <a:lnTo>
                  <a:pt x="292875" y="276"/>
                </a:lnTo>
                <a:lnTo>
                  <a:pt x="237481" y="2212"/>
                </a:lnTo>
                <a:lnTo>
                  <a:pt x="191330" y="7466"/>
                </a:lnTo>
                <a:lnTo>
                  <a:pt x="149189" y="17697"/>
                </a:lnTo>
                <a:lnTo>
                  <a:pt x="105990" y="39032"/>
                </a:lnTo>
                <a:lnTo>
                  <a:pt x="68867" y="68867"/>
                </a:lnTo>
                <a:lnTo>
                  <a:pt x="39032" y="105990"/>
                </a:lnTo>
                <a:lnTo>
                  <a:pt x="17697" y="149189"/>
                </a:lnTo>
                <a:lnTo>
                  <a:pt x="7463" y="191331"/>
                </a:lnTo>
                <a:lnTo>
                  <a:pt x="2212" y="237281"/>
                </a:lnTo>
                <a:lnTo>
                  <a:pt x="276" y="292199"/>
                </a:lnTo>
                <a:lnTo>
                  <a:pt x="0" y="361144"/>
                </a:lnTo>
                <a:lnTo>
                  <a:pt x="6" y="1040693"/>
                </a:lnTo>
                <a:lnTo>
                  <a:pt x="276" y="1108962"/>
                </a:lnTo>
                <a:lnTo>
                  <a:pt x="2212" y="1164356"/>
                </a:lnTo>
                <a:lnTo>
                  <a:pt x="7472" y="1210532"/>
                </a:lnTo>
                <a:lnTo>
                  <a:pt x="17697" y="1252649"/>
                </a:lnTo>
                <a:lnTo>
                  <a:pt x="39032" y="1295847"/>
                </a:lnTo>
                <a:lnTo>
                  <a:pt x="68867" y="1332970"/>
                </a:lnTo>
                <a:lnTo>
                  <a:pt x="105990" y="1362804"/>
                </a:lnTo>
                <a:lnTo>
                  <a:pt x="149189" y="1384139"/>
                </a:lnTo>
                <a:lnTo>
                  <a:pt x="191305" y="1394372"/>
                </a:lnTo>
                <a:lnTo>
                  <a:pt x="237280" y="1399626"/>
                </a:lnTo>
                <a:lnTo>
                  <a:pt x="292198" y="1401562"/>
                </a:lnTo>
                <a:lnTo>
                  <a:pt x="361143" y="1401838"/>
                </a:lnTo>
                <a:lnTo>
                  <a:pt x="695965" y="1401838"/>
                </a:lnTo>
                <a:lnTo>
                  <a:pt x="765838" y="1401562"/>
                </a:lnTo>
                <a:lnTo>
                  <a:pt x="821233" y="1399626"/>
                </a:lnTo>
                <a:lnTo>
                  <a:pt x="867384" y="1394372"/>
                </a:lnTo>
                <a:lnTo>
                  <a:pt x="909525" y="1384139"/>
                </a:lnTo>
                <a:lnTo>
                  <a:pt x="952724" y="1362804"/>
                </a:lnTo>
                <a:lnTo>
                  <a:pt x="989846" y="1332970"/>
                </a:lnTo>
                <a:lnTo>
                  <a:pt x="1019682" y="1295847"/>
                </a:lnTo>
                <a:lnTo>
                  <a:pt x="1041017" y="1252649"/>
                </a:lnTo>
                <a:lnTo>
                  <a:pt x="1051251" y="1210507"/>
                </a:lnTo>
                <a:lnTo>
                  <a:pt x="1056502" y="1164557"/>
                </a:lnTo>
                <a:lnTo>
                  <a:pt x="1058438" y="1109639"/>
                </a:lnTo>
                <a:lnTo>
                  <a:pt x="1058715" y="1040693"/>
                </a:lnTo>
                <a:lnTo>
                  <a:pt x="1058708" y="361144"/>
                </a:lnTo>
                <a:lnTo>
                  <a:pt x="1058438" y="292876"/>
                </a:lnTo>
                <a:lnTo>
                  <a:pt x="1056502" y="237481"/>
                </a:lnTo>
                <a:lnTo>
                  <a:pt x="1051242" y="191306"/>
                </a:lnTo>
                <a:lnTo>
                  <a:pt x="1041017" y="149189"/>
                </a:lnTo>
                <a:lnTo>
                  <a:pt x="1019682" y="105990"/>
                </a:lnTo>
                <a:lnTo>
                  <a:pt x="989846" y="68867"/>
                </a:lnTo>
                <a:lnTo>
                  <a:pt x="952724" y="39032"/>
                </a:lnTo>
                <a:lnTo>
                  <a:pt x="909525" y="17697"/>
                </a:lnTo>
                <a:lnTo>
                  <a:pt x="867409" y="7466"/>
                </a:lnTo>
                <a:lnTo>
                  <a:pt x="821434" y="2212"/>
                </a:lnTo>
                <a:lnTo>
                  <a:pt x="766516" y="276"/>
                </a:lnTo>
                <a:lnTo>
                  <a:pt x="69757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374691" y="3672606"/>
            <a:ext cx="1185715" cy="15288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438191" y="3710707"/>
            <a:ext cx="1059180" cy="1402080"/>
          </a:xfrm>
          <a:custGeom>
            <a:avLst/>
            <a:gdLst/>
            <a:ahLst/>
            <a:cxnLst/>
            <a:rect l="l" t="t" r="r" b="b"/>
            <a:pathLst>
              <a:path w="1059180" h="1402079">
                <a:moveTo>
                  <a:pt x="697570" y="0"/>
                </a:moveTo>
                <a:lnTo>
                  <a:pt x="362750" y="0"/>
                </a:lnTo>
                <a:lnTo>
                  <a:pt x="292875" y="276"/>
                </a:lnTo>
                <a:lnTo>
                  <a:pt x="237481" y="2212"/>
                </a:lnTo>
                <a:lnTo>
                  <a:pt x="191330" y="7466"/>
                </a:lnTo>
                <a:lnTo>
                  <a:pt x="149189" y="17697"/>
                </a:lnTo>
                <a:lnTo>
                  <a:pt x="105990" y="39032"/>
                </a:lnTo>
                <a:lnTo>
                  <a:pt x="68867" y="68867"/>
                </a:lnTo>
                <a:lnTo>
                  <a:pt x="39032" y="105990"/>
                </a:lnTo>
                <a:lnTo>
                  <a:pt x="17697" y="149189"/>
                </a:lnTo>
                <a:lnTo>
                  <a:pt x="7463" y="191330"/>
                </a:lnTo>
                <a:lnTo>
                  <a:pt x="2212" y="237280"/>
                </a:lnTo>
                <a:lnTo>
                  <a:pt x="276" y="292198"/>
                </a:lnTo>
                <a:lnTo>
                  <a:pt x="0" y="361143"/>
                </a:lnTo>
                <a:lnTo>
                  <a:pt x="6" y="1040693"/>
                </a:lnTo>
                <a:lnTo>
                  <a:pt x="276" y="1108961"/>
                </a:lnTo>
                <a:lnTo>
                  <a:pt x="2212" y="1164356"/>
                </a:lnTo>
                <a:lnTo>
                  <a:pt x="7472" y="1210532"/>
                </a:lnTo>
                <a:lnTo>
                  <a:pt x="17697" y="1252649"/>
                </a:lnTo>
                <a:lnTo>
                  <a:pt x="39032" y="1295847"/>
                </a:lnTo>
                <a:lnTo>
                  <a:pt x="68867" y="1332970"/>
                </a:lnTo>
                <a:lnTo>
                  <a:pt x="105990" y="1362804"/>
                </a:lnTo>
                <a:lnTo>
                  <a:pt x="149189" y="1384139"/>
                </a:lnTo>
                <a:lnTo>
                  <a:pt x="191305" y="1394371"/>
                </a:lnTo>
                <a:lnTo>
                  <a:pt x="237280" y="1399625"/>
                </a:lnTo>
                <a:lnTo>
                  <a:pt x="292198" y="1401560"/>
                </a:lnTo>
                <a:lnTo>
                  <a:pt x="361143" y="1401837"/>
                </a:lnTo>
                <a:lnTo>
                  <a:pt x="695965" y="1401837"/>
                </a:lnTo>
                <a:lnTo>
                  <a:pt x="765838" y="1401560"/>
                </a:lnTo>
                <a:lnTo>
                  <a:pt x="821233" y="1399625"/>
                </a:lnTo>
                <a:lnTo>
                  <a:pt x="867384" y="1394371"/>
                </a:lnTo>
                <a:lnTo>
                  <a:pt x="909525" y="1384139"/>
                </a:lnTo>
                <a:lnTo>
                  <a:pt x="952724" y="1362804"/>
                </a:lnTo>
                <a:lnTo>
                  <a:pt x="989846" y="1332970"/>
                </a:lnTo>
                <a:lnTo>
                  <a:pt x="1019682" y="1295847"/>
                </a:lnTo>
                <a:lnTo>
                  <a:pt x="1041017" y="1252649"/>
                </a:lnTo>
                <a:lnTo>
                  <a:pt x="1051251" y="1210506"/>
                </a:lnTo>
                <a:lnTo>
                  <a:pt x="1056502" y="1164557"/>
                </a:lnTo>
                <a:lnTo>
                  <a:pt x="1058438" y="1109639"/>
                </a:lnTo>
                <a:lnTo>
                  <a:pt x="1058715" y="1040693"/>
                </a:lnTo>
                <a:lnTo>
                  <a:pt x="1058708" y="361143"/>
                </a:lnTo>
                <a:lnTo>
                  <a:pt x="1058438" y="292875"/>
                </a:lnTo>
                <a:lnTo>
                  <a:pt x="1056502" y="237481"/>
                </a:lnTo>
                <a:lnTo>
                  <a:pt x="1051242" y="191305"/>
                </a:lnTo>
                <a:lnTo>
                  <a:pt x="1041017" y="149189"/>
                </a:lnTo>
                <a:lnTo>
                  <a:pt x="1019682" y="105990"/>
                </a:lnTo>
                <a:lnTo>
                  <a:pt x="989846" y="68867"/>
                </a:lnTo>
                <a:lnTo>
                  <a:pt x="952724" y="39032"/>
                </a:lnTo>
                <a:lnTo>
                  <a:pt x="909525" y="17697"/>
                </a:lnTo>
                <a:lnTo>
                  <a:pt x="867409" y="7466"/>
                </a:lnTo>
                <a:lnTo>
                  <a:pt x="821434" y="2212"/>
                </a:lnTo>
                <a:lnTo>
                  <a:pt x="766516" y="276"/>
                </a:lnTo>
                <a:lnTo>
                  <a:pt x="69757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427271" y="1862411"/>
            <a:ext cx="1185715" cy="15288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490771" y="1900513"/>
            <a:ext cx="1059180" cy="1402080"/>
          </a:xfrm>
          <a:custGeom>
            <a:avLst/>
            <a:gdLst/>
            <a:ahLst/>
            <a:cxnLst/>
            <a:rect l="l" t="t" r="r" b="b"/>
            <a:pathLst>
              <a:path w="1059180" h="1402079">
                <a:moveTo>
                  <a:pt x="697571" y="0"/>
                </a:moveTo>
                <a:lnTo>
                  <a:pt x="362750" y="0"/>
                </a:lnTo>
                <a:lnTo>
                  <a:pt x="292876" y="276"/>
                </a:lnTo>
                <a:lnTo>
                  <a:pt x="237481" y="2212"/>
                </a:lnTo>
                <a:lnTo>
                  <a:pt x="191331" y="7466"/>
                </a:lnTo>
                <a:lnTo>
                  <a:pt x="149189" y="17697"/>
                </a:lnTo>
                <a:lnTo>
                  <a:pt x="105991" y="39032"/>
                </a:lnTo>
                <a:lnTo>
                  <a:pt x="68868" y="68867"/>
                </a:lnTo>
                <a:lnTo>
                  <a:pt x="39033" y="105989"/>
                </a:lnTo>
                <a:lnTo>
                  <a:pt x="17698" y="149188"/>
                </a:lnTo>
                <a:lnTo>
                  <a:pt x="7463" y="191330"/>
                </a:lnTo>
                <a:lnTo>
                  <a:pt x="2212" y="237280"/>
                </a:lnTo>
                <a:lnTo>
                  <a:pt x="276" y="292198"/>
                </a:lnTo>
                <a:lnTo>
                  <a:pt x="0" y="361143"/>
                </a:lnTo>
                <a:lnTo>
                  <a:pt x="6" y="1040693"/>
                </a:lnTo>
                <a:lnTo>
                  <a:pt x="276" y="1108961"/>
                </a:lnTo>
                <a:lnTo>
                  <a:pt x="2212" y="1164356"/>
                </a:lnTo>
                <a:lnTo>
                  <a:pt x="7472" y="1210531"/>
                </a:lnTo>
                <a:lnTo>
                  <a:pt x="17698" y="1252647"/>
                </a:lnTo>
                <a:lnTo>
                  <a:pt x="39033" y="1295846"/>
                </a:lnTo>
                <a:lnTo>
                  <a:pt x="68868" y="1332969"/>
                </a:lnTo>
                <a:lnTo>
                  <a:pt x="105991" y="1362804"/>
                </a:lnTo>
                <a:lnTo>
                  <a:pt x="149189" y="1384139"/>
                </a:lnTo>
                <a:lnTo>
                  <a:pt x="191306" y="1394371"/>
                </a:lnTo>
                <a:lnTo>
                  <a:pt x="237281" y="1399625"/>
                </a:lnTo>
                <a:lnTo>
                  <a:pt x="292199" y="1401560"/>
                </a:lnTo>
                <a:lnTo>
                  <a:pt x="361144" y="1401837"/>
                </a:lnTo>
                <a:lnTo>
                  <a:pt x="695965" y="1401837"/>
                </a:lnTo>
                <a:lnTo>
                  <a:pt x="765839" y="1401560"/>
                </a:lnTo>
                <a:lnTo>
                  <a:pt x="821233" y="1399625"/>
                </a:lnTo>
                <a:lnTo>
                  <a:pt x="867384" y="1394371"/>
                </a:lnTo>
                <a:lnTo>
                  <a:pt x="909525" y="1384139"/>
                </a:lnTo>
                <a:lnTo>
                  <a:pt x="952724" y="1362804"/>
                </a:lnTo>
                <a:lnTo>
                  <a:pt x="989847" y="1332969"/>
                </a:lnTo>
                <a:lnTo>
                  <a:pt x="1019682" y="1295846"/>
                </a:lnTo>
                <a:lnTo>
                  <a:pt x="1041017" y="1252647"/>
                </a:lnTo>
                <a:lnTo>
                  <a:pt x="1051251" y="1210506"/>
                </a:lnTo>
                <a:lnTo>
                  <a:pt x="1056502" y="1164556"/>
                </a:lnTo>
                <a:lnTo>
                  <a:pt x="1058438" y="1109639"/>
                </a:lnTo>
                <a:lnTo>
                  <a:pt x="1058715" y="1040693"/>
                </a:lnTo>
                <a:lnTo>
                  <a:pt x="1058708" y="361143"/>
                </a:lnTo>
                <a:lnTo>
                  <a:pt x="1058438" y="292875"/>
                </a:lnTo>
                <a:lnTo>
                  <a:pt x="1056502" y="237480"/>
                </a:lnTo>
                <a:lnTo>
                  <a:pt x="1051242" y="191305"/>
                </a:lnTo>
                <a:lnTo>
                  <a:pt x="1041017" y="149188"/>
                </a:lnTo>
                <a:lnTo>
                  <a:pt x="1019682" y="105989"/>
                </a:lnTo>
                <a:lnTo>
                  <a:pt x="989847" y="68867"/>
                </a:lnTo>
                <a:lnTo>
                  <a:pt x="952724" y="39032"/>
                </a:lnTo>
                <a:lnTo>
                  <a:pt x="909525" y="17697"/>
                </a:lnTo>
                <a:lnTo>
                  <a:pt x="867409" y="7466"/>
                </a:lnTo>
                <a:lnTo>
                  <a:pt x="821434" y="2212"/>
                </a:lnTo>
                <a:lnTo>
                  <a:pt x="766517" y="276"/>
                </a:lnTo>
                <a:lnTo>
                  <a:pt x="69757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398918" y="1708600"/>
            <a:ext cx="6206963" cy="2921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462418" y="1746699"/>
            <a:ext cx="6080125" cy="165735"/>
          </a:xfrm>
          <a:custGeom>
            <a:avLst/>
            <a:gdLst/>
            <a:ahLst/>
            <a:cxnLst/>
            <a:rect l="l" t="t" r="r" b="b"/>
            <a:pathLst>
              <a:path w="6080125" h="165735">
                <a:moveTo>
                  <a:pt x="5997397" y="0"/>
                </a:moveTo>
                <a:lnTo>
                  <a:pt x="82565" y="0"/>
                </a:lnTo>
                <a:lnTo>
                  <a:pt x="50427" y="6488"/>
                </a:lnTo>
                <a:lnTo>
                  <a:pt x="24182" y="24183"/>
                </a:lnTo>
                <a:lnTo>
                  <a:pt x="6488" y="50427"/>
                </a:lnTo>
                <a:lnTo>
                  <a:pt x="0" y="82566"/>
                </a:lnTo>
                <a:lnTo>
                  <a:pt x="6488" y="114704"/>
                </a:lnTo>
                <a:lnTo>
                  <a:pt x="24182" y="140948"/>
                </a:lnTo>
                <a:lnTo>
                  <a:pt x="50427" y="158643"/>
                </a:lnTo>
                <a:lnTo>
                  <a:pt x="82565" y="165131"/>
                </a:lnTo>
                <a:lnTo>
                  <a:pt x="5997397" y="165131"/>
                </a:lnTo>
                <a:lnTo>
                  <a:pt x="6029535" y="158643"/>
                </a:lnTo>
                <a:lnTo>
                  <a:pt x="6055779" y="140948"/>
                </a:lnTo>
                <a:lnTo>
                  <a:pt x="6073474" y="114704"/>
                </a:lnTo>
                <a:lnTo>
                  <a:pt x="6079962" y="82566"/>
                </a:lnTo>
                <a:lnTo>
                  <a:pt x="6073474" y="50427"/>
                </a:lnTo>
                <a:lnTo>
                  <a:pt x="6055779" y="24183"/>
                </a:lnTo>
                <a:lnTo>
                  <a:pt x="6029535" y="6488"/>
                </a:lnTo>
                <a:lnTo>
                  <a:pt x="5997397" y="0"/>
                </a:lnTo>
                <a:close/>
              </a:path>
            </a:pathLst>
          </a:custGeom>
          <a:solidFill>
            <a:srgbClr val="D6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38100" y="9417405"/>
            <a:ext cx="38989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146</a:t>
            </a:fld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37284" y="2173831"/>
            <a:ext cx="6156542" cy="6912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51300" y="607120"/>
            <a:ext cx="5130800" cy="130556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016000">
              <a:lnSpc>
                <a:spcPct val="100000"/>
              </a:lnSpc>
              <a:spcBef>
                <a:spcPts val="520"/>
              </a:spcBef>
            </a:pPr>
            <a:r>
              <a:rPr spc="15" dirty="0"/>
              <a:t>User</a:t>
            </a:r>
            <a:r>
              <a:rPr spc="-10" dirty="0"/>
              <a:t> </a:t>
            </a:r>
            <a:r>
              <a:rPr spc="-35" dirty="0"/>
              <a:t>Story</a:t>
            </a: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3300" b="0" spc="-25" dirty="0">
                <a:latin typeface="Arial"/>
                <a:cs typeface="Arial"/>
              </a:rPr>
              <a:t>Element </a:t>
            </a:r>
            <a:r>
              <a:rPr sz="3300" b="0" spc="35" dirty="0">
                <a:latin typeface="Arial"/>
                <a:cs typeface="Arial"/>
              </a:rPr>
              <a:t>Product</a:t>
            </a:r>
            <a:r>
              <a:rPr sz="3300" b="0" spc="-25" dirty="0">
                <a:latin typeface="Arial"/>
                <a:cs typeface="Arial"/>
              </a:rPr>
              <a:t> </a:t>
            </a:r>
            <a:r>
              <a:rPr sz="3300" b="0" spc="50" dirty="0">
                <a:latin typeface="Arial"/>
                <a:cs typeface="Arial"/>
              </a:rPr>
              <a:t>Backlog’u</a:t>
            </a:r>
            <a:endParaRPr sz="3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100" y="9417405"/>
            <a:ext cx="38989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147</a:t>
            </a:fld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07200" y="6174740"/>
            <a:ext cx="5941060" cy="3337560"/>
          </a:xfrm>
          <a:prstGeom prst="rect">
            <a:avLst/>
          </a:prstGeom>
        </p:spPr>
        <p:txBody>
          <a:bodyPr vert="horz" wrap="square" lIns="0" tIns="238760" rIns="0" bIns="0" rtlCol="0">
            <a:spAutoFit/>
          </a:bodyPr>
          <a:lstStyle/>
          <a:p>
            <a:pPr marL="520700" indent="-508000">
              <a:lnSpc>
                <a:spcPct val="100000"/>
              </a:lnSpc>
              <a:spcBef>
                <a:spcPts val="1880"/>
              </a:spcBef>
              <a:buAutoNum type="arabicPeriod"/>
              <a:tabLst>
                <a:tab pos="521334" algn="l"/>
              </a:tabLst>
            </a:pPr>
            <a:r>
              <a:rPr sz="3600" b="1" spc="10" dirty="0">
                <a:solidFill>
                  <a:srgbClr val="6C6C6C"/>
                </a:solidFill>
                <a:latin typeface="Arial"/>
                <a:cs typeface="Arial"/>
              </a:rPr>
              <a:t>Nietechniczne</a:t>
            </a:r>
            <a:endParaRPr sz="3600">
              <a:latin typeface="Arial"/>
              <a:cs typeface="Arial"/>
            </a:endParaRPr>
          </a:p>
          <a:p>
            <a:pPr marL="533400" indent="-508000">
              <a:lnSpc>
                <a:spcPct val="100000"/>
              </a:lnSpc>
              <a:spcBef>
                <a:spcPts val="1780"/>
              </a:spcBef>
              <a:buAutoNum type="arabicPeriod"/>
              <a:tabLst>
                <a:tab pos="534035" algn="l"/>
              </a:tabLst>
            </a:pPr>
            <a:r>
              <a:rPr sz="3600" b="1" spc="25" dirty="0">
                <a:solidFill>
                  <a:srgbClr val="6C6C6C"/>
                </a:solidFill>
                <a:latin typeface="Arial"/>
                <a:cs typeface="Arial"/>
              </a:rPr>
              <a:t>Niezależne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3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2935"/>
              </a:spcBef>
            </a:pPr>
            <a:r>
              <a:rPr sz="5000" b="1" spc="-275" dirty="0">
                <a:solidFill>
                  <a:srgbClr val="929292"/>
                </a:solidFill>
                <a:latin typeface="Arial"/>
                <a:cs typeface="Arial"/>
              </a:rPr>
              <a:t>?</a:t>
            </a:r>
            <a:endParaRPr sz="5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55900" y="2159000"/>
            <a:ext cx="7743190" cy="82804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2806700" marR="5080" indent="-2794000">
              <a:lnSpc>
                <a:spcPct val="102600"/>
              </a:lnSpc>
              <a:spcBef>
                <a:spcPts val="15"/>
              </a:spcBef>
            </a:pPr>
            <a:r>
              <a:rPr sz="2600" b="1" spc="-15" dirty="0">
                <a:solidFill>
                  <a:srgbClr val="6C6C6C"/>
                </a:solidFill>
                <a:latin typeface="Arial"/>
                <a:cs typeface="Arial"/>
              </a:rPr>
              <a:t>Funkcjonalność </a:t>
            </a:r>
            <a:r>
              <a:rPr sz="2600" b="1" spc="20" dirty="0">
                <a:solidFill>
                  <a:srgbClr val="6C6C6C"/>
                </a:solidFill>
                <a:latin typeface="Arial"/>
                <a:cs typeface="Arial"/>
              </a:rPr>
              <a:t>dostarczająca </a:t>
            </a:r>
            <a:r>
              <a:rPr sz="2600" b="1" spc="15" dirty="0">
                <a:solidFill>
                  <a:srgbClr val="6C6C6C"/>
                </a:solidFill>
                <a:latin typeface="Arial"/>
                <a:cs typeface="Arial"/>
              </a:rPr>
              <a:t>raport </a:t>
            </a:r>
            <a:r>
              <a:rPr sz="2600" b="1" dirty="0">
                <a:solidFill>
                  <a:srgbClr val="6C6C6C"/>
                </a:solidFill>
                <a:latin typeface="Arial"/>
                <a:cs typeface="Arial"/>
              </a:rPr>
              <a:t>o </a:t>
            </a:r>
            <a:r>
              <a:rPr sz="2600" b="1" spc="-5" dirty="0">
                <a:solidFill>
                  <a:srgbClr val="6C6C6C"/>
                </a:solidFill>
                <a:latin typeface="Arial"/>
                <a:cs typeface="Arial"/>
              </a:rPr>
              <a:t>ostatnich  </a:t>
            </a:r>
            <a:r>
              <a:rPr sz="2600" b="1" spc="10" dirty="0">
                <a:solidFill>
                  <a:srgbClr val="6C6C6C"/>
                </a:solidFill>
                <a:latin typeface="Arial"/>
                <a:cs typeface="Arial"/>
              </a:rPr>
              <a:t>transakcjach.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372275" y="2148767"/>
            <a:ext cx="902335" cy="856615"/>
          </a:xfrm>
          <a:custGeom>
            <a:avLst/>
            <a:gdLst/>
            <a:ahLst/>
            <a:cxnLst/>
            <a:rect l="l" t="t" r="r" b="b"/>
            <a:pathLst>
              <a:path w="902334" h="856614">
                <a:moveTo>
                  <a:pt x="325549" y="821946"/>
                </a:moveTo>
                <a:lnTo>
                  <a:pt x="226092" y="821946"/>
                </a:lnTo>
                <a:lnTo>
                  <a:pt x="237771" y="822189"/>
                </a:lnTo>
                <a:lnTo>
                  <a:pt x="259505" y="842057"/>
                </a:lnTo>
                <a:lnTo>
                  <a:pt x="274936" y="854390"/>
                </a:lnTo>
                <a:lnTo>
                  <a:pt x="288627" y="856368"/>
                </a:lnTo>
                <a:lnTo>
                  <a:pt x="305138" y="845172"/>
                </a:lnTo>
                <a:lnTo>
                  <a:pt x="325549" y="821946"/>
                </a:lnTo>
                <a:close/>
              </a:path>
              <a:path w="902334" h="856614">
                <a:moveTo>
                  <a:pt x="99728" y="414727"/>
                </a:moveTo>
                <a:lnTo>
                  <a:pt x="93596" y="414787"/>
                </a:lnTo>
                <a:lnTo>
                  <a:pt x="79838" y="418029"/>
                </a:lnTo>
                <a:lnTo>
                  <a:pt x="71838" y="419654"/>
                </a:lnTo>
                <a:lnTo>
                  <a:pt x="63391" y="422095"/>
                </a:lnTo>
                <a:lnTo>
                  <a:pt x="54811" y="426274"/>
                </a:lnTo>
                <a:lnTo>
                  <a:pt x="50840" y="430916"/>
                </a:lnTo>
                <a:lnTo>
                  <a:pt x="56018" y="438297"/>
                </a:lnTo>
                <a:lnTo>
                  <a:pt x="56718" y="445486"/>
                </a:lnTo>
                <a:lnTo>
                  <a:pt x="51921" y="450612"/>
                </a:lnTo>
                <a:lnTo>
                  <a:pt x="39263" y="454068"/>
                </a:lnTo>
                <a:lnTo>
                  <a:pt x="23287" y="457981"/>
                </a:lnTo>
                <a:lnTo>
                  <a:pt x="8539" y="464479"/>
                </a:lnTo>
                <a:lnTo>
                  <a:pt x="4672" y="467084"/>
                </a:lnTo>
                <a:lnTo>
                  <a:pt x="12048" y="477669"/>
                </a:lnTo>
                <a:lnTo>
                  <a:pt x="9565" y="480392"/>
                </a:lnTo>
                <a:lnTo>
                  <a:pt x="4596" y="484959"/>
                </a:lnTo>
                <a:lnTo>
                  <a:pt x="1220" y="487810"/>
                </a:lnTo>
                <a:lnTo>
                  <a:pt x="0" y="491003"/>
                </a:lnTo>
                <a:lnTo>
                  <a:pt x="20959" y="540037"/>
                </a:lnTo>
                <a:lnTo>
                  <a:pt x="42610" y="582002"/>
                </a:lnTo>
                <a:lnTo>
                  <a:pt x="65661" y="623281"/>
                </a:lnTo>
                <a:lnTo>
                  <a:pt x="89324" y="664666"/>
                </a:lnTo>
                <a:lnTo>
                  <a:pt x="112810" y="706946"/>
                </a:lnTo>
                <a:lnTo>
                  <a:pt x="135328" y="750911"/>
                </a:lnTo>
                <a:lnTo>
                  <a:pt x="170665" y="811745"/>
                </a:lnTo>
                <a:lnTo>
                  <a:pt x="195558" y="833007"/>
                </a:lnTo>
                <a:lnTo>
                  <a:pt x="213027" y="830979"/>
                </a:lnTo>
                <a:lnTo>
                  <a:pt x="226092" y="821946"/>
                </a:lnTo>
                <a:lnTo>
                  <a:pt x="325549" y="821946"/>
                </a:lnTo>
                <a:lnTo>
                  <a:pt x="329032" y="817982"/>
                </a:lnTo>
                <a:lnTo>
                  <a:pt x="417214" y="704345"/>
                </a:lnTo>
                <a:lnTo>
                  <a:pt x="434133" y="681323"/>
                </a:lnTo>
                <a:lnTo>
                  <a:pt x="457889" y="650084"/>
                </a:lnTo>
                <a:lnTo>
                  <a:pt x="487368" y="612017"/>
                </a:lnTo>
                <a:lnTo>
                  <a:pt x="494029" y="603515"/>
                </a:lnTo>
                <a:lnTo>
                  <a:pt x="256105" y="603515"/>
                </a:lnTo>
                <a:lnTo>
                  <a:pt x="250670" y="597034"/>
                </a:lnTo>
                <a:lnTo>
                  <a:pt x="246179" y="591992"/>
                </a:lnTo>
                <a:lnTo>
                  <a:pt x="242025" y="586722"/>
                </a:lnTo>
                <a:lnTo>
                  <a:pt x="218954" y="556433"/>
                </a:lnTo>
                <a:lnTo>
                  <a:pt x="177130" y="499202"/>
                </a:lnTo>
                <a:lnTo>
                  <a:pt x="153808" y="469099"/>
                </a:lnTo>
                <a:lnTo>
                  <a:pt x="143410" y="456802"/>
                </a:lnTo>
                <a:lnTo>
                  <a:pt x="132581" y="444832"/>
                </a:lnTo>
                <a:lnTo>
                  <a:pt x="121604" y="432968"/>
                </a:lnTo>
                <a:lnTo>
                  <a:pt x="110763" y="420994"/>
                </a:lnTo>
                <a:lnTo>
                  <a:pt x="105456" y="416628"/>
                </a:lnTo>
                <a:lnTo>
                  <a:pt x="99728" y="414727"/>
                </a:lnTo>
                <a:close/>
              </a:path>
              <a:path w="902334" h="856614">
                <a:moveTo>
                  <a:pt x="813348" y="0"/>
                </a:moveTo>
                <a:lnTo>
                  <a:pt x="763340" y="40785"/>
                </a:lnTo>
                <a:lnTo>
                  <a:pt x="732056" y="72228"/>
                </a:lnTo>
                <a:lnTo>
                  <a:pt x="695403" y="110358"/>
                </a:lnTo>
                <a:lnTo>
                  <a:pt x="654541" y="153832"/>
                </a:lnTo>
                <a:lnTo>
                  <a:pt x="610633" y="201309"/>
                </a:lnTo>
                <a:lnTo>
                  <a:pt x="564840" y="251448"/>
                </a:lnTo>
                <a:lnTo>
                  <a:pt x="518326" y="302905"/>
                </a:lnTo>
                <a:lnTo>
                  <a:pt x="472251" y="354339"/>
                </a:lnTo>
                <a:lnTo>
                  <a:pt x="418639" y="414787"/>
                </a:lnTo>
                <a:lnTo>
                  <a:pt x="386069" y="451771"/>
                </a:lnTo>
                <a:lnTo>
                  <a:pt x="348286" y="495084"/>
                </a:lnTo>
                <a:lnTo>
                  <a:pt x="315590" y="533006"/>
                </a:lnTo>
                <a:lnTo>
                  <a:pt x="289145" y="564195"/>
                </a:lnTo>
                <a:lnTo>
                  <a:pt x="265908" y="592509"/>
                </a:lnTo>
                <a:lnTo>
                  <a:pt x="261392" y="597439"/>
                </a:lnTo>
                <a:lnTo>
                  <a:pt x="256105" y="603515"/>
                </a:lnTo>
                <a:lnTo>
                  <a:pt x="494029" y="603515"/>
                </a:lnTo>
                <a:lnTo>
                  <a:pt x="521457" y="568510"/>
                </a:lnTo>
                <a:lnTo>
                  <a:pt x="599011" y="470733"/>
                </a:lnTo>
                <a:lnTo>
                  <a:pt x="643887" y="414727"/>
                </a:lnTo>
                <a:lnTo>
                  <a:pt x="722086" y="317997"/>
                </a:lnTo>
                <a:lnTo>
                  <a:pt x="760457" y="271021"/>
                </a:lnTo>
                <a:lnTo>
                  <a:pt x="795646" y="228329"/>
                </a:lnTo>
                <a:lnTo>
                  <a:pt x="826539" y="191309"/>
                </a:lnTo>
                <a:lnTo>
                  <a:pt x="852023" y="161350"/>
                </a:lnTo>
                <a:lnTo>
                  <a:pt x="877449" y="132615"/>
                </a:lnTo>
                <a:lnTo>
                  <a:pt x="883570" y="125183"/>
                </a:lnTo>
                <a:lnTo>
                  <a:pt x="889156" y="117308"/>
                </a:lnTo>
                <a:lnTo>
                  <a:pt x="894012" y="108750"/>
                </a:lnTo>
                <a:lnTo>
                  <a:pt x="900359" y="95344"/>
                </a:lnTo>
                <a:lnTo>
                  <a:pt x="902104" y="86754"/>
                </a:lnTo>
                <a:lnTo>
                  <a:pt x="898666" y="78969"/>
                </a:lnTo>
                <a:lnTo>
                  <a:pt x="889466" y="67978"/>
                </a:lnTo>
                <a:lnTo>
                  <a:pt x="883422" y="61118"/>
                </a:lnTo>
                <a:lnTo>
                  <a:pt x="878996" y="60131"/>
                </a:lnTo>
                <a:lnTo>
                  <a:pt x="868273" y="60131"/>
                </a:lnTo>
                <a:lnTo>
                  <a:pt x="857208" y="58849"/>
                </a:lnTo>
                <a:lnTo>
                  <a:pt x="849489" y="54091"/>
                </a:lnTo>
                <a:lnTo>
                  <a:pt x="845277" y="46285"/>
                </a:lnTo>
                <a:lnTo>
                  <a:pt x="844734" y="35859"/>
                </a:lnTo>
                <a:lnTo>
                  <a:pt x="845131" y="32435"/>
                </a:lnTo>
                <a:lnTo>
                  <a:pt x="844252" y="27994"/>
                </a:lnTo>
                <a:lnTo>
                  <a:pt x="842093" y="25445"/>
                </a:lnTo>
                <a:lnTo>
                  <a:pt x="836358" y="19596"/>
                </a:lnTo>
                <a:lnTo>
                  <a:pt x="828213" y="12225"/>
                </a:lnTo>
                <a:lnTo>
                  <a:pt x="819821" y="5102"/>
                </a:lnTo>
                <a:lnTo>
                  <a:pt x="813348" y="0"/>
                </a:lnTo>
                <a:close/>
              </a:path>
              <a:path w="902334" h="856614">
                <a:moveTo>
                  <a:pt x="877122" y="59714"/>
                </a:moveTo>
                <a:lnTo>
                  <a:pt x="868273" y="60131"/>
                </a:lnTo>
                <a:lnTo>
                  <a:pt x="878996" y="60131"/>
                </a:lnTo>
                <a:lnTo>
                  <a:pt x="877122" y="59714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35000" y="4013200"/>
            <a:ext cx="11638915" cy="952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749300">
              <a:lnSpc>
                <a:spcPct val="102800"/>
              </a:lnSpc>
            </a:pPr>
            <a:r>
              <a:rPr sz="3000" b="1" spc="25" dirty="0">
                <a:latin typeface="Arial"/>
                <a:cs typeface="Arial"/>
              </a:rPr>
              <a:t>Jako </a:t>
            </a:r>
            <a:r>
              <a:rPr sz="3000" spc="30" dirty="0">
                <a:latin typeface="Arial"/>
                <a:cs typeface="Arial"/>
              </a:rPr>
              <a:t>użytkownik </a:t>
            </a:r>
            <a:r>
              <a:rPr sz="3000" spc="10" dirty="0">
                <a:latin typeface="Arial"/>
                <a:cs typeface="Arial"/>
              </a:rPr>
              <a:t>systemu, </a:t>
            </a:r>
            <a:r>
              <a:rPr sz="3000" b="1" spc="-10" dirty="0">
                <a:latin typeface="Arial"/>
                <a:cs typeface="Arial"/>
              </a:rPr>
              <a:t>chciałbym </a:t>
            </a:r>
            <a:r>
              <a:rPr sz="3000" spc="30" dirty="0">
                <a:latin typeface="Arial"/>
                <a:cs typeface="Arial"/>
              </a:rPr>
              <a:t>otrzymywać </a:t>
            </a:r>
            <a:r>
              <a:rPr sz="3000" spc="35" dirty="0">
                <a:latin typeface="Arial"/>
                <a:cs typeface="Arial"/>
              </a:rPr>
              <a:t>raport </a:t>
            </a:r>
            <a:r>
              <a:rPr sz="3000" spc="50" dirty="0">
                <a:latin typeface="Arial"/>
                <a:cs typeface="Arial"/>
              </a:rPr>
              <a:t>o  </a:t>
            </a:r>
            <a:r>
              <a:rPr sz="3000" dirty="0">
                <a:latin typeface="Arial"/>
                <a:cs typeface="Arial"/>
              </a:rPr>
              <a:t>przeszłych </a:t>
            </a:r>
            <a:r>
              <a:rPr sz="3000" spc="15" dirty="0">
                <a:latin typeface="Arial"/>
                <a:cs typeface="Arial"/>
              </a:rPr>
              <a:t>transakcjach, </a:t>
            </a:r>
            <a:r>
              <a:rPr sz="3000" b="1" spc="-20" dirty="0">
                <a:latin typeface="Arial"/>
                <a:cs typeface="Arial"/>
              </a:rPr>
              <a:t>aby </a:t>
            </a:r>
            <a:r>
              <a:rPr sz="3000" spc="35" dirty="0">
                <a:latin typeface="Arial"/>
                <a:cs typeface="Arial"/>
              </a:rPr>
              <a:t>upewnić </a:t>
            </a:r>
            <a:r>
              <a:rPr sz="3000" spc="-20" dirty="0">
                <a:latin typeface="Arial"/>
                <a:cs typeface="Arial"/>
              </a:rPr>
              <a:t>się </a:t>
            </a:r>
            <a:r>
              <a:rPr sz="3000" spc="-60" dirty="0">
                <a:latin typeface="Arial"/>
                <a:cs typeface="Arial"/>
              </a:rPr>
              <a:t>że </a:t>
            </a:r>
            <a:r>
              <a:rPr sz="3000" spc="-20" dirty="0">
                <a:latin typeface="Arial"/>
                <a:cs typeface="Arial"/>
              </a:rPr>
              <a:t>nie </a:t>
            </a:r>
            <a:r>
              <a:rPr sz="3000" spc="30" dirty="0">
                <a:latin typeface="Arial"/>
                <a:cs typeface="Arial"/>
              </a:rPr>
              <a:t>popełniono</a:t>
            </a:r>
            <a:r>
              <a:rPr sz="3000" spc="110" dirty="0">
                <a:latin typeface="Arial"/>
                <a:cs typeface="Arial"/>
              </a:rPr>
              <a:t> </a:t>
            </a:r>
            <a:r>
              <a:rPr sz="3000" spc="20" dirty="0">
                <a:latin typeface="Arial"/>
                <a:cs typeface="Arial"/>
              </a:rPr>
              <a:t>błędów.</a:t>
            </a:r>
            <a:endParaRPr sz="3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505673" y="3586010"/>
            <a:ext cx="902335" cy="856615"/>
          </a:xfrm>
          <a:custGeom>
            <a:avLst/>
            <a:gdLst/>
            <a:ahLst/>
            <a:cxnLst/>
            <a:rect l="l" t="t" r="r" b="b"/>
            <a:pathLst>
              <a:path w="902334" h="856614">
                <a:moveTo>
                  <a:pt x="325550" y="821945"/>
                </a:moveTo>
                <a:lnTo>
                  <a:pt x="226092" y="821945"/>
                </a:lnTo>
                <a:lnTo>
                  <a:pt x="237772" y="822189"/>
                </a:lnTo>
                <a:lnTo>
                  <a:pt x="259506" y="842057"/>
                </a:lnTo>
                <a:lnTo>
                  <a:pt x="274937" y="854390"/>
                </a:lnTo>
                <a:lnTo>
                  <a:pt x="288627" y="856368"/>
                </a:lnTo>
                <a:lnTo>
                  <a:pt x="305139" y="845172"/>
                </a:lnTo>
                <a:lnTo>
                  <a:pt x="325550" y="821945"/>
                </a:lnTo>
                <a:close/>
              </a:path>
              <a:path w="902334" h="856614">
                <a:moveTo>
                  <a:pt x="99729" y="414726"/>
                </a:moveTo>
                <a:lnTo>
                  <a:pt x="93596" y="414786"/>
                </a:lnTo>
                <a:lnTo>
                  <a:pt x="79839" y="418029"/>
                </a:lnTo>
                <a:lnTo>
                  <a:pt x="71838" y="419654"/>
                </a:lnTo>
                <a:lnTo>
                  <a:pt x="63391" y="422095"/>
                </a:lnTo>
                <a:lnTo>
                  <a:pt x="54811" y="426274"/>
                </a:lnTo>
                <a:lnTo>
                  <a:pt x="50841" y="430914"/>
                </a:lnTo>
                <a:lnTo>
                  <a:pt x="56018" y="438296"/>
                </a:lnTo>
                <a:lnTo>
                  <a:pt x="56718" y="445486"/>
                </a:lnTo>
                <a:lnTo>
                  <a:pt x="51922" y="450612"/>
                </a:lnTo>
                <a:lnTo>
                  <a:pt x="39263" y="454068"/>
                </a:lnTo>
                <a:lnTo>
                  <a:pt x="23287" y="457981"/>
                </a:lnTo>
                <a:lnTo>
                  <a:pt x="8540" y="464479"/>
                </a:lnTo>
                <a:lnTo>
                  <a:pt x="4672" y="467084"/>
                </a:lnTo>
                <a:lnTo>
                  <a:pt x="12049" y="477669"/>
                </a:lnTo>
                <a:lnTo>
                  <a:pt x="9566" y="480392"/>
                </a:lnTo>
                <a:lnTo>
                  <a:pt x="4597" y="484959"/>
                </a:lnTo>
                <a:lnTo>
                  <a:pt x="1220" y="487810"/>
                </a:lnTo>
                <a:lnTo>
                  <a:pt x="0" y="491002"/>
                </a:lnTo>
                <a:lnTo>
                  <a:pt x="20960" y="540037"/>
                </a:lnTo>
                <a:lnTo>
                  <a:pt x="42610" y="582001"/>
                </a:lnTo>
                <a:lnTo>
                  <a:pt x="65662" y="623280"/>
                </a:lnTo>
                <a:lnTo>
                  <a:pt x="89325" y="664665"/>
                </a:lnTo>
                <a:lnTo>
                  <a:pt x="112810" y="706945"/>
                </a:lnTo>
                <a:lnTo>
                  <a:pt x="135329" y="750910"/>
                </a:lnTo>
                <a:lnTo>
                  <a:pt x="170666" y="811744"/>
                </a:lnTo>
                <a:lnTo>
                  <a:pt x="195559" y="833006"/>
                </a:lnTo>
                <a:lnTo>
                  <a:pt x="213028" y="830979"/>
                </a:lnTo>
                <a:lnTo>
                  <a:pt x="226092" y="821945"/>
                </a:lnTo>
                <a:lnTo>
                  <a:pt x="325550" y="821945"/>
                </a:lnTo>
                <a:lnTo>
                  <a:pt x="329032" y="817982"/>
                </a:lnTo>
                <a:lnTo>
                  <a:pt x="417214" y="704345"/>
                </a:lnTo>
                <a:lnTo>
                  <a:pt x="434134" y="681323"/>
                </a:lnTo>
                <a:lnTo>
                  <a:pt x="457890" y="650084"/>
                </a:lnTo>
                <a:lnTo>
                  <a:pt x="487369" y="612017"/>
                </a:lnTo>
                <a:lnTo>
                  <a:pt x="494030" y="603515"/>
                </a:lnTo>
                <a:lnTo>
                  <a:pt x="256106" y="603515"/>
                </a:lnTo>
                <a:lnTo>
                  <a:pt x="250670" y="597033"/>
                </a:lnTo>
                <a:lnTo>
                  <a:pt x="246179" y="591992"/>
                </a:lnTo>
                <a:lnTo>
                  <a:pt x="242025" y="586722"/>
                </a:lnTo>
                <a:lnTo>
                  <a:pt x="218954" y="556433"/>
                </a:lnTo>
                <a:lnTo>
                  <a:pt x="177131" y="499201"/>
                </a:lnTo>
                <a:lnTo>
                  <a:pt x="153808" y="469098"/>
                </a:lnTo>
                <a:lnTo>
                  <a:pt x="143411" y="456802"/>
                </a:lnTo>
                <a:lnTo>
                  <a:pt x="132582" y="444831"/>
                </a:lnTo>
                <a:lnTo>
                  <a:pt x="121605" y="432968"/>
                </a:lnTo>
                <a:lnTo>
                  <a:pt x="110763" y="420993"/>
                </a:lnTo>
                <a:lnTo>
                  <a:pt x="105457" y="416627"/>
                </a:lnTo>
                <a:lnTo>
                  <a:pt x="99729" y="414726"/>
                </a:lnTo>
                <a:close/>
              </a:path>
              <a:path w="902334" h="856614">
                <a:moveTo>
                  <a:pt x="813349" y="0"/>
                </a:moveTo>
                <a:lnTo>
                  <a:pt x="763340" y="40785"/>
                </a:lnTo>
                <a:lnTo>
                  <a:pt x="732057" y="72228"/>
                </a:lnTo>
                <a:lnTo>
                  <a:pt x="695403" y="110358"/>
                </a:lnTo>
                <a:lnTo>
                  <a:pt x="654541" y="153832"/>
                </a:lnTo>
                <a:lnTo>
                  <a:pt x="610633" y="201309"/>
                </a:lnTo>
                <a:lnTo>
                  <a:pt x="564841" y="251448"/>
                </a:lnTo>
                <a:lnTo>
                  <a:pt x="518326" y="302905"/>
                </a:lnTo>
                <a:lnTo>
                  <a:pt x="472252" y="354339"/>
                </a:lnTo>
                <a:lnTo>
                  <a:pt x="418640" y="414786"/>
                </a:lnTo>
                <a:lnTo>
                  <a:pt x="386070" y="451771"/>
                </a:lnTo>
                <a:lnTo>
                  <a:pt x="348286" y="495084"/>
                </a:lnTo>
                <a:lnTo>
                  <a:pt x="315591" y="533006"/>
                </a:lnTo>
                <a:lnTo>
                  <a:pt x="289145" y="564195"/>
                </a:lnTo>
                <a:lnTo>
                  <a:pt x="265909" y="592509"/>
                </a:lnTo>
                <a:lnTo>
                  <a:pt x="261393" y="597439"/>
                </a:lnTo>
                <a:lnTo>
                  <a:pt x="256106" y="603515"/>
                </a:lnTo>
                <a:lnTo>
                  <a:pt x="494030" y="603515"/>
                </a:lnTo>
                <a:lnTo>
                  <a:pt x="521457" y="568510"/>
                </a:lnTo>
                <a:lnTo>
                  <a:pt x="599011" y="470733"/>
                </a:lnTo>
                <a:lnTo>
                  <a:pt x="643889" y="414726"/>
                </a:lnTo>
                <a:lnTo>
                  <a:pt x="722087" y="317997"/>
                </a:lnTo>
                <a:lnTo>
                  <a:pt x="760458" y="271021"/>
                </a:lnTo>
                <a:lnTo>
                  <a:pt x="795646" y="228329"/>
                </a:lnTo>
                <a:lnTo>
                  <a:pt x="826539" y="191309"/>
                </a:lnTo>
                <a:lnTo>
                  <a:pt x="852024" y="161350"/>
                </a:lnTo>
                <a:lnTo>
                  <a:pt x="877449" y="132615"/>
                </a:lnTo>
                <a:lnTo>
                  <a:pt x="883571" y="125183"/>
                </a:lnTo>
                <a:lnTo>
                  <a:pt x="889157" y="117308"/>
                </a:lnTo>
                <a:lnTo>
                  <a:pt x="894013" y="108750"/>
                </a:lnTo>
                <a:lnTo>
                  <a:pt x="900360" y="95344"/>
                </a:lnTo>
                <a:lnTo>
                  <a:pt x="902105" y="86754"/>
                </a:lnTo>
                <a:lnTo>
                  <a:pt x="898667" y="78969"/>
                </a:lnTo>
                <a:lnTo>
                  <a:pt x="889466" y="67978"/>
                </a:lnTo>
                <a:lnTo>
                  <a:pt x="883421" y="61118"/>
                </a:lnTo>
                <a:lnTo>
                  <a:pt x="878996" y="60131"/>
                </a:lnTo>
                <a:lnTo>
                  <a:pt x="868274" y="60131"/>
                </a:lnTo>
                <a:lnTo>
                  <a:pt x="857208" y="58849"/>
                </a:lnTo>
                <a:lnTo>
                  <a:pt x="849489" y="54091"/>
                </a:lnTo>
                <a:lnTo>
                  <a:pt x="845277" y="46285"/>
                </a:lnTo>
                <a:lnTo>
                  <a:pt x="844734" y="35858"/>
                </a:lnTo>
                <a:lnTo>
                  <a:pt x="845130" y="32435"/>
                </a:lnTo>
                <a:lnTo>
                  <a:pt x="844253" y="27994"/>
                </a:lnTo>
                <a:lnTo>
                  <a:pt x="842094" y="25445"/>
                </a:lnTo>
                <a:lnTo>
                  <a:pt x="836359" y="19596"/>
                </a:lnTo>
                <a:lnTo>
                  <a:pt x="828213" y="12224"/>
                </a:lnTo>
                <a:lnTo>
                  <a:pt x="819822" y="5102"/>
                </a:lnTo>
                <a:lnTo>
                  <a:pt x="813349" y="0"/>
                </a:lnTo>
                <a:close/>
              </a:path>
              <a:path w="902334" h="856614">
                <a:moveTo>
                  <a:pt x="877123" y="59714"/>
                </a:moveTo>
                <a:lnTo>
                  <a:pt x="868274" y="60131"/>
                </a:lnTo>
                <a:lnTo>
                  <a:pt x="878996" y="60131"/>
                </a:lnTo>
                <a:lnTo>
                  <a:pt x="877123" y="59714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809287" y="3586010"/>
            <a:ext cx="902335" cy="856615"/>
          </a:xfrm>
          <a:custGeom>
            <a:avLst/>
            <a:gdLst/>
            <a:ahLst/>
            <a:cxnLst/>
            <a:rect l="l" t="t" r="r" b="b"/>
            <a:pathLst>
              <a:path w="902334" h="856614">
                <a:moveTo>
                  <a:pt x="325549" y="821945"/>
                </a:moveTo>
                <a:lnTo>
                  <a:pt x="226093" y="821945"/>
                </a:lnTo>
                <a:lnTo>
                  <a:pt x="237773" y="822189"/>
                </a:lnTo>
                <a:lnTo>
                  <a:pt x="259506" y="842057"/>
                </a:lnTo>
                <a:lnTo>
                  <a:pt x="274937" y="854390"/>
                </a:lnTo>
                <a:lnTo>
                  <a:pt x="288627" y="856368"/>
                </a:lnTo>
                <a:lnTo>
                  <a:pt x="305138" y="845172"/>
                </a:lnTo>
                <a:lnTo>
                  <a:pt x="325549" y="821945"/>
                </a:lnTo>
                <a:close/>
              </a:path>
              <a:path w="902334" h="856614">
                <a:moveTo>
                  <a:pt x="99728" y="414726"/>
                </a:moveTo>
                <a:lnTo>
                  <a:pt x="93596" y="414786"/>
                </a:lnTo>
                <a:lnTo>
                  <a:pt x="79838" y="418029"/>
                </a:lnTo>
                <a:lnTo>
                  <a:pt x="71838" y="419654"/>
                </a:lnTo>
                <a:lnTo>
                  <a:pt x="63391" y="422095"/>
                </a:lnTo>
                <a:lnTo>
                  <a:pt x="54811" y="426274"/>
                </a:lnTo>
                <a:lnTo>
                  <a:pt x="50840" y="430914"/>
                </a:lnTo>
                <a:lnTo>
                  <a:pt x="56018" y="438296"/>
                </a:lnTo>
                <a:lnTo>
                  <a:pt x="56718" y="445486"/>
                </a:lnTo>
                <a:lnTo>
                  <a:pt x="51921" y="450612"/>
                </a:lnTo>
                <a:lnTo>
                  <a:pt x="39263" y="454068"/>
                </a:lnTo>
                <a:lnTo>
                  <a:pt x="23287" y="457981"/>
                </a:lnTo>
                <a:lnTo>
                  <a:pt x="8539" y="464479"/>
                </a:lnTo>
                <a:lnTo>
                  <a:pt x="4672" y="467084"/>
                </a:lnTo>
                <a:lnTo>
                  <a:pt x="12048" y="477669"/>
                </a:lnTo>
                <a:lnTo>
                  <a:pt x="9565" y="480392"/>
                </a:lnTo>
                <a:lnTo>
                  <a:pt x="4596" y="484959"/>
                </a:lnTo>
                <a:lnTo>
                  <a:pt x="1220" y="487810"/>
                </a:lnTo>
                <a:lnTo>
                  <a:pt x="0" y="491002"/>
                </a:lnTo>
                <a:lnTo>
                  <a:pt x="20959" y="540037"/>
                </a:lnTo>
                <a:lnTo>
                  <a:pt x="42610" y="582001"/>
                </a:lnTo>
                <a:lnTo>
                  <a:pt x="65661" y="623280"/>
                </a:lnTo>
                <a:lnTo>
                  <a:pt x="89324" y="664665"/>
                </a:lnTo>
                <a:lnTo>
                  <a:pt x="112810" y="706945"/>
                </a:lnTo>
                <a:lnTo>
                  <a:pt x="135328" y="750910"/>
                </a:lnTo>
                <a:lnTo>
                  <a:pt x="170666" y="811744"/>
                </a:lnTo>
                <a:lnTo>
                  <a:pt x="195559" y="833006"/>
                </a:lnTo>
                <a:lnTo>
                  <a:pt x="213028" y="830979"/>
                </a:lnTo>
                <a:lnTo>
                  <a:pt x="226093" y="821945"/>
                </a:lnTo>
                <a:lnTo>
                  <a:pt x="325549" y="821945"/>
                </a:lnTo>
                <a:lnTo>
                  <a:pt x="329032" y="817982"/>
                </a:lnTo>
                <a:lnTo>
                  <a:pt x="417214" y="704345"/>
                </a:lnTo>
                <a:lnTo>
                  <a:pt x="434133" y="681323"/>
                </a:lnTo>
                <a:lnTo>
                  <a:pt x="457889" y="650084"/>
                </a:lnTo>
                <a:lnTo>
                  <a:pt x="487368" y="612017"/>
                </a:lnTo>
                <a:lnTo>
                  <a:pt x="494029" y="603515"/>
                </a:lnTo>
                <a:lnTo>
                  <a:pt x="256105" y="603515"/>
                </a:lnTo>
                <a:lnTo>
                  <a:pt x="250671" y="597033"/>
                </a:lnTo>
                <a:lnTo>
                  <a:pt x="246179" y="591992"/>
                </a:lnTo>
                <a:lnTo>
                  <a:pt x="242026" y="586722"/>
                </a:lnTo>
                <a:lnTo>
                  <a:pt x="218954" y="556433"/>
                </a:lnTo>
                <a:lnTo>
                  <a:pt x="177130" y="499201"/>
                </a:lnTo>
                <a:lnTo>
                  <a:pt x="153808" y="469098"/>
                </a:lnTo>
                <a:lnTo>
                  <a:pt x="143410" y="456802"/>
                </a:lnTo>
                <a:lnTo>
                  <a:pt x="132581" y="444831"/>
                </a:lnTo>
                <a:lnTo>
                  <a:pt x="121604" y="432968"/>
                </a:lnTo>
                <a:lnTo>
                  <a:pt x="110763" y="420993"/>
                </a:lnTo>
                <a:lnTo>
                  <a:pt x="105457" y="416627"/>
                </a:lnTo>
                <a:lnTo>
                  <a:pt x="99728" y="414726"/>
                </a:lnTo>
                <a:close/>
              </a:path>
              <a:path w="902334" h="856614">
                <a:moveTo>
                  <a:pt x="813348" y="0"/>
                </a:moveTo>
                <a:lnTo>
                  <a:pt x="763340" y="40785"/>
                </a:lnTo>
                <a:lnTo>
                  <a:pt x="732056" y="72228"/>
                </a:lnTo>
                <a:lnTo>
                  <a:pt x="695403" y="110358"/>
                </a:lnTo>
                <a:lnTo>
                  <a:pt x="654541" y="153832"/>
                </a:lnTo>
                <a:lnTo>
                  <a:pt x="610633" y="201309"/>
                </a:lnTo>
                <a:lnTo>
                  <a:pt x="564840" y="251448"/>
                </a:lnTo>
                <a:lnTo>
                  <a:pt x="518326" y="302905"/>
                </a:lnTo>
                <a:lnTo>
                  <a:pt x="472251" y="354339"/>
                </a:lnTo>
                <a:lnTo>
                  <a:pt x="418640" y="414786"/>
                </a:lnTo>
                <a:lnTo>
                  <a:pt x="386069" y="451771"/>
                </a:lnTo>
                <a:lnTo>
                  <a:pt x="348286" y="495084"/>
                </a:lnTo>
                <a:lnTo>
                  <a:pt x="315590" y="533006"/>
                </a:lnTo>
                <a:lnTo>
                  <a:pt x="289145" y="564195"/>
                </a:lnTo>
                <a:lnTo>
                  <a:pt x="265908" y="592509"/>
                </a:lnTo>
                <a:lnTo>
                  <a:pt x="261392" y="597439"/>
                </a:lnTo>
                <a:lnTo>
                  <a:pt x="256105" y="603515"/>
                </a:lnTo>
                <a:lnTo>
                  <a:pt x="494029" y="603515"/>
                </a:lnTo>
                <a:lnTo>
                  <a:pt x="521457" y="568510"/>
                </a:lnTo>
                <a:lnTo>
                  <a:pt x="599011" y="470733"/>
                </a:lnTo>
                <a:lnTo>
                  <a:pt x="643889" y="414726"/>
                </a:lnTo>
                <a:lnTo>
                  <a:pt x="722087" y="317997"/>
                </a:lnTo>
                <a:lnTo>
                  <a:pt x="760458" y="271021"/>
                </a:lnTo>
                <a:lnTo>
                  <a:pt x="795647" y="228329"/>
                </a:lnTo>
                <a:lnTo>
                  <a:pt x="826540" y="191309"/>
                </a:lnTo>
                <a:lnTo>
                  <a:pt x="852024" y="161350"/>
                </a:lnTo>
                <a:lnTo>
                  <a:pt x="877449" y="132615"/>
                </a:lnTo>
                <a:lnTo>
                  <a:pt x="883570" y="125183"/>
                </a:lnTo>
                <a:lnTo>
                  <a:pt x="889157" y="117308"/>
                </a:lnTo>
                <a:lnTo>
                  <a:pt x="894013" y="108750"/>
                </a:lnTo>
                <a:lnTo>
                  <a:pt x="900363" y="95344"/>
                </a:lnTo>
                <a:lnTo>
                  <a:pt x="902108" y="86754"/>
                </a:lnTo>
                <a:lnTo>
                  <a:pt x="898669" y="78969"/>
                </a:lnTo>
                <a:lnTo>
                  <a:pt x="889466" y="67978"/>
                </a:lnTo>
                <a:lnTo>
                  <a:pt x="883422" y="61118"/>
                </a:lnTo>
                <a:lnTo>
                  <a:pt x="878996" y="60131"/>
                </a:lnTo>
                <a:lnTo>
                  <a:pt x="868273" y="60131"/>
                </a:lnTo>
                <a:lnTo>
                  <a:pt x="857208" y="58849"/>
                </a:lnTo>
                <a:lnTo>
                  <a:pt x="849489" y="54091"/>
                </a:lnTo>
                <a:lnTo>
                  <a:pt x="845277" y="46285"/>
                </a:lnTo>
                <a:lnTo>
                  <a:pt x="844734" y="35858"/>
                </a:lnTo>
                <a:lnTo>
                  <a:pt x="845131" y="32435"/>
                </a:lnTo>
                <a:lnTo>
                  <a:pt x="844252" y="27994"/>
                </a:lnTo>
                <a:lnTo>
                  <a:pt x="842095" y="25445"/>
                </a:lnTo>
                <a:lnTo>
                  <a:pt x="836359" y="19596"/>
                </a:lnTo>
                <a:lnTo>
                  <a:pt x="828213" y="12224"/>
                </a:lnTo>
                <a:lnTo>
                  <a:pt x="819821" y="5102"/>
                </a:lnTo>
                <a:lnTo>
                  <a:pt x="813348" y="0"/>
                </a:lnTo>
                <a:close/>
              </a:path>
              <a:path w="902334" h="856614">
                <a:moveTo>
                  <a:pt x="877122" y="59714"/>
                </a:moveTo>
                <a:lnTo>
                  <a:pt x="868273" y="60131"/>
                </a:lnTo>
                <a:lnTo>
                  <a:pt x="878996" y="60131"/>
                </a:lnTo>
                <a:lnTo>
                  <a:pt x="877122" y="59714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09628" y="6348675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17628" y="7067426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8" y="0"/>
                </a:lnTo>
                <a:lnTo>
                  <a:pt x="729188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09628" y="7215734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17628" y="7934486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8" y="0"/>
                </a:lnTo>
                <a:lnTo>
                  <a:pt x="729188" y="702502"/>
                </a:lnTo>
                <a:lnTo>
                  <a:pt x="0" y="702502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09628" y="8088773"/>
            <a:ext cx="1745187" cy="16648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17628" y="8807524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8" y="0"/>
                </a:lnTo>
                <a:lnTo>
                  <a:pt x="729188" y="702502"/>
                </a:lnTo>
                <a:lnTo>
                  <a:pt x="0" y="702502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09628" y="8955831"/>
            <a:ext cx="1745187" cy="7977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17628" y="9714091"/>
            <a:ext cx="729615" cy="0"/>
          </a:xfrm>
          <a:custGeom>
            <a:avLst/>
            <a:gdLst/>
            <a:ahLst/>
            <a:cxnLst/>
            <a:rect l="l" t="t" r="r" b="b"/>
            <a:pathLst>
              <a:path w="729614">
                <a:moveTo>
                  <a:pt x="0" y="0"/>
                </a:moveTo>
                <a:lnTo>
                  <a:pt x="729188" y="0"/>
                </a:lnTo>
              </a:path>
            </a:pathLst>
          </a:custGeom>
          <a:ln w="79016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91134" y="6429659"/>
            <a:ext cx="2843530" cy="3324225"/>
          </a:xfrm>
          <a:custGeom>
            <a:avLst/>
            <a:gdLst/>
            <a:ahLst/>
            <a:cxnLst/>
            <a:rect l="l" t="t" r="r" b="b"/>
            <a:pathLst>
              <a:path w="2843529" h="3324225">
                <a:moveTo>
                  <a:pt x="0" y="0"/>
                </a:moveTo>
                <a:lnTo>
                  <a:pt x="2843514" y="0"/>
                </a:lnTo>
                <a:lnTo>
                  <a:pt x="2843514" y="3323940"/>
                </a:lnTo>
              </a:path>
            </a:pathLst>
          </a:custGeom>
          <a:ln w="76200">
            <a:solidFill>
              <a:srgbClr val="6C6C6C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91134" y="6429659"/>
            <a:ext cx="0" cy="3324225"/>
          </a:xfrm>
          <a:custGeom>
            <a:avLst/>
            <a:gdLst/>
            <a:ahLst/>
            <a:cxnLst/>
            <a:rect l="l" t="t" r="r" b="b"/>
            <a:pathLst>
              <a:path h="3324225">
                <a:moveTo>
                  <a:pt x="0" y="3323940"/>
                </a:moveTo>
                <a:lnTo>
                  <a:pt x="0" y="0"/>
                </a:lnTo>
              </a:path>
            </a:pathLst>
          </a:custGeom>
          <a:ln w="76200">
            <a:solidFill>
              <a:srgbClr val="6C6C6C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505475" y="7571234"/>
            <a:ext cx="0" cy="2182495"/>
          </a:xfrm>
          <a:custGeom>
            <a:avLst/>
            <a:gdLst/>
            <a:ahLst/>
            <a:cxnLst/>
            <a:rect l="l" t="t" r="r" b="b"/>
            <a:pathLst>
              <a:path h="2182495">
                <a:moveTo>
                  <a:pt x="-57150" y="1091182"/>
                </a:moveTo>
                <a:lnTo>
                  <a:pt x="57150" y="1091182"/>
                </a:lnTo>
              </a:path>
            </a:pathLst>
          </a:custGeom>
          <a:ln w="2182365">
            <a:solidFill>
              <a:srgbClr val="6C6C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84495" y="7186424"/>
            <a:ext cx="441959" cy="441959"/>
          </a:xfrm>
          <a:custGeom>
            <a:avLst/>
            <a:gdLst/>
            <a:ahLst/>
            <a:cxnLst/>
            <a:rect l="l" t="t" r="r" b="b"/>
            <a:pathLst>
              <a:path w="441960" h="441959">
                <a:moveTo>
                  <a:pt x="220980" y="0"/>
                </a:moveTo>
                <a:lnTo>
                  <a:pt x="0" y="441960"/>
                </a:lnTo>
                <a:lnTo>
                  <a:pt x="441960" y="441960"/>
                </a:lnTo>
                <a:lnTo>
                  <a:pt x="220980" y="0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935220" y="8048853"/>
            <a:ext cx="984885" cy="170243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400" b="1" spc="5" dirty="0">
                <a:solidFill>
                  <a:srgbClr val="6C6C6C"/>
                </a:solidFill>
                <a:latin typeface="Arial"/>
                <a:cs typeface="Arial"/>
              </a:rPr>
              <a:t>rytet</a:t>
            </a:r>
            <a:endParaRPr sz="2400">
              <a:latin typeface="Arial"/>
              <a:cs typeface="Arial"/>
            </a:endParaRPr>
          </a:p>
          <a:p>
            <a:pPr marL="35560">
              <a:lnSpc>
                <a:spcPct val="100000"/>
              </a:lnSpc>
              <a:spcBef>
                <a:spcPts val="1820"/>
              </a:spcBef>
            </a:pPr>
            <a:r>
              <a:rPr sz="2400" i="1" spc="-5" dirty="0">
                <a:solidFill>
                  <a:srgbClr val="6C6C6C"/>
                </a:solidFill>
                <a:latin typeface="Arial"/>
                <a:cs typeface="Arial"/>
              </a:rPr>
              <a:t>i</a:t>
            </a:r>
            <a:r>
              <a:rPr sz="2400" i="1" spc="-45" dirty="0">
                <a:solidFill>
                  <a:srgbClr val="6C6C6C"/>
                </a:solidFill>
                <a:latin typeface="Arial"/>
                <a:cs typeface="Arial"/>
              </a:rPr>
              <a:t> </a:t>
            </a:r>
            <a:r>
              <a:rPr sz="2400" i="1" spc="-10" dirty="0">
                <a:solidFill>
                  <a:srgbClr val="6C6C6C"/>
                </a:solidFill>
                <a:latin typeface="Arial"/>
                <a:cs typeface="Arial"/>
              </a:rPr>
              <a:t>biznesowej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100" y="9417405"/>
            <a:ext cx="38989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148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2654300" y="952500"/>
            <a:ext cx="770826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Elementy </a:t>
            </a:r>
            <a:r>
              <a:rPr dirty="0"/>
              <a:t>Product</a:t>
            </a:r>
            <a:r>
              <a:rPr spc="-35" dirty="0"/>
              <a:t> </a:t>
            </a:r>
            <a:r>
              <a:rPr spc="5" dirty="0"/>
              <a:t>backlog’u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100" y="9417405"/>
            <a:ext cx="38989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149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37100" y="4267200"/>
            <a:ext cx="3533140" cy="1249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55" algn="ctr">
              <a:lnSpc>
                <a:spcPts val="5300"/>
              </a:lnSpc>
              <a:spcBef>
                <a:spcPts val="100"/>
              </a:spcBef>
            </a:pPr>
            <a:r>
              <a:rPr spc="-30" dirty="0"/>
              <a:t>INVEST</a:t>
            </a:r>
          </a:p>
          <a:p>
            <a:pPr algn="ctr">
              <a:lnSpc>
                <a:spcPts val="4340"/>
              </a:lnSpc>
            </a:pPr>
            <a:r>
              <a:rPr sz="3700" b="0" spc="45" dirty="0">
                <a:latin typeface="Arial"/>
                <a:cs typeface="Arial"/>
              </a:rPr>
              <a:t>Product</a:t>
            </a:r>
            <a:r>
              <a:rPr sz="3700" b="0" spc="-55" dirty="0">
                <a:latin typeface="Arial"/>
                <a:cs typeface="Arial"/>
              </a:rPr>
              <a:t> </a:t>
            </a:r>
            <a:r>
              <a:rPr sz="3700" b="0" spc="45" dirty="0">
                <a:latin typeface="Arial"/>
                <a:cs typeface="Arial"/>
              </a:rPr>
              <a:t>Backlog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89327" y="0"/>
            <a:ext cx="8515985" cy="8142605"/>
          </a:xfrm>
          <a:custGeom>
            <a:avLst/>
            <a:gdLst/>
            <a:ahLst/>
            <a:cxnLst/>
            <a:rect l="l" t="t" r="r" b="b"/>
            <a:pathLst>
              <a:path w="8515985" h="8142605">
                <a:moveTo>
                  <a:pt x="8515473" y="6631779"/>
                </a:moveTo>
                <a:lnTo>
                  <a:pt x="8456773" y="6691524"/>
                </a:lnTo>
                <a:lnTo>
                  <a:pt x="8422305" y="6725663"/>
                </a:lnTo>
                <a:lnTo>
                  <a:pt x="8387587" y="6759396"/>
                </a:lnTo>
                <a:lnTo>
                  <a:pt x="8352623" y="6792722"/>
                </a:lnTo>
                <a:lnTo>
                  <a:pt x="8317416" y="6825642"/>
                </a:lnTo>
                <a:lnTo>
                  <a:pt x="8281968" y="6858155"/>
                </a:lnTo>
                <a:lnTo>
                  <a:pt x="8246282" y="6890262"/>
                </a:lnTo>
                <a:lnTo>
                  <a:pt x="8210361" y="6921963"/>
                </a:lnTo>
                <a:lnTo>
                  <a:pt x="8174209" y="6953257"/>
                </a:lnTo>
                <a:lnTo>
                  <a:pt x="8137829" y="6984145"/>
                </a:lnTo>
                <a:lnTo>
                  <a:pt x="8101223" y="7014626"/>
                </a:lnTo>
                <a:lnTo>
                  <a:pt x="8064394" y="7044701"/>
                </a:lnTo>
                <a:lnTo>
                  <a:pt x="8027345" y="7074369"/>
                </a:lnTo>
                <a:lnTo>
                  <a:pt x="7990080" y="7103631"/>
                </a:lnTo>
                <a:lnTo>
                  <a:pt x="7952601" y="7132487"/>
                </a:lnTo>
                <a:lnTo>
                  <a:pt x="7914912" y="7160936"/>
                </a:lnTo>
                <a:lnTo>
                  <a:pt x="7877015" y="7188979"/>
                </a:lnTo>
                <a:lnTo>
                  <a:pt x="7838913" y="7216616"/>
                </a:lnTo>
                <a:lnTo>
                  <a:pt x="7800609" y="7243845"/>
                </a:lnTo>
                <a:lnTo>
                  <a:pt x="7762107" y="7270669"/>
                </a:lnTo>
                <a:lnTo>
                  <a:pt x="7723409" y="7297086"/>
                </a:lnTo>
                <a:lnTo>
                  <a:pt x="7684518" y="7323097"/>
                </a:lnTo>
                <a:lnTo>
                  <a:pt x="7645437" y="7348701"/>
                </a:lnTo>
                <a:lnTo>
                  <a:pt x="7606170" y="7373899"/>
                </a:lnTo>
                <a:lnTo>
                  <a:pt x="7566719" y="7398691"/>
                </a:lnTo>
                <a:lnTo>
                  <a:pt x="7527087" y="7423076"/>
                </a:lnTo>
                <a:lnTo>
                  <a:pt x="7487277" y="7447054"/>
                </a:lnTo>
                <a:lnTo>
                  <a:pt x="7447293" y="7470626"/>
                </a:lnTo>
                <a:lnTo>
                  <a:pt x="7407136" y="7493792"/>
                </a:lnTo>
                <a:lnTo>
                  <a:pt x="7366811" y="7516552"/>
                </a:lnTo>
                <a:lnTo>
                  <a:pt x="7326320" y="7538905"/>
                </a:lnTo>
                <a:lnTo>
                  <a:pt x="7285666" y="7560851"/>
                </a:lnTo>
                <a:lnTo>
                  <a:pt x="7244852" y="7582391"/>
                </a:lnTo>
                <a:lnTo>
                  <a:pt x="7203882" y="7603525"/>
                </a:lnTo>
                <a:lnTo>
                  <a:pt x="7162757" y="7624252"/>
                </a:lnTo>
                <a:lnTo>
                  <a:pt x="7121482" y="7644573"/>
                </a:lnTo>
                <a:lnTo>
                  <a:pt x="7080058" y="7664488"/>
                </a:lnTo>
                <a:lnTo>
                  <a:pt x="7038490" y="7683996"/>
                </a:lnTo>
                <a:lnTo>
                  <a:pt x="6996780" y="7703097"/>
                </a:lnTo>
                <a:lnTo>
                  <a:pt x="6954930" y="7721793"/>
                </a:lnTo>
                <a:lnTo>
                  <a:pt x="6912945" y="7740081"/>
                </a:lnTo>
                <a:lnTo>
                  <a:pt x="6870827" y="7757964"/>
                </a:lnTo>
                <a:lnTo>
                  <a:pt x="6828579" y="7775440"/>
                </a:lnTo>
                <a:lnTo>
                  <a:pt x="6786203" y="7792509"/>
                </a:lnTo>
                <a:lnTo>
                  <a:pt x="6743704" y="7809172"/>
                </a:lnTo>
                <a:lnTo>
                  <a:pt x="6701084" y="7825429"/>
                </a:lnTo>
                <a:lnTo>
                  <a:pt x="6658346" y="7841279"/>
                </a:lnTo>
                <a:lnTo>
                  <a:pt x="6615492" y="7856723"/>
                </a:lnTo>
                <a:lnTo>
                  <a:pt x="6572527" y="7871761"/>
                </a:lnTo>
                <a:lnTo>
                  <a:pt x="6529452" y="7886392"/>
                </a:lnTo>
                <a:lnTo>
                  <a:pt x="6486272" y="7900616"/>
                </a:lnTo>
                <a:lnTo>
                  <a:pt x="6442988" y="7914434"/>
                </a:lnTo>
                <a:lnTo>
                  <a:pt x="6399604" y="7927846"/>
                </a:lnTo>
                <a:lnTo>
                  <a:pt x="6356123" y="7940852"/>
                </a:lnTo>
                <a:lnTo>
                  <a:pt x="6312548" y="7953450"/>
                </a:lnTo>
                <a:lnTo>
                  <a:pt x="6268882" y="7965643"/>
                </a:lnTo>
                <a:lnTo>
                  <a:pt x="6225128" y="7977429"/>
                </a:lnTo>
                <a:lnTo>
                  <a:pt x="6181288" y="7988809"/>
                </a:lnTo>
                <a:lnTo>
                  <a:pt x="6137367" y="7999782"/>
                </a:lnTo>
                <a:lnTo>
                  <a:pt x="6093366" y="8010349"/>
                </a:lnTo>
                <a:lnTo>
                  <a:pt x="6049289" y="8020509"/>
                </a:lnTo>
                <a:lnTo>
                  <a:pt x="6005138" y="8030263"/>
                </a:lnTo>
                <a:lnTo>
                  <a:pt x="5960918" y="8039611"/>
                </a:lnTo>
                <a:lnTo>
                  <a:pt x="5916630" y="8048552"/>
                </a:lnTo>
                <a:lnTo>
                  <a:pt x="5872278" y="8057087"/>
                </a:lnTo>
                <a:lnTo>
                  <a:pt x="5827865" y="8065215"/>
                </a:lnTo>
                <a:lnTo>
                  <a:pt x="5783393" y="8072937"/>
                </a:lnTo>
                <a:lnTo>
                  <a:pt x="5738866" y="8080253"/>
                </a:lnTo>
                <a:lnTo>
                  <a:pt x="5694287" y="8087162"/>
                </a:lnTo>
                <a:lnTo>
                  <a:pt x="5649659" y="8093665"/>
                </a:lnTo>
                <a:lnTo>
                  <a:pt x="5604984" y="8099761"/>
                </a:lnTo>
                <a:lnTo>
                  <a:pt x="5560266" y="8105451"/>
                </a:lnTo>
                <a:lnTo>
                  <a:pt x="5515508" y="8110734"/>
                </a:lnTo>
                <a:lnTo>
                  <a:pt x="5470712" y="8115611"/>
                </a:lnTo>
                <a:lnTo>
                  <a:pt x="5425882" y="8120082"/>
                </a:lnTo>
                <a:lnTo>
                  <a:pt x="5381020" y="8124146"/>
                </a:lnTo>
                <a:lnTo>
                  <a:pt x="5336130" y="8127804"/>
                </a:lnTo>
                <a:lnTo>
                  <a:pt x="5291215" y="8131055"/>
                </a:lnTo>
                <a:lnTo>
                  <a:pt x="5246277" y="8133900"/>
                </a:lnTo>
                <a:lnTo>
                  <a:pt x="5201320" y="8136338"/>
                </a:lnTo>
                <a:lnTo>
                  <a:pt x="5156346" y="8138370"/>
                </a:lnTo>
                <a:lnTo>
                  <a:pt x="5111359" y="8139996"/>
                </a:lnTo>
                <a:lnTo>
                  <a:pt x="5066362" y="8141215"/>
                </a:lnTo>
                <a:lnTo>
                  <a:pt x="5021357" y="8142028"/>
                </a:lnTo>
                <a:lnTo>
                  <a:pt x="4976347" y="8142435"/>
                </a:lnTo>
                <a:lnTo>
                  <a:pt x="4931336" y="8142435"/>
                </a:lnTo>
                <a:lnTo>
                  <a:pt x="4886327" y="8142028"/>
                </a:lnTo>
                <a:lnTo>
                  <a:pt x="4841322" y="8141215"/>
                </a:lnTo>
                <a:lnTo>
                  <a:pt x="4796325" y="8139996"/>
                </a:lnTo>
                <a:lnTo>
                  <a:pt x="4751338" y="8138370"/>
                </a:lnTo>
                <a:lnTo>
                  <a:pt x="4706364" y="8136338"/>
                </a:lnTo>
                <a:lnTo>
                  <a:pt x="4661407" y="8133900"/>
                </a:lnTo>
                <a:lnTo>
                  <a:pt x="4616469" y="8131055"/>
                </a:lnTo>
                <a:lnTo>
                  <a:pt x="4571554" y="8127804"/>
                </a:lnTo>
                <a:lnTo>
                  <a:pt x="4526664" y="8124146"/>
                </a:lnTo>
                <a:lnTo>
                  <a:pt x="4481802" y="8120082"/>
                </a:lnTo>
                <a:lnTo>
                  <a:pt x="4436972" y="8115611"/>
                </a:lnTo>
                <a:lnTo>
                  <a:pt x="4392176" y="8110734"/>
                </a:lnTo>
                <a:lnTo>
                  <a:pt x="4347418" y="8105451"/>
                </a:lnTo>
                <a:lnTo>
                  <a:pt x="4302700" y="8099761"/>
                </a:lnTo>
                <a:lnTo>
                  <a:pt x="4258025" y="8093665"/>
                </a:lnTo>
                <a:lnTo>
                  <a:pt x="4213397" y="8087162"/>
                </a:lnTo>
                <a:lnTo>
                  <a:pt x="4168818" y="8080253"/>
                </a:lnTo>
                <a:lnTo>
                  <a:pt x="4124291" y="8072937"/>
                </a:lnTo>
                <a:lnTo>
                  <a:pt x="4079819" y="8065215"/>
                </a:lnTo>
                <a:lnTo>
                  <a:pt x="4035406" y="8057087"/>
                </a:lnTo>
                <a:lnTo>
                  <a:pt x="3991054" y="8048552"/>
                </a:lnTo>
                <a:lnTo>
                  <a:pt x="3946766" y="8039611"/>
                </a:lnTo>
                <a:lnTo>
                  <a:pt x="3902546" y="8030263"/>
                </a:lnTo>
                <a:lnTo>
                  <a:pt x="3858395" y="8020509"/>
                </a:lnTo>
                <a:lnTo>
                  <a:pt x="3814318" y="8010349"/>
                </a:lnTo>
                <a:lnTo>
                  <a:pt x="3770317" y="7999782"/>
                </a:lnTo>
                <a:lnTo>
                  <a:pt x="3726396" y="7988809"/>
                </a:lnTo>
                <a:lnTo>
                  <a:pt x="3682556" y="7977429"/>
                </a:lnTo>
                <a:lnTo>
                  <a:pt x="3638802" y="7965643"/>
                </a:lnTo>
                <a:lnTo>
                  <a:pt x="3595136" y="7953450"/>
                </a:lnTo>
                <a:lnTo>
                  <a:pt x="3551561" y="7940852"/>
                </a:lnTo>
                <a:lnTo>
                  <a:pt x="3508080" y="7927846"/>
                </a:lnTo>
                <a:lnTo>
                  <a:pt x="3464696" y="7914434"/>
                </a:lnTo>
                <a:lnTo>
                  <a:pt x="3421412" y="7900616"/>
                </a:lnTo>
                <a:lnTo>
                  <a:pt x="3378232" y="7886392"/>
                </a:lnTo>
                <a:lnTo>
                  <a:pt x="3335157" y="7871761"/>
                </a:lnTo>
                <a:lnTo>
                  <a:pt x="3292192" y="7856723"/>
                </a:lnTo>
                <a:lnTo>
                  <a:pt x="3249338" y="7841279"/>
                </a:lnTo>
                <a:lnTo>
                  <a:pt x="3206600" y="7825429"/>
                </a:lnTo>
                <a:lnTo>
                  <a:pt x="3163980" y="7809172"/>
                </a:lnTo>
                <a:lnTo>
                  <a:pt x="3121480" y="7792509"/>
                </a:lnTo>
                <a:lnTo>
                  <a:pt x="3079105" y="7775440"/>
                </a:lnTo>
                <a:lnTo>
                  <a:pt x="3036857" y="7757964"/>
                </a:lnTo>
                <a:lnTo>
                  <a:pt x="2994739" y="7740081"/>
                </a:lnTo>
                <a:lnTo>
                  <a:pt x="2952754" y="7721793"/>
                </a:lnTo>
                <a:lnTo>
                  <a:pt x="2910904" y="7703097"/>
                </a:lnTo>
                <a:lnTo>
                  <a:pt x="2869194" y="7683996"/>
                </a:lnTo>
                <a:lnTo>
                  <a:pt x="2827626" y="7664488"/>
                </a:lnTo>
                <a:lnTo>
                  <a:pt x="2786202" y="7644573"/>
                </a:lnTo>
                <a:lnTo>
                  <a:pt x="2744927" y="7624252"/>
                </a:lnTo>
                <a:lnTo>
                  <a:pt x="2703802" y="7603525"/>
                </a:lnTo>
                <a:lnTo>
                  <a:pt x="2662831" y="7582391"/>
                </a:lnTo>
                <a:lnTo>
                  <a:pt x="2622018" y="7560851"/>
                </a:lnTo>
                <a:lnTo>
                  <a:pt x="2581364" y="7538905"/>
                </a:lnTo>
                <a:lnTo>
                  <a:pt x="2540873" y="7516552"/>
                </a:lnTo>
                <a:lnTo>
                  <a:pt x="2500547" y="7493792"/>
                </a:lnTo>
                <a:lnTo>
                  <a:pt x="2460391" y="7470626"/>
                </a:lnTo>
                <a:lnTo>
                  <a:pt x="2420407" y="7447054"/>
                </a:lnTo>
                <a:lnTo>
                  <a:pt x="2380597" y="7423076"/>
                </a:lnTo>
                <a:lnTo>
                  <a:pt x="2340965" y="7398691"/>
                </a:lnTo>
                <a:lnTo>
                  <a:pt x="2301514" y="7373899"/>
                </a:lnTo>
                <a:lnTo>
                  <a:pt x="2262246" y="7348701"/>
                </a:lnTo>
                <a:lnTo>
                  <a:pt x="2223166" y="7323097"/>
                </a:lnTo>
                <a:lnTo>
                  <a:pt x="2184275" y="7297086"/>
                </a:lnTo>
                <a:lnTo>
                  <a:pt x="2145577" y="7270669"/>
                </a:lnTo>
                <a:lnTo>
                  <a:pt x="2107075" y="7243845"/>
                </a:lnTo>
                <a:lnTo>
                  <a:pt x="2068771" y="7216616"/>
                </a:lnTo>
                <a:lnTo>
                  <a:pt x="2030669" y="7188979"/>
                </a:lnTo>
                <a:lnTo>
                  <a:pt x="1992772" y="7160936"/>
                </a:lnTo>
                <a:lnTo>
                  <a:pt x="1955083" y="7132487"/>
                </a:lnTo>
                <a:lnTo>
                  <a:pt x="1917604" y="7103631"/>
                </a:lnTo>
                <a:lnTo>
                  <a:pt x="1880339" y="7074369"/>
                </a:lnTo>
                <a:lnTo>
                  <a:pt x="1843290" y="7044701"/>
                </a:lnTo>
                <a:lnTo>
                  <a:pt x="1806461" y="7014626"/>
                </a:lnTo>
                <a:lnTo>
                  <a:pt x="1769855" y="6984145"/>
                </a:lnTo>
                <a:lnTo>
                  <a:pt x="1733475" y="6953257"/>
                </a:lnTo>
                <a:lnTo>
                  <a:pt x="1697323" y="6921963"/>
                </a:lnTo>
                <a:lnTo>
                  <a:pt x="1661402" y="6890262"/>
                </a:lnTo>
                <a:lnTo>
                  <a:pt x="1625716" y="6858155"/>
                </a:lnTo>
                <a:lnTo>
                  <a:pt x="1590268" y="6825642"/>
                </a:lnTo>
                <a:lnTo>
                  <a:pt x="1555061" y="6792722"/>
                </a:lnTo>
                <a:lnTo>
                  <a:pt x="1520096" y="6759396"/>
                </a:lnTo>
                <a:lnTo>
                  <a:pt x="1485379" y="6725663"/>
                </a:lnTo>
                <a:lnTo>
                  <a:pt x="1450911" y="6691524"/>
                </a:lnTo>
                <a:lnTo>
                  <a:pt x="1416772" y="6657056"/>
                </a:lnTo>
                <a:lnTo>
                  <a:pt x="1383039" y="6622338"/>
                </a:lnTo>
                <a:lnTo>
                  <a:pt x="1349713" y="6587374"/>
                </a:lnTo>
                <a:lnTo>
                  <a:pt x="1316793" y="6552167"/>
                </a:lnTo>
                <a:lnTo>
                  <a:pt x="1284280" y="6516718"/>
                </a:lnTo>
                <a:lnTo>
                  <a:pt x="1252173" y="6481033"/>
                </a:lnTo>
                <a:lnTo>
                  <a:pt x="1220472" y="6445112"/>
                </a:lnTo>
                <a:lnTo>
                  <a:pt x="1189178" y="6408960"/>
                </a:lnTo>
                <a:lnTo>
                  <a:pt x="1158290" y="6372580"/>
                </a:lnTo>
                <a:lnTo>
                  <a:pt x="1127809" y="6335974"/>
                </a:lnTo>
                <a:lnTo>
                  <a:pt x="1097734" y="6299145"/>
                </a:lnTo>
                <a:lnTo>
                  <a:pt x="1068065" y="6262096"/>
                </a:lnTo>
                <a:lnTo>
                  <a:pt x="1038803" y="6224831"/>
                </a:lnTo>
                <a:lnTo>
                  <a:pt x="1009948" y="6187352"/>
                </a:lnTo>
                <a:lnTo>
                  <a:pt x="981498" y="6149663"/>
                </a:lnTo>
                <a:lnTo>
                  <a:pt x="953456" y="6111766"/>
                </a:lnTo>
                <a:lnTo>
                  <a:pt x="925819" y="6073664"/>
                </a:lnTo>
                <a:lnTo>
                  <a:pt x="898589" y="6035360"/>
                </a:lnTo>
                <a:lnTo>
                  <a:pt x="871766" y="5996858"/>
                </a:lnTo>
                <a:lnTo>
                  <a:pt x="845348" y="5958160"/>
                </a:lnTo>
                <a:lnTo>
                  <a:pt x="819338" y="5919269"/>
                </a:lnTo>
                <a:lnTo>
                  <a:pt x="793733" y="5880188"/>
                </a:lnTo>
                <a:lnTo>
                  <a:pt x="768535" y="5840921"/>
                </a:lnTo>
                <a:lnTo>
                  <a:pt x="743744" y="5801470"/>
                </a:lnTo>
                <a:lnTo>
                  <a:pt x="719359" y="5761838"/>
                </a:lnTo>
                <a:lnTo>
                  <a:pt x="695380" y="5722028"/>
                </a:lnTo>
                <a:lnTo>
                  <a:pt x="671808" y="5682044"/>
                </a:lnTo>
                <a:lnTo>
                  <a:pt x="648642" y="5641887"/>
                </a:lnTo>
                <a:lnTo>
                  <a:pt x="625883" y="5601562"/>
                </a:lnTo>
                <a:lnTo>
                  <a:pt x="603530" y="5561071"/>
                </a:lnTo>
                <a:lnTo>
                  <a:pt x="581583" y="5520417"/>
                </a:lnTo>
                <a:lnTo>
                  <a:pt x="560043" y="5479603"/>
                </a:lnTo>
                <a:lnTo>
                  <a:pt x="538909" y="5438633"/>
                </a:lnTo>
                <a:lnTo>
                  <a:pt x="518182" y="5397508"/>
                </a:lnTo>
                <a:lnTo>
                  <a:pt x="497861" y="5356233"/>
                </a:lnTo>
                <a:lnTo>
                  <a:pt x="477947" y="5314809"/>
                </a:lnTo>
                <a:lnTo>
                  <a:pt x="458439" y="5273241"/>
                </a:lnTo>
                <a:lnTo>
                  <a:pt x="439337" y="5231531"/>
                </a:lnTo>
                <a:lnTo>
                  <a:pt x="420642" y="5189681"/>
                </a:lnTo>
                <a:lnTo>
                  <a:pt x="402353" y="5147696"/>
                </a:lnTo>
                <a:lnTo>
                  <a:pt x="384471" y="5105578"/>
                </a:lnTo>
                <a:lnTo>
                  <a:pt x="366995" y="5063330"/>
                </a:lnTo>
                <a:lnTo>
                  <a:pt x="349925" y="5020954"/>
                </a:lnTo>
                <a:lnTo>
                  <a:pt x="333262" y="4978455"/>
                </a:lnTo>
                <a:lnTo>
                  <a:pt x="317005" y="4935835"/>
                </a:lnTo>
                <a:lnTo>
                  <a:pt x="301155" y="4893097"/>
                </a:lnTo>
                <a:lnTo>
                  <a:pt x="285711" y="4850243"/>
                </a:lnTo>
                <a:lnTo>
                  <a:pt x="270674" y="4807278"/>
                </a:lnTo>
                <a:lnTo>
                  <a:pt x="256043" y="4764203"/>
                </a:lnTo>
                <a:lnTo>
                  <a:pt x="241818" y="4721023"/>
                </a:lnTo>
                <a:lnTo>
                  <a:pt x="228000" y="4677739"/>
                </a:lnTo>
                <a:lnTo>
                  <a:pt x="214588" y="4634355"/>
                </a:lnTo>
                <a:lnTo>
                  <a:pt x="201583" y="4590874"/>
                </a:lnTo>
                <a:lnTo>
                  <a:pt x="188984" y="4547299"/>
                </a:lnTo>
                <a:lnTo>
                  <a:pt x="176791" y="4503633"/>
                </a:lnTo>
                <a:lnTo>
                  <a:pt x="165005" y="4459879"/>
                </a:lnTo>
                <a:lnTo>
                  <a:pt x="153625" y="4416039"/>
                </a:lnTo>
                <a:lnTo>
                  <a:pt x="142652" y="4372118"/>
                </a:lnTo>
                <a:lnTo>
                  <a:pt x="132085" y="4328117"/>
                </a:lnTo>
                <a:lnTo>
                  <a:pt x="121925" y="4284040"/>
                </a:lnTo>
                <a:lnTo>
                  <a:pt x="112171" y="4239889"/>
                </a:lnTo>
                <a:lnTo>
                  <a:pt x="102823" y="4195669"/>
                </a:lnTo>
                <a:lnTo>
                  <a:pt x="93882" y="4151381"/>
                </a:lnTo>
                <a:lnTo>
                  <a:pt x="85347" y="4107029"/>
                </a:lnTo>
                <a:lnTo>
                  <a:pt x="77219" y="4062616"/>
                </a:lnTo>
                <a:lnTo>
                  <a:pt x="69497" y="4018144"/>
                </a:lnTo>
                <a:lnTo>
                  <a:pt x="62181" y="3973617"/>
                </a:lnTo>
                <a:lnTo>
                  <a:pt x="55272" y="3929038"/>
                </a:lnTo>
                <a:lnTo>
                  <a:pt x="48770" y="3884410"/>
                </a:lnTo>
                <a:lnTo>
                  <a:pt x="42673" y="3839735"/>
                </a:lnTo>
                <a:lnTo>
                  <a:pt x="36984" y="3795017"/>
                </a:lnTo>
                <a:lnTo>
                  <a:pt x="31700" y="3750259"/>
                </a:lnTo>
                <a:lnTo>
                  <a:pt x="26823" y="3705463"/>
                </a:lnTo>
                <a:lnTo>
                  <a:pt x="22352" y="3660633"/>
                </a:lnTo>
                <a:lnTo>
                  <a:pt x="18288" y="3615771"/>
                </a:lnTo>
                <a:lnTo>
                  <a:pt x="14631" y="3570881"/>
                </a:lnTo>
                <a:lnTo>
                  <a:pt x="11379" y="3525966"/>
                </a:lnTo>
                <a:lnTo>
                  <a:pt x="8534" y="3481028"/>
                </a:lnTo>
                <a:lnTo>
                  <a:pt x="6096" y="3436071"/>
                </a:lnTo>
                <a:lnTo>
                  <a:pt x="4064" y="3391097"/>
                </a:lnTo>
                <a:lnTo>
                  <a:pt x="2438" y="3346110"/>
                </a:lnTo>
                <a:lnTo>
                  <a:pt x="1219" y="3301113"/>
                </a:lnTo>
                <a:lnTo>
                  <a:pt x="406" y="3256108"/>
                </a:lnTo>
                <a:lnTo>
                  <a:pt x="0" y="3211098"/>
                </a:lnTo>
                <a:lnTo>
                  <a:pt x="0" y="3166087"/>
                </a:lnTo>
                <a:lnTo>
                  <a:pt x="406" y="3121078"/>
                </a:lnTo>
                <a:lnTo>
                  <a:pt x="1219" y="3076073"/>
                </a:lnTo>
                <a:lnTo>
                  <a:pt x="2438" y="3031076"/>
                </a:lnTo>
                <a:lnTo>
                  <a:pt x="4064" y="2986089"/>
                </a:lnTo>
                <a:lnTo>
                  <a:pt x="6096" y="2941115"/>
                </a:lnTo>
                <a:lnTo>
                  <a:pt x="8534" y="2896158"/>
                </a:lnTo>
                <a:lnTo>
                  <a:pt x="11379" y="2851220"/>
                </a:lnTo>
                <a:lnTo>
                  <a:pt x="14631" y="2806305"/>
                </a:lnTo>
                <a:lnTo>
                  <a:pt x="18288" y="2761415"/>
                </a:lnTo>
                <a:lnTo>
                  <a:pt x="22352" y="2716553"/>
                </a:lnTo>
                <a:lnTo>
                  <a:pt x="26823" y="2671723"/>
                </a:lnTo>
                <a:lnTo>
                  <a:pt x="31700" y="2626927"/>
                </a:lnTo>
                <a:lnTo>
                  <a:pt x="36984" y="2582169"/>
                </a:lnTo>
                <a:lnTo>
                  <a:pt x="42673" y="2537451"/>
                </a:lnTo>
                <a:lnTo>
                  <a:pt x="48770" y="2492776"/>
                </a:lnTo>
                <a:lnTo>
                  <a:pt x="55272" y="2448148"/>
                </a:lnTo>
                <a:lnTo>
                  <a:pt x="62181" y="2403569"/>
                </a:lnTo>
                <a:lnTo>
                  <a:pt x="69497" y="2359042"/>
                </a:lnTo>
                <a:lnTo>
                  <a:pt x="77219" y="2314570"/>
                </a:lnTo>
                <a:lnTo>
                  <a:pt x="85347" y="2270157"/>
                </a:lnTo>
                <a:lnTo>
                  <a:pt x="93882" y="2225805"/>
                </a:lnTo>
                <a:lnTo>
                  <a:pt x="102823" y="2181517"/>
                </a:lnTo>
                <a:lnTo>
                  <a:pt x="112171" y="2137297"/>
                </a:lnTo>
                <a:lnTo>
                  <a:pt x="121925" y="2093146"/>
                </a:lnTo>
                <a:lnTo>
                  <a:pt x="132085" y="2049069"/>
                </a:lnTo>
                <a:lnTo>
                  <a:pt x="142652" y="2005068"/>
                </a:lnTo>
                <a:lnTo>
                  <a:pt x="153625" y="1961147"/>
                </a:lnTo>
                <a:lnTo>
                  <a:pt x="165005" y="1917307"/>
                </a:lnTo>
                <a:lnTo>
                  <a:pt x="176791" y="1873553"/>
                </a:lnTo>
                <a:lnTo>
                  <a:pt x="188984" y="1829887"/>
                </a:lnTo>
                <a:lnTo>
                  <a:pt x="201583" y="1786312"/>
                </a:lnTo>
                <a:lnTo>
                  <a:pt x="214588" y="1742831"/>
                </a:lnTo>
                <a:lnTo>
                  <a:pt x="228000" y="1699447"/>
                </a:lnTo>
                <a:lnTo>
                  <a:pt x="241818" y="1656163"/>
                </a:lnTo>
                <a:lnTo>
                  <a:pt x="256043" y="1612983"/>
                </a:lnTo>
                <a:lnTo>
                  <a:pt x="270674" y="1569908"/>
                </a:lnTo>
                <a:lnTo>
                  <a:pt x="285711" y="1526943"/>
                </a:lnTo>
                <a:lnTo>
                  <a:pt x="301155" y="1484089"/>
                </a:lnTo>
                <a:lnTo>
                  <a:pt x="317005" y="1441351"/>
                </a:lnTo>
                <a:lnTo>
                  <a:pt x="333262" y="1398731"/>
                </a:lnTo>
                <a:lnTo>
                  <a:pt x="349925" y="1356231"/>
                </a:lnTo>
                <a:lnTo>
                  <a:pt x="366995" y="1313856"/>
                </a:lnTo>
                <a:lnTo>
                  <a:pt x="384471" y="1271608"/>
                </a:lnTo>
                <a:lnTo>
                  <a:pt x="402353" y="1229490"/>
                </a:lnTo>
                <a:lnTo>
                  <a:pt x="420642" y="1187505"/>
                </a:lnTo>
                <a:lnTo>
                  <a:pt x="439337" y="1145655"/>
                </a:lnTo>
                <a:lnTo>
                  <a:pt x="458439" y="1103945"/>
                </a:lnTo>
                <a:lnTo>
                  <a:pt x="477947" y="1062377"/>
                </a:lnTo>
                <a:lnTo>
                  <a:pt x="497861" y="1020953"/>
                </a:lnTo>
                <a:lnTo>
                  <a:pt x="518182" y="979678"/>
                </a:lnTo>
                <a:lnTo>
                  <a:pt x="538909" y="938553"/>
                </a:lnTo>
                <a:lnTo>
                  <a:pt x="560043" y="897582"/>
                </a:lnTo>
                <a:lnTo>
                  <a:pt x="581583" y="856769"/>
                </a:lnTo>
                <a:lnTo>
                  <a:pt x="603530" y="816115"/>
                </a:lnTo>
                <a:lnTo>
                  <a:pt x="625883" y="775624"/>
                </a:lnTo>
                <a:lnTo>
                  <a:pt x="648642" y="735298"/>
                </a:lnTo>
                <a:lnTo>
                  <a:pt x="671808" y="695142"/>
                </a:lnTo>
                <a:lnTo>
                  <a:pt x="695380" y="655158"/>
                </a:lnTo>
                <a:lnTo>
                  <a:pt x="719359" y="615348"/>
                </a:lnTo>
                <a:lnTo>
                  <a:pt x="743744" y="575716"/>
                </a:lnTo>
                <a:lnTo>
                  <a:pt x="768535" y="536265"/>
                </a:lnTo>
                <a:lnTo>
                  <a:pt x="793733" y="496997"/>
                </a:lnTo>
                <a:lnTo>
                  <a:pt x="819338" y="457917"/>
                </a:lnTo>
                <a:lnTo>
                  <a:pt x="845348" y="419026"/>
                </a:lnTo>
                <a:lnTo>
                  <a:pt x="871766" y="380328"/>
                </a:lnTo>
                <a:lnTo>
                  <a:pt x="898589" y="341826"/>
                </a:lnTo>
                <a:lnTo>
                  <a:pt x="925819" y="303522"/>
                </a:lnTo>
                <a:lnTo>
                  <a:pt x="953456" y="265420"/>
                </a:lnTo>
                <a:lnTo>
                  <a:pt x="981498" y="227523"/>
                </a:lnTo>
                <a:lnTo>
                  <a:pt x="1009948" y="189834"/>
                </a:lnTo>
                <a:lnTo>
                  <a:pt x="1038803" y="152355"/>
                </a:lnTo>
                <a:lnTo>
                  <a:pt x="1068065" y="115090"/>
                </a:lnTo>
                <a:lnTo>
                  <a:pt x="1097734" y="78041"/>
                </a:lnTo>
                <a:lnTo>
                  <a:pt x="1127809" y="41212"/>
                </a:lnTo>
                <a:lnTo>
                  <a:pt x="1158290" y="4606"/>
                </a:lnTo>
                <a:lnTo>
                  <a:pt x="1162201" y="0"/>
                </a:lnTo>
              </a:path>
            </a:pathLst>
          </a:custGeom>
          <a:ln w="63499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790700" y="330200"/>
            <a:ext cx="18821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5" dirty="0"/>
              <a:t>Oczekiwania</a:t>
            </a:r>
            <a:endParaRPr sz="24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15</a:t>
            </a:fld>
            <a:endParaRPr spc="-5" dirty="0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100" y="9417405"/>
            <a:ext cx="38989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150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79900" y="1752600"/>
            <a:ext cx="26892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60" dirty="0"/>
              <a:t>I</a:t>
            </a:r>
            <a:r>
              <a:rPr sz="3700" b="0" spc="30" dirty="0">
                <a:latin typeface="Arial"/>
                <a:cs typeface="Arial"/>
              </a:rPr>
              <a:t>ndependent</a:t>
            </a:r>
            <a:endParaRPr sz="3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79900" y="2882900"/>
            <a:ext cx="2941320" cy="5097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b="1" spc="25" dirty="0">
                <a:latin typeface="Arial"/>
                <a:cs typeface="Arial"/>
              </a:rPr>
              <a:t>N</a:t>
            </a:r>
            <a:r>
              <a:rPr sz="3700" spc="25" dirty="0">
                <a:latin typeface="Arial"/>
                <a:cs typeface="Arial"/>
              </a:rPr>
              <a:t>egotiable</a:t>
            </a:r>
            <a:endParaRPr sz="3700">
              <a:latin typeface="Arial"/>
              <a:cs typeface="Arial"/>
            </a:endParaRPr>
          </a:p>
          <a:p>
            <a:pPr marL="12700" marR="5080">
              <a:lnSpc>
                <a:spcPct val="199700"/>
              </a:lnSpc>
              <a:spcBef>
                <a:spcPts val="30"/>
              </a:spcBef>
            </a:pPr>
            <a:r>
              <a:rPr sz="3700" b="1" spc="-30" dirty="0">
                <a:latin typeface="Arial"/>
                <a:cs typeface="Arial"/>
              </a:rPr>
              <a:t>V</a:t>
            </a:r>
            <a:r>
              <a:rPr sz="3700" spc="-30" dirty="0">
                <a:latin typeface="Arial"/>
                <a:cs typeface="Arial"/>
              </a:rPr>
              <a:t>aluable  </a:t>
            </a:r>
            <a:r>
              <a:rPr sz="3700" b="1" spc="-75" dirty="0">
                <a:latin typeface="Arial"/>
                <a:cs typeface="Arial"/>
              </a:rPr>
              <a:t>E</a:t>
            </a:r>
            <a:r>
              <a:rPr sz="3700" spc="30" dirty="0">
                <a:latin typeface="Arial"/>
                <a:cs typeface="Arial"/>
              </a:rPr>
              <a:t>stimate-able  </a:t>
            </a:r>
            <a:r>
              <a:rPr sz="3700" b="1" spc="-15" dirty="0">
                <a:latin typeface="Arial"/>
                <a:cs typeface="Arial"/>
              </a:rPr>
              <a:t>S</a:t>
            </a:r>
            <a:r>
              <a:rPr sz="3700" spc="-15" dirty="0">
                <a:latin typeface="Arial"/>
                <a:cs typeface="Arial"/>
              </a:rPr>
              <a:t>mall  </a:t>
            </a:r>
            <a:r>
              <a:rPr sz="3700" b="1" spc="5" dirty="0">
                <a:latin typeface="Arial"/>
                <a:cs typeface="Arial"/>
              </a:rPr>
              <a:t>T</a:t>
            </a:r>
            <a:r>
              <a:rPr sz="3700" spc="5" dirty="0">
                <a:latin typeface="Arial"/>
                <a:cs typeface="Arial"/>
              </a:rPr>
              <a:t>estable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2500630" cy="2500630"/>
          </a:xfrm>
          <a:custGeom>
            <a:avLst/>
            <a:gdLst/>
            <a:ahLst/>
            <a:cxnLst/>
            <a:rect l="l" t="t" r="r" b="b"/>
            <a:pathLst>
              <a:path w="2500630" h="2500630">
                <a:moveTo>
                  <a:pt x="2500008" y="0"/>
                </a:moveTo>
                <a:lnTo>
                  <a:pt x="0" y="0"/>
                </a:lnTo>
                <a:lnTo>
                  <a:pt x="0" y="2500008"/>
                </a:lnTo>
                <a:lnTo>
                  <a:pt x="2500008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2752933" cy="1296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98800" y="94615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888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888888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888888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888888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888888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888888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568700" y="4394200"/>
            <a:ext cx="585597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0" spc="110" dirty="0">
                <a:solidFill>
                  <a:srgbClr val="FFFFFF"/>
                </a:solidFill>
                <a:latin typeface="Arial"/>
                <a:cs typeface="Arial"/>
              </a:rPr>
              <a:t>Estymacja </a:t>
            </a:r>
            <a:r>
              <a:rPr sz="6000" b="0" spc="33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0" b="0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0" b="0" spc="135" dirty="0">
                <a:solidFill>
                  <a:srgbClr val="FFFFFF"/>
                </a:solidFill>
                <a:latin typeface="Arial"/>
                <a:cs typeface="Arial"/>
              </a:rPr>
              <a:t>quiz</a:t>
            </a:r>
            <a:endParaRPr sz="6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400" y="9423400"/>
            <a:ext cx="3644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148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73906" y="2347870"/>
            <a:ext cx="8856988" cy="6409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19500" y="549026"/>
            <a:ext cx="5755640" cy="1445260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75"/>
              </a:spcBef>
            </a:pPr>
            <a:r>
              <a:rPr spc="-40" dirty="0"/>
              <a:t>Planing</a:t>
            </a:r>
            <a:r>
              <a:rPr spc="-10" dirty="0"/>
              <a:t> </a:t>
            </a:r>
            <a:r>
              <a:rPr spc="30" dirty="0"/>
              <a:t>Poker</a:t>
            </a:r>
          </a:p>
          <a:p>
            <a:pPr algn="ctr">
              <a:lnSpc>
                <a:spcPct val="100000"/>
              </a:lnSpc>
              <a:spcBef>
                <a:spcPts val="700"/>
              </a:spcBef>
            </a:pPr>
            <a:r>
              <a:rPr sz="3500" b="0" spc="50" dirty="0">
                <a:latin typeface="Arial"/>
                <a:cs typeface="Arial"/>
              </a:rPr>
              <a:t>Product Backlog</a:t>
            </a:r>
            <a:r>
              <a:rPr sz="3500" b="0" spc="-100" dirty="0">
                <a:latin typeface="Arial"/>
                <a:cs typeface="Arial"/>
              </a:rPr>
              <a:t> </a:t>
            </a:r>
            <a:r>
              <a:rPr sz="3500" b="0" dirty="0">
                <a:latin typeface="Arial"/>
                <a:cs typeface="Arial"/>
              </a:rPr>
              <a:t>Refinement</a:t>
            </a:r>
            <a:endParaRPr sz="3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100" y="9417405"/>
            <a:ext cx="37719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r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149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100" y="9417405"/>
            <a:ext cx="37719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r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159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9800" y="4049240"/>
            <a:ext cx="6057265" cy="1557020"/>
          </a:xfrm>
          <a:prstGeom prst="rect">
            <a:avLst/>
          </a:prstGeom>
        </p:spPr>
        <p:txBody>
          <a:bodyPr vert="horz" wrap="square" lIns="0" tIns="167005" rIns="0" bIns="0" rtlCol="0">
            <a:spAutoFit/>
          </a:bodyPr>
          <a:lstStyle/>
          <a:p>
            <a:pPr marR="15240" algn="ctr">
              <a:lnSpc>
                <a:spcPct val="100000"/>
              </a:lnSpc>
              <a:spcBef>
                <a:spcPts val="1315"/>
              </a:spcBef>
            </a:pPr>
            <a:r>
              <a:rPr spc="80" dirty="0"/>
              <a:t>Magic</a:t>
            </a:r>
            <a:r>
              <a:rPr spc="-10" dirty="0"/>
              <a:t> </a:t>
            </a:r>
            <a:r>
              <a:rPr spc="-15" dirty="0"/>
              <a:t>Estimation</a:t>
            </a:r>
          </a:p>
          <a:p>
            <a:pPr algn="ctr">
              <a:lnSpc>
                <a:spcPct val="100000"/>
              </a:lnSpc>
              <a:spcBef>
                <a:spcPts val="1000"/>
              </a:spcBef>
            </a:pPr>
            <a:r>
              <a:rPr sz="3700" b="0" spc="45" dirty="0">
                <a:latin typeface="Arial"/>
                <a:cs typeface="Arial"/>
              </a:rPr>
              <a:t>Product Backlog</a:t>
            </a:r>
            <a:r>
              <a:rPr sz="3700" b="0" spc="-80" dirty="0">
                <a:latin typeface="Arial"/>
                <a:cs typeface="Arial"/>
              </a:rPr>
              <a:t> </a:t>
            </a:r>
            <a:r>
              <a:rPr sz="3700" b="0" spc="-10" dirty="0">
                <a:latin typeface="Arial"/>
                <a:cs typeface="Arial"/>
              </a:rPr>
              <a:t>Refinement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100" y="9417405"/>
            <a:ext cx="38989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154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70400" y="4182762"/>
            <a:ext cx="4065270" cy="1359535"/>
          </a:xfrm>
          <a:prstGeom prst="rect">
            <a:avLst/>
          </a:prstGeom>
        </p:spPr>
        <p:txBody>
          <a:bodyPr vert="horz" wrap="square" lIns="0" tIns="5905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64"/>
              </a:spcBef>
            </a:pPr>
            <a:r>
              <a:rPr spc="-65" dirty="0"/>
              <a:t>Velocity</a:t>
            </a: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3700" b="0" spc="10" dirty="0">
                <a:latin typeface="Arial"/>
                <a:cs typeface="Arial"/>
              </a:rPr>
              <a:t>Development</a:t>
            </a:r>
            <a:r>
              <a:rPr sz="3700" b="0" spc="-70" dirty="0">
                <a:latin typeface="Arial"/>
                <a:cs typeface="Arial"/>
              </a:rPr>
              <a:t> </a:t>
            </a:r>
            <a:r>
              <a:rPr sz="3700" b="0" spc="-155" dirty="0">
                <a:latin typeface="Arial"/>
                <a:cs typeface="Arial"/>
              </a:rPr>
              <a:t>Team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70000" y="1908370"/>
            <a:ext cx="10464800" cy="65928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17700" y="660400"/>
            <a:ext cx="916940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0" dirty="0"/>
              <a:t>Release </a:t>
            </a:r>
            <a:r>
              <a:rPr spc="415" dirty="0"/>
              <a:t>/ </a:t>
            </a:r>
            <a:r>
              <a:rPr spc="-30" dirty="0"/>
              <a:t>Sprint </a:t>
            </a:r>
            <a:r>
              <a:rPr dirty="0"/>
              <a:t>burndown</a:t>
            </a:r>
            <a:r>
              <a:rPr spc="-459" dirty="0"/>
              <a:t> </a:t>
            </a:r>
            <a:r>
              <a:rPr spc="10" dirty="0"/>
              <a:t>charts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8100" y="9417405"/>
            <a:ext cx="38989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155</a:t>
            </a:fld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100" y="9417405"/>
            <a:ext cx="38989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156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73500" y="4241800"/>
            <a:ext cx="5265420" cy="1275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pc="55" dirty="0"/>
              <a:t>TDD</a:t>
            </a:r>
          </a:p>
          <a:p>
            <a:pPr algn="ctr">
              <a:lnSpc>
                <a:spcPct val="100000"/>
              </a:lnSpc>
            </a:pPr>
            <a:r>
              <a:rPr sz="3700" b="0" spc="-125" dirty="0">
                <a:latin typeface="Arial"/>
                <a:cs typeface="Arial"/>
              </a:rPr>
              <a:t>Test </a:t>
            </a:r>
            <a:r>
              <a:rPr sz="3700" b="0" spc="-25" dirty="0">
                <a:latin typeface="Arial"/>
                <a:cs typeface="Arial"/>
              </a:rPr>
              <a:t>Driven</a:t>
            </a:r>
            <a:r>
              <a:rPr sz="3700" b="0" spc="75" dirty="0">
                <a:latin typeface="Arial"/>
                <a:cs typeface="Arial"/>
              </a:rPr>
              <a:t> </a:t>
            </a:r>
            <a:r>
              <a:rPr sz="3700" b="0" spc="10" dirty="0">
                <a:latin typeface="Arial"/>
                <a:cs typeface="Arial"/>
              </a:rPr>
              <a:t>Development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08089" y="3078270"/>
            <a:ext cx="11988800" cy="4894580"/>
          </a:xfrm>
          <a:custGeom>
            <a:avLst/>
            <a:gdLst/>
            <a:ahLst/>
            <a:cxnLst/>
            <a:rect l="l" t="t" r="r" b="b"/>
            <a:pathLst>
              <a:path w="11988800" h="4894580">
                <a:moveTo>
                  <a:pt x="0" y="0"/>
                </a:moveTo>
                <a:lnTo>
                  <a:pt x="11988621" y="0"/>
                </a:lnTo>
                <a:lnTo>
                  <a:pt x="11988621" y="4894052"/>
                </a:lnTo>
                <a:lnTo>
                  <a:pt x="0" y="489405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3684" y="3172256"/>
            <a:ext cx="11357430" cy="45601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22600" y="774700"/>
            <a:ext cx="6968490" cy="1409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445" algn="ctr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Continuous</a:t>
            </a:r>
            <a:r>
              <a:rPr spc="-15" dirty="0"/>
              <a:t> </a:t>
            </a:r>
            <a:r>
              <a:rPr spc="-35" dirty="0"/>
              <a:t>Delivery</a:t>
            </a: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pc="415" dirty="0"/>
              <a:t>/ </a:t>
            </a:r>
            <a:r>
              <a:rPr spc="-35" dirty="0"/>
              <a:t>Continuous</a:t>
            </a:r>
            <a:r>
              <a:rPr spc="-465" dirty="0"/>
              <a:t> </a:t>
            </a:r>
            <a:r>
              <a:rPr spc="5" dirty="0"/>
              <a:t>Deployment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100" y="9417405"/>
            <a:ext cx="38989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157</a:t>
            </a:fld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100" y="9417405"/>
            <a:ext cx="38989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158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52800" y="4508500"/>
            <a:ext cx="629031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Continuous</a:t>
            </a:r>
            <a:r>
              <a:rPr spc="-25" dirty="0"/>
              <a:t> </a:t>
            </a:r>
            <a:r>
              <a:rPr spc="10" dirty="0"/>
              <a:t>Integration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100" y="9417405"/>
            <a:ext cx="38989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159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02100" y="4064000"/>
            <a:ext cx="478917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-70" dirty="0">
                <a:latin typeface="Arial"/>
                <a:cs typeface="Arial"/>
              </a:rPr>
              <a:t>Given </a:t>
            </a:r>
            <a:r>
              <a:rPr sz="4500" b="1" spc="-20" dirty="0">
                <a:latin typeface="Arial"/>
                <a:cs typeface="Arial"/>
              </a:rPr>
              <a:t>When</a:t>
            </a:r>
            <a:r>
              <a:rPr sz="4500" b="1" spc="-15" dirty="0">
                <a:latin typeface="Arial"/>
                <a:cs typeface="Arial"/>
              </a:rPr>
              <a:t> </a:t>
            </a:r>
            <a:r>
              <a:rPr sz="4500" b="1" spc="-20" dirty="0">
                <a:latin typeface="Arial"/>
                <a:cs typeface="Arial"/>
              </a:rPr>
              <a:t>Then</a:t>
            </a:r>
            <a:endParaRPr sz="4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09700" y="4863591"/>
            <a:ext cx="10175240" cy="105219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146300" marR="5080" indent="-2133600">
              <a:lnSpc>
                <a:spcPts val="4000"/>
              </a:lnSpc>
              <a:spcBef>
                <a:spcPts val="305"/>
              </a:spcBef>
            </a:pPr>
            <a:r>
              <a:rPr sz="3400" spc="5" dirty="0">
                <a:latin typeface="Arial"/>
                <a:cs typeface="Arial"/>
              </a:rPr>
              <a:t>szablon </a:t>
            </a:r>
            <a:r>
              <a:rPr sz="3400" dirty="0">
                <a:latin typeface="Arial"/>
                <a:cs typeface="Arial"/>
              </a:rPr>
              <a:t>przeznaczony </a:t>
            </a:r>
            <a:r>
              <a:rPr sz="3400" spc="95" dirty="0">
                <a:latin typeface="Arial"/>
                <a:cs typeface="Arial"/>
              </a:rPr>
              <a:t>do </a:t>
            </a:r>
            <a:r>
              <a:rPr sz="3400" dirty="0">
                <a:latin typeface="Arial"/>
                <a:cs typeface="Arial"/>
              </a:rPr>
              <a:t>pisania </a:t>
            </a:r>
            <a:r>
              <a:rPr sz="3400" spc="185" dirty="0">
                <a:latin typeface="Arial"/>
                <a:cs typeface="Arial"/>
              </a:rPr>
              <a:t>/ </a:t>
            </a:r>
            <a:r>
              <a:rPr sz="3400" spc="-15" dirty="0">
                <a:latin typeface="Arial"/>
                <a:cs typeface="Arial"/>
              </a:rPr>
              <a:t>określania</a:t>
            </a:r>
            <a:r>
              <a:rPr sz="3400" spc="-295" dirty="0">
                <a:latin typeface="Arial"/>
                <a:cs typeface="Arial"/>
              </a:rPr>
              <a:t> </a:t>
            </a:r>
            <a:r>
              <a:rPr sz="3400" spc="60" dirty="0">
                <a:latin typeface="Arial"/>
                <a:cs typeface="Arial"/>
              </a:rPr>
              <a:t>testów  </a:t>
            </a:r>
            <a:r>
              <a:rPr sz="3400" spc="35" dirty="0">
                <a:latin typeface="Arial"/>
                <a:cs typeface="Arial"/>
              </a:rPr>
              <a:t>akceptacyjnych </a:t>
            </a:r>
            <a:r>
              <a:rPr sz="3400" spc="20" dirty="0">
                <a:latin typeface="Arial"/>
                <a:cs typeface="Arial"/>
              </a:rPr>
              <a:t>dla </a:t>
            </a:r>
            <a:r>
              <a:rPr sz="3400" spc="-15" dirty="0">
                <a:latin typeface="Arial"/>
                <a:cs typeface="Arial"/>
              </a:rPr>
              <a:t>User</a:t>
            </a:r>
            <a:r>
              <a:rPr sz="3400" spc="-65" dirty="0">
                <a:latin typeface="Arial"/>
                <a:cs typeface="Arial"/>
              </a:rPr>
              <a:t> </a:t>
            </a:r>
            <a:r>
              <a:rPr sz="3400" spc="25" dirty="0">
                <a:latin typeface="Arial"/>
                <a:cs typeface="Arial"/>
              </a:rPr>
              <a:t>Story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89327" y="0"/>
            <a:ext cx="8515985" cy="8142605"/>
          </a:xfrm>
          <a:custGeom>
            <a:avLst/>
            <a:gdLst/>
            <a:ahLst/>
            <a:cxnLst/>
            <a:rect l="l" t="t" r="r" b="b"/>
            <a:pathLst>
              <a:path w="8515985" h="8142605">
                <a:moveTo>
                  <a:pt x="8515473" y="6631779"/>
                </a:moveTo>
                <a:lnTo>
                  <a:pt x="8456773" y="6691524"/>
                </a:lnTo>
                <a:lnTo>
                  <a:pt x="8422305" y="6725663"/>
                </a:lnTo>
                <a:lnTo>
                  <a:pt x="8387587" y="6759396"/>
                </a:lnTo>
                <a:lnTo>
                  <a:pt x="8352623" y="6792722"/>
                </a:lnTo>
                <a:lnTo>
                  <a:pt x="8317416" y="6825642"/>
                </a:lnTo>
                <a:lnTo>
                  <a:pt x="8281968" y="6858155"/>
                </a:lnTo>
                <a:lnTo>
                  <a:pt x="8246282" y="6890262"/>
                </a:lnTo>
                <a:lnTo>
                  <a:pt x="8210361" y="6921963"/>
                </a:lnTo>
                <a:lnTo>
                  <a:pt x="8174209" y="6953257"/>
                </a:lnTo>
                <a:lnTo>
                  <a:pt x="8137829" y="6984145"/>
                </a:lnTo>
                <a:lnTo>
                  <a:pt x="8101223" y="7014626"/>
                </a:lnTo>
                <a:lnTo>
                  <a:pt x="8064394" y="7044701"/>
                </a:lnTo>
                <a:lnTo>
                  <a:pt x="8027345" y="7074369"/>
                </a:lnTo>
                <a:lnTo>
                  <a:pt x="7990080" y="7103631"/>
                </a:lnTo>
                <a:lnTo>
                  <a:pt x="7952601" y="7132487"/>
                </a:lnTo>
                <a:lnTo>
                  <a:pt x="7914912" y="7160936"/>
                </a:lnTo>
                <a:lnTo>
                  <a:pt x="7877015" y="7188979"/>
                </a:lnTo>
                <a:lnTo>
                  <a:pt x="7838913" y="7216616"/>
                </a:lnTo>
                <a:lnTo>
                  <a:pt x="7800609" y="7243845"/>
                </a:lnTo>
                <a:lnTo>
                  <a:pt x="7762107" y="7270669"/>
                </a:lnTo>
                <a:lnTo>
                  <a:pt x="7723409" y="7297086"/>
                </a:lnTo>
                <a:lnTo>
                  <a:pt x="7684518" y="7323097"/>
                </a:lnTo>
                <a:lnTo>
                  <a:pt x="7645437" y="7348701"/>
                </a:lnTo>
                <a:lnTo>
                  <a:pt x="7606170" y="7373899"/>
                </a:lnTo>
                <a:lnTo>
                  <a:pt x="7566719" y="7398691"/>
                </a:lnTo>
                <a:lnTo>
                  <a:pt x="7527087" y="7423076"/>
                </a:lnTo>
                <a:lnTo>
                  <a:pt x="7487277" y="7447054"/>
                </a:lnTo>
                <a:lnTo>
                  <a:pt x="7447293" y="7470626"/>
                </a:lnTo>
                <a:lnTo>
                  <a:pt x="7407136" y="7493792"/>
                </a:lnTo>
                <a:lnTo>
                  <a:pt x="7366811" y="7516552"/>
                </a:lnTo>
                <a:lnTo>
                  <a:pt x="7326320" y="7538905"/>
                </a:lnTo>
                <a:lnTo>
                  <a:pt x="7285666" y="7560851"/>
                </a:lnTo>
                <a:lnTo>
                  <a:pt x="7244852" y="7582391"/>
                </a:lnTo>
                <a:lnTo>
                  <a:pt x="7203882" y="7603525"/>
                </a:lnTo>
                <a:lnTo>
                  <a:pt x="7162757" y="7624252"/>
                </a:lnTo>
                <a:lnTo>
                  <a:pt x="7121482" y="7644573"/>
                </a:lnTo>
                <a:lnTo>
                  <a:pt x="7080058" y="7664488"/>
                </a:lnTo>
                <a:lnTo>
                  <a:pt x="7038490" y="7683996"/>
                </a:lnTo>
                <a:lnTo>
                  <a:pt x="6996780" y="7703097"/>
                </a:lnTo>
                <a:lnTo>
                  <a:pt x="6954930" y="7721793"/>
                </a:lnTo>
                <a:lnTo>
                  <a:pt x="6912945" y="7740081"/>
                </a:lnTo>
                <a:lnTo>
                  <a:pt x="6870827" y="7757964"/>
                </a:lnTo>
                <a:lnTo>
                  <a:pt x="6828579" y="7775440"/>
                </a:lnTo>
                <a:lnTo>
                  <a:pt x="6786203" y="7792509"/>
                </a:lnTo>
                <a:lnTo>
                  <a:pt x="6743704" y="7809172"/>
                </a:lnTo>
                <a:lnTo>
                  <a:pt x="6701084" y="7825429"/>
                </a:lnTo>
                <a:lnTo>
                  <a:pt x="6658346" y="7841279"/>
                </a:lnTo>
                <a:lnTo>
                  <a:pt x="6615492" y="7856723"/>
                </a:lnTo>
                <a:lnTo>
                  <a:pt x="6572527" y="7871761"/>
                </a:lnTo>
                <a:lnTo>
                  <a:pt x="6529452" y="7886392"/>
                </a:lnTo>
                <a:lnTo>
                  <a:pt x="6486272" y="7900616"/>
                </a:lnTo>
                <a:lnTo>
                  <a:pt x="6442988" y="7914434"/>
                </a:lnTo>
                <a:lnTo>
                  <a:pt x="6399604" y="7927846"/>
                </a:lnTo>
                <a:lnTo>
                  <a:pt x="6356123" y="7940852"/>
                </a:lnTo>
                <a:lnTo>
                  <a:pt x="6312548" y="7953450"/>
                </a:lnTo>
                <a:lnTo>
                  <a:pt x="6268882" y="7965643"/>
                </a:lnTo>
                <a:lnTo>
                  <a:pt x="6225128" y="7977429"/>
                </a:lnTo>
                <a:lnTo>
                  <a:pt x="6181288" y="7988809"/>
                </a:lnTo>
                <a:lnTo>
                  <a:pt x="6137367" y="7999782"/>
                </a:lnTo>
                <a:lnTo>
                  <a:pt x="6093366" y="8010349"/>
                </a:lnTo>
                <a:lnTo>
                  <a:pt x="6049289" y="8020509"/>
                </a:lnTo>
                <a:lnTo>
                  <a:pt x="6005138" y="8030263"/>
                </a:lnTo>
                <a:lnTo>
                  <a:pt x="5960918" y="8039611"/>
                </a:lnTo>
                <a:lnTo>
                  <a:pt x="5916630" y="8048552"/>
                </a:lnTo>
                <a:lnTo>
                  <a:pt x="5872278" y="8057087"/>
                </a:lnTo>
                <a:lnTo>
                  <a:pt x="5827865" y="8065215"/>
                </a:lnTo>
                <a:lnTo>
                  <a:pt x="5783393" y="8072937"/>
                </a:lnTo>
                <a:lnTo>
                  <a:pt x="5738866" y="8080253"/>
                </a:lnTo>
                <a:lnTo>
                  <a:pt x="5694287" y="8087162"/>
                </a:lnTo>
                <a:lnTo>
                  <a:pt x="5649659" y="8093665"/>
                </a:lnTo>
                <a:lnTo>
                  <a:pt x="5604984" y="8099761"/>
                </a:lnTo>
                <a:lnTo>
                  <a:pt x="5560266" y="8105451"/>
                </a:lnTo>
                <a:lnTo>
                  <a:pt x="5515508" y="8110734"/>
                </a:lnTo>
                <a:lnTo>
                  <a:pt x="5470712" y="8115611"/>
                </a:lnTo>
                <a:lnTo>
                  <a:pt x="5425882" y="8120082"/>
                </a:lnTo>
                <a:lnTo>
                  <a:pt x="5381020" y="8124146"/>
                </a:lnTo>
                <a:lnTo>
                  <a:pt x="5336130" y="8127804"/>
                </a:lnTo>
                <a:lnTo>
                  <a:pt x="5291215" y="8131055"/>
                </a:lnTo>
                <a:lnTo>
                  <a:pt x="5246277" y="8133900"/>
                </a:lnTo>
                <a:lnTo>
                  <a:pt x="5201320" y="8136338"/>
                </a:lnTo>
                <a:lnTo>
                  <a:pt x="5156346" y="8138370"/>
                </a:lnTo>
                <a:lnTo>
                  <a:pt x="5111359" y="8139996"/>
                </a:lnTo>
                <a:lnTo>
                  <a:pt x="5066362" y="8141215"/>
                </a:lnTo>
                <a:lnTo>
                  <a:pt x="5021357" y="8142028"/>
                </a:lnTo>
                <a:lnTo>
                  <a:pt x="4976347" y="8142435"/>
                </a:lnTo>
                <a:lnTo>
                  <a:pt x="4931336" y="8142435"/>
                </a:lnTo>
                <a:lnTo>
                  <a:pt x="4886327" y="8142028"/>
                </a:lnTo>
                <a:lnTo>
                  <a:pt x="4841322" y="8141215"/>
                </a:lnTo>
                <a:lnTo>
                  <a:pt x="4796325" y="8139996"/>
                </a:lnTo>
                <a:lnTo>
                  <a:pt x="4751338" y="8138370"/>
                </a:lnTo>
                <a:lnTo>
                  <a:pt x="4706364" y="8136338"/>
                </a:lnTo>
                <a:lnTo>
                  <a:pt x="4661407" y="8133900"/>
                </a:lnTo>
                <a:lnTo>
                  <a:pt x="4616469" y="8131055"/>
                </a:lnTo>
                <a:lnTo>
                  <a:pt x="4571554" y="8127804"/>
                </a:lnTo>
                <a:lnTo>
                  <a:pt x="4526664" y="8124146"/>
                </a:lnTo>
                <a:lnTo>
                  <a:pt x="4481802" y="8120082"/>
                </a:lnTo>
                <a:lnTo>
                  <a:pt x="4436972" y="8115611"/>
                </a:lnTo>
                <a:lnTo>
                  <a:pt x="4392176" y="8110734"/>
                </a:lnTo>
                <a:lnTo>
                  <a:pt x="4347418" y="8105451"/>
                </a:lnTo>
                <a:lnTo>
                  <a:pt x="4302700" y="8099761"/>
                </a:lnTo>
                <a:lnTo>
                  <a:pt x="4258025" y="8093665"/>
                </a:lnTo>
                <a:lnTo>
                  <a:pt x="4213397" y="8087162"/>
                </a:lnTo>
                <a:lnTo>
                  <a:pt x="4168818" y="8080253"/>
                </a:lnTo>
                <a:lnTo>
                  <a:pt x="4124291" y="8072937"/>
                </a:lnTo>
                <a:lnTo>
                  <a:pt x="4079819" y="8065215"/>
                </a:lnTo>
                <a:lnTo>
                  <a:pt x="4035406" y="8057087"/>
                </a:lnTo>
                <a:lnTo>
                  <a:pt x="3991054" y="8048552"/>
                </a:lnTo>
                <a:lnTo>
                  <a:pt x="3946766" y="8039611"/>
                </a:lnTo>
                <a:lnTo>
                  <a:pt x="3902546" y="8030263"/>
                </a:lnTo>
                <a:lnTo>
                  <a:pt x="3858395" y="8020509"/>
                </a:lnTo>
                <a:lnTo>
                  <a:pt x="3814318" y="8010349"/>
                </a:lnTo>
                <a:lnTo>
                  <a:pt x="3770317" y="7999782"/>
                </a:lnTo>
                <a:lnTo>
                  <a:pt x="3726396" y="7988809"/>
                </a:lnTo>
                <a:lnTo>
                  <a:pt x="3682556" y="7977429"/>
                </a:lnTo>
                <a:lnTo>
                  <a:pt x="3638802" y="7965643"/>
                </a:lnTo>
                <a:lnTo>
                  <a:pt x="3595136" y="7953450"/>
                </a:lnTo>
                <a:lnTo>
                  <a:pt x="3551561" y="7940852"/>
                </a:lnTo>
                <a:lnTo>
                  <a:pt x="3508080" y="7927846"/>
                </a:lnTo>
                <a:lnTo>
                  <a:pt x="3464696" y="7914434"/>
                </a:lnTo>
                <a:lnTo>
                  <a:pt x="3421412" y="7900616"/>
                </a:lnTo>
                <a:lnTo>
                  <a:pt x="3378232" y="7886392"/>
                </a:lnTo>
                <a:lnTo>
                  <a:pt x="3335157" y="7871761"/>
                </a:lnTo>
                <a:lnTo>
                  <a:pt x="3292192" y="7856723"/>
                </a:lnTo>
                <a:lnTo>
                  <a:pt x="3249338" y="7841279"/>
                </a:lnTo>
                <a:lnTo>
                  <a:pt x="3206600" y="7825429"/>
                </a:lnTo>
                <a:lnTo>
                  <a:pt x="3163980" y="7809172"/>
                </a:lnTo>
                <a:lnTo>
                  <a:pt x="3121480" y="7792509"/>
                </a:lnTo>
                <a:lnTo>
                  <a:pt x="3079105" y="7775440"/>
                </a:lnTo>
                <a:lnTo>
                  <a:pt x="3036857" y="7757964"/>
                </a:lnTo>
                <a:lnTo>
                  <a:pt x="2994739" y="7740081"/>
                </a:lnTo>
                <a:lnTo>
                  <a:pt x="2952754" y="7721793"/>
                </a:lnTo>
                <a:lnTo>
                  <a:pt x="2910904" y="7703097"/>
                </a:lnTo>
                <a:lnTo>
                  <a:pt x="2869194" y="7683996"/>
                </a:lnTo>
                <a:lnTo>
                  <a:pt x="2827626" y="7664488"/>
                </a:lnTo>
                <a:lnTo>
                  <a:pt x="2786202" y="7644573"/>
                </a:lnTo>
                <a:lnTo>
                  <a:pt x="2744927" y="7624252"/>
                </a:lnTo>
                <a:lnTo>
                  <a:pt x="2703802" y="7603525"/>
                </a:lnTo>
                <a:lnTo>
                  <a:pt x="2662831" y="7582391"/>
                </a:lnTo>
                <a:lnTo>
                  <a:pt x="2622018" y="7560851"/>
                </a:lnTo>
                <a:lnTo>
                  <a:pt x="2581364" y="7538905"/>
                </a:lnTo>
                <a:lnTo>
                  <a:pt x="2540873" y="7516552"/>
                </a:lnTo>
                <a:lnTo>
                  <a:pt x="2500547" y="7493792"/>
                </a:lnTo>
                <a:lnTo>
                  <a:pt x="2460391" y="7470626"/>
                </a:lnTo>
                <a:lnTo>
                  <a:pt x="2420407" y="7447054"/>
                </a:lnTo>
                <a:lnTo>
                  <a:pt x="2380597" y="7423076"/>
                </a:lnTo>
                <a:lnTo>
                  <a:pt x="2340965" y="7398691"/>
                </a:lnTo>
                <a:lnTo>
                  <a:pt x="2301514" y="7373899"/>
                </a:lnTo>
                <a:lnTo>
                  <a:pt x="2262246" y="7348701"/>
                </a:lnTo>
                <a:lnTo>
                  <a:pt x="2223166" y="7323097"/>
                </a:lnTo>
                <a:lnTo>
                  <a:pt x="2184275" y="7297086"/>
                </a:lnTo>
                <a:lnTo>
                  <a:pt x="2145577" y="7270669"/>
                </a:lnTo>
                <a:lnTo>
                  <a:pt x="2107075" y="7243845"/>
                </a:lnTo>
                <a:lnTo>
                  <a:pt x="2068771" y="7216616"/>
                </a:lnTo>
                <a:lnTo>
                  <a:pt x="2030669" y="7188979"/>
                </a:lnTo>
                <a:lnTo>
                  <a:pt x="1992772" y="7160936"/>
                </a:lnTo>
                <a:lnTo>
                  <a:pt x="1955083" y="7132487"/>
                </a:lnTo>
                <a:lnTo>
                  <a:pt x="1917604" y="7103631"/>
                </a:lnTo>
                <a:lnTo>
                  <a:pt x="1880339" y="7074369"/>
                </a:lnTo>
                <a:lnTo>
                  <a:pt x="1843290" y="7044701"/>
                </a:lnTo>
                <a:lnTo>
                  <a:pt x="1806461" y="7014626"/>
                </a:lnTo>
                <a:lnTo>
                  <a:pt x="1769855" y="6984145"/>
                </a:lnTo>
                <a:lnTo>
                  <a:pt x="1733475" y="6953257"/>
                </a:lnTo>
                <a:lnTo>
                  <a:pt x="1697323" y="6921963"/>
                </a:lnTo>
                <a:lnTo>
                  <a:pt x="1661402" y="6890262"/>
                </a:lnTo>
                <a:lnTo>
                  <a:pt x="1625716" y="6858155"/>
                </a:lnTo>
                <a:lnTo>
                  <a:pt x="1590268" y="6825642"/>
                </a:lnTo>
                <a:lnTo>
                  <a:pt x="1555061" y="6792722"/>
                </a:lnTo>
                <a:lnTo>
                  <a:pt x="1520096" y="6759396"/>
                </a:lnTo>
                <a:lnTo>
                  <a:pt x="1485379" y="6725663"/>
                </a:lnTo>
                <a:lnTo>
                  <a:pt x="1450911" y="6691524"/>
                </a:lnTo>
                <a:lnTo>
                  <a:pt x="1416772" y="6657056"/>
                </a:lnTo>
                <a:lnTo>
                  <a:pt x="1383039" y="6622338"/>
                </a:lnTo>
                <a:lnTo>
                  <a:pt x="1349713" y="6587374"/>
                </a:lnTo>
                <a:lnTo>
                  <a:pt x="1316793" y="6552167"/>
                </a:lnTo>
                <a:lnTo>
                  <a:pt x="1284280" y="6516718"/>
                </a:lnTo>
                <a:lnTo>
                  <a:pt x="1252173" y="6481033"/>
                </a:lnTo>
                <a:lnTo>
                  <a:pt x="1220472" y="6445112"/>
                </a:lnTo>
                <a:lnTo>
                  <a:pt x="1189178" y="6408960"/>
                </a:lnTo>
                <a:lnTo>
                  <a:pt x="1158290" y="6372580"/>
                </a:lnTo>
                <a:lnTo>
                  <a:pt x="1127809" y="6335974"/>
                </a:lnTo>
                <a:lnTo>
                  <a:pt x="1097734" y="6299145"/>
                </a:lnTo>
                <a:lnTo>
                  <a:pt x="1068065" y="6262096"/>
                </a:lnTo>
                <a:lnTo>
                  <a:pt x="1038803" y="6224831"/>
                </a:lnTo>
                <a:lnTo>
                  <a:pt x="1009948" y="6187352"/>
                </a:lnTo>
                <a:lnTo>
                  <a:pt x="981498" y="6149663"/>
                </a:lnTo>
                <a:lnTo>
                  <a:pt x="953456" y="6111766"/>
                </a:lnTo>
                <a:lnTo>
                  <a:pt x="925819" y="6073664"/>
                </a:lnTo>
                <a:lnTo>
                  <a:pt x="898589" y="6035360"/>
                </a:lnTo>
                <a:lnTo>
                  <a:pt x="871766" y="5996858"/>
                </a:lnTo>
                <a:lnTo>
                  <a:pt x="845348" y="5958160"/>
                </a:lnTo>
                <a:lnTo>
                  <a:pt x="819338" y="5919269"/>
                </a:lnTo>
                <a:lnTo>
                  <a:pt x="793733" y="5880188"/>
                </a:lnTo>
                <a:lnTo>
                  <a:pt x="768535" y="5840921"/>
                </a:lnTo>
                <a:lnTo>
                  <a:pt x="743744" y="5801470"/>
                </a:lnTo>
                <a:lnTo>
                  <a:pt x="719359" y="5761838"/>
                </a:lnTo>
                <a:lnTo>
                  <a:pt x="695380" y="5722028"/>
                </a:lnTo>
                <a:lnTo>
                  <a:pt x="671808" y="5682044"/>
                </a:lnTo>
                <a:lnTo>
                  <a:pt x="648642" y="5641887"/>
                </a:lnTo>
                <a:lnTo>
                  <a:pt x="625883" y="5601562"/>
                </a:lnTo>
                <a:lnTo>
                  <a:pt x="603530" y="5561071"/>
                </a:lnTo>
                <a:lnTo>
                  <a:pt x="581583" y="5520417"/>
                </a:lnTo>
                <a:lnTo>
                  <a:pt x="560043" y="5479603"/>
                </a:lnTo>
                <a:lnTo>
                  <a:pt x="538909" y="5438633"/>
                </a:lnTo>
                <a:lnTo>
                  <a:pt x="518182" y="5397508"/>
                </a:lnTo>
                <a:lnTo>
                  <a:pt x="497861" y="5356233"/>
                </a:lnTo>
                <a:lnTo>
                  <a:pt x="477947" y="5314809"/>
                </a:lnTo>
                <a:lnTo>
                  <a:pt x="458439" y="5273241"/>
                </a:lnTo>
                <a:lnTo>
                  <a:pt x="439337" y="5231531"/>
                </a:lnTo>
                <a:lnTo>
                  <a:pt x="420642" y="5189681"/>
                </a:lnTo>
                <a:lnTo>
                  <a:pt x="402353" y="5147696"/>
                </a:lnTo>
                <a:lnTo>
                  <a:pt x="384471" y="5105578"/>
                </a:lnTo>
                <a:lnTo>
                  <a:pt x="366995" y="5063330"/>
                </a:lnTo>
                <a:lnTo>
                  <a:pt x="349925" y="5020954"/>
                </a:lnTo>
                <a:lnTo>
                  <a:pt x="333262" y="4978455"/>
                </a:lnTo>
                <a:lnTo>
                  <a:pt x="317005" y="4935835"/>
                </a:lnTo>
                <a:lnTo>
                  <a:pt x="301155" y="4893097"/>
                </a:lnTo>
                <a:lnTo>
                  <a:pt x="285711" y="4850243"/>
                </a:lnTo>
                <a:lnTo>
                  <a:pt x="270674" y="4807278"/>
                </a:lnTo>
                <a:lnTo>
                  <a:pt x="256043" y="4764203"/>
                </a:lnTo>
                <a:lnTo>
                  <a:pt x="241818" y="4721023"/>
                </a:lnTo>
                <a:lnTo>
                  <a:pt x="228000" y="4677739"/>
                </a:lnTo>
                <a:lnTo>
                  <a:pt x="214588" y="4634355"/>
                </a:lnTo>
                <a:lnTo>
                  <a:pt x="201583" y="4590874"/>
                </a:lnTo>
                <a:lnTo>
                  <a:pt x="188984" y="4547299"/>
                </a:lnTo>
                <a:lnTo>
                  <a:pt x="176791" y="4503633"/>
                </a:lnTo>
                <a:lnTo>
                  <a:pt x="165005" y="4459879"/>
                </a:lnTo>
                <a:lnTo>
                  <a:pt x="153625" y="4416039"/>
                </a:lnTo>
                <a:lnTo>
                  <a:pt x="142652" y="4372118"/>
                </a:lnTo>
                <a:lnTo>
                  <a:pt x="132085" y="4328117"/>
                </a:lnTo>
                <a:lnTo>
                  <a:pt x="121925" y="4284040"/>
                </a:lnTo>
                <a:lnTo>
                  <a:pt x="112171" y="4239889"/>
                </a:lnTo>
                <a:lnTo>
                  <a:pt x="102823" y="4195669"/>
                </a:lnTo>
                <a:lnTo>
                  <a:pt x="93882" y="4151381"/>
                </a:lnTo>
                <a:lnTo>
                  <a:pt x="85347" y="4107029"/>
                </a:lnTo>
                <a:lnTo>
                  <a:pt x="77219" y="4062616"/>
                </a:lnTo>
                <a:lnTo>
                  <a:pt x="69497" y="4018144"/>
                </a:lnTo>
                <a:lnTo>
                  <a:pt x="62181" y="3973617"/>
                </a:lnTo>
                <a:lnTo>
                  <a:pt x="55272" y="3929038"/>
                </a:lnTo>
                <a:lnTo>
                  <a:pt x="48770" y="3884410"/>
                </a:lnTo>
                <a:lnTo>
                  <a:pt x="42673" y="3839735"/>
                </a:lnTo>
                <a:lnTo>
                  <a:pt x="36984" y="3795017"/>
                </a:lnTo>
                <a:lnTo>
                  <a:pt x="31700" y="3750259"/>
                </a:lnTo>
                <a:lnTo>
                  <a:pt x="26823" y="3705463"/>
                </a:lnTo>
                <a:lnTo>
                  <a:pt x="22352" y="3660633"/>
                </a:lnTo>
                <a:lnTo>
                  <a:pt x="18288" y="3615771"/>
                </a:lnTo>
                <a:lnTo>
                  <a:pt x="14631" y="3570881"/>
                </a:lnTo>
                <a:lnTo>
                  <a:pt x="11379" y="3525966"/>
                </a:lnTo>
                <a:lnTo>
                  <a:pt x="8534" y="3481028"/>
                </a:lnTo>
                <a:lnTo>
                  <a:pt x="6096" y="3436071"/>
                </a:lnTo>
                <a:lnTo>
                  <a:pt x="4064" y="3391097"/>
                </a:lnTo>
                <a:lnTo>
                  <a:pt x="2438" y="3346110"/>
                </a:lnTo>
                <a:lnTo>
                  <a:pt x="1219" y="3301113"/>
                </a:lnTo>
                <a:lnTo>
                  <a:pt x="406" y="3256108"/>
                </a:lnTo>
                <a:lnTo>
                  <a:pt x="0" y="3211098"/>
                </a:lnTo>
                <a:lnTo>
                  <a:pt x="0" y="3166087"/>
                </a:lnTo>
                <a:lnTo>
                  <a:pt x="406" y="3121078"/>
                </a:lnTo>
                <a:lnTo>
                  <a:pt x="1219" y="3076073"/>
                </a:lnTo>
                <a:lnTo>
                  <a:pt x="2438" y="3031076"/>
                </a:lnTo>
                <a:lnTo>
                  <a:pt x="4064" y="2986089"/>
                </a:lnTo>
                <a:lnTo>
                  <a:pt x="6096" y="2941115"/>
                </a:lnTo>
                <a:lnTo>
                  <a:pt x="8534" y="2896158"/>
                </a:lnTo>
                <a:lnTo>
                  <a:pt x="11379" y="2851220"/>
                </a:lnTo>
                <a:lnTo>
                  <a:pt x="14631" y="2806305"/>
                </a:lnTo>
                <a:lnTo>
                  <a:pt x="18288" y="2761415"/>
                </a:lnTo>
                <a:lnTo>
                  <a:pt x="22352" y="2716553"/>
                </a:lnTo>
                <a:lnTo>
                  <a:pt x="26823" y="2671723"/>
                </a:lnTo>
                <a:lnTo>
                  <a:pt x="31700" y="2626927"/>
                </a:lnTo>
                <a:lnTo>
                  <a:pt x="36984" y="2582169"/>
                </a:lnTo>
                <a:lnTo>
                  <a:pt x="42673" y="2537451"/>
                </a:lnTo>
                <a:lnTo>
                  <a:pt x="48770" y="2492776"/>
                </a:lnTo>
                <a:lnTo>
                  <a:pt x="55272" y="2448148"/>
                </a:lnTo>
                <a:lnTo>
                  <a:pt x="62181" y="2403569"/>
                </a:lnTo>
                <a:lnTo>
                  <a:pt x="69497" y="2359042"/>
                </a:lnTo>
                <a:lnTo>
                  <a:pt x="77219" y="2314570"/>
                </a:lnTo>
                <a:lnTo>
                  <a:pt x="85347" y="2270157"/>
                </a:lnTo>
                <a:lnTo>
                  <a:pt x="93882" y="2225805"/>
                </a:lnTo>
                <a:lnTo>
                  <a:pt x="102823" y="2181517"/>
                </a:lnTo>
                <a:lnTo>
                  <a:pt x="112171" y="2137297"/>
                </a:lnTo>
                <a:lnTo>
                  <a:pt x="121925" y="2093146"/>
                </a:lnTo>
                <a:lnTo>
                  <a:pt x="132085" y="2049069"/>
                </a:lnTo>
                <a:lnTo>
                  <a:pt x="142652" y="2005068"/>
                </a:lnTo>
                <a:lnTo>
                  <a:pt x="153625" y="1961147"/>
                </a:lnTo>
                <a:lnTo>
                  <a:pt x="165005" y="1917307"/>
                </a:lnTo>
                <a:lnTo>
                  <a:pt x="176791" y="1873553"/>
                </a:lnTo>
                <a:lnTo>
                  <a:pt x="188984" y="1829887"/>
                </a:lnTo>
                <a:lnTo>
                  <a:pt x="201583" y="1786312"/>
                </a:lnTo>
                <a:lnTo>
                  <a:pt x="214588" y="1742831"/>
                </a:lnTo>
                <a:lnTo>
                  <a:pt x="228000" y="1699447"/>
                </a:lnTo>
                <a:lnTo>
                  <a:pt x="241818" y="1656163"/>
                </a:lnTo>
                <a:lnTo>
                  <a:pt x="256043" y="1612983"/>
                </a:lnTo>
                <a:lnTo>
                  <a:pt x="270674" y="1569908"/>
                </a:lnTo>
                <a:lnTo>
                  <a:pt x="285711" y="1526943"/>
                </a:lnTo>
                <a:lnTo>
                  <a:pt x="301155" y="1484089"/>
                </a:lnTo>
                <a:lnTo>
                  <a:pt x="317005" y="1441351"/>
                </a:lnTo>
                <a:lnTo>
                  <a:pt x="333262" y="1398731"/>
                </a:lnTo>
                <a:lnTo>
                  <a:pt x="349925" y="1356231"/>
                </a:lnTo>
                <a:lnTo>
                  <a:pt x="366995" y="1313856"/>
                </a:lnTo>
                <a:lnTo>
                  <a:pt x="384471" y="1271608"/>
                </a:lnTo>
                <a:lnTo>
                  <a:pt x="402353" y="1229490"/>
                </a:lnTo>
                <a:lnTo>
                  <a:pt x="420642" y="1187505"/>
                </a:lnTo>
                <a:lnTo>
                  <a:pt x="439337" y="1145655"/>
                </a:lnTo>
                <a:lnTo>
                  <a:pt x="458439" y="1103945"/>
                </a:lnTo>
                <a:lnTo>
                  <a:pt x="477947" y="1062377"/>
                </a:lnTo>
                <a:lnTo>
                  <a:pt x="497861" y="1020953"/>
                </a:lnTo>
                <a:lnTo>
                  <a:pt x="518182" y="979678"/>
                </a:lnTo>
                <a:lnTo>
                  <a:pt x="538909" y="938553"/>
                </a:lnTo>
                <a:lnTo>
                  <a:pt x="560043" y="897582"/>
                </a:lnTo>
                <a:lnTo>
                  <a:pt x="581583" y="856769"/>
                </a:lnTo>
                <a:lnTo>
                  <a:pt x="603530" y="816115"/>
                </a:lnTo>
                <a:lnTo>
                  <a:pt x="625883" y="775624"/>
                </a:lnTo>
                <a:lnTo>
                  <a:pt x="648642" y="735298"/>
                </a:lnTo>
                <a:lnTo>
                  <a:pt x="671808" y="695142"/>
                </a:lnTo>
                <a:lnTo>
                  <a:pt x="695380" y="655158"/>
                </a:lnTo>
                <a:lnTo>
                  <a:pt x="719359" y="615348"/>
                </a:lnTo>
                <a:lnTo>
                  <a:pt x="743744" y="575716"/>
                </a:lnTo>
                <a:lnTo>
                  <a:pt x="768535" y="536265"/>
                </a:lnTo>
                <a:lnTo>
                  <a:pt x="793733" y="496997"/>
                </a:lnTo>
                <a:lnTo>
                  <a:pt x="819338" y="457917"/>
                </a:lnTo>
                <a:lnTo>
                  <a:pt x="845348" y="419026"/>
                </a:lnTo>
                <a:lnTo>
                  <a:pt x="871766" y="380328"/>
                </a:lnTo>
                <a:lnTo>
                  <a:pt x="898589" y="341826"/>
                </a:lnTo>
                <a:lnTo>
                  <a:pt x="925819" y="303522"/>
                </a:lnTo>
                <a:lnTo>
                  <a:pt x="953456" y="265420"/>
                </a:lnTo>
                <a:lnTo>
                  <a:pt x="981498" y="227523"/>
                </a:lnTo>
                <a:lnTo>
                  <a:pt x="1009948" y="189834"/>
                </a:lnTo>
                <a:lnTo>
                  <a:pt x="1038803" y="152355"/>
                </a:lnTo>
                <a:lnTo>
                  <a:pt x="1068065" y="115090"/>
                </a:lnTo>
                <a:lnTo>
                  <a:pt x="1097734" y="78041"/>
                </a:lnTo>
                <a:lnTo>
                  <a:pt x="1127809" y="41212"/>
                </a:lnTo>
                <a:lnTo>
                  <a:pt x="1158290" y="4606"/>
                </a:lnTo>
                <a:lnTo>
                  <a:pt x="1162201" y="0"/>
                </a:lnTo>
              </a:path>
            </a:pathLst>
          </a:custGeom>
          <a:ln w="63499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790700" y="330200"/>
            <a:ext cx="18821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5" dirty="0"/>
              <a:t>Oczekiwania</a:t>
            </a:r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660400" y="7264400"/>
            <a:ext cx="1905000" cy="190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77900" y="7581900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4999" y="0"/>
                </a:moveTo>
                <a:lnTo>
                  <a:pt x="590707" y="1537"/>
                </a:lnTo>
                <a:lnTo>
                  <a:pt x="546589" y="6148"/>
                </a:lnTo>
                <a:lnTo>
                  <a:pt x="502818" y="13833"/>
                </a:lnTo>
                <a:lnTo>
                  <a:pt x="459567" y="24593"/>
                </a:lnTo>
                <a:lnTo>
                  <a:pt x="417012" y="38427"/>
                </a:lnTo>
                <a:lnTo>
                  <a:pt x="375324" y="55335"/>
                </a:lnTo>
                <a:lnTo>
                  <a:pt x="334678" y="75317"/>
                </a:lnTo>
                <a:lnTo>
                  <a:pt x="295248" y="98373"/>
                </a:lnTo>
                <a:lnTo>
                  <a:pt x="257207" y="124504"/>
                </a:lnTo>
                <a:lnTo>
                  <a:pt x="220729" y="153709"/>
                </a:lnTo>
                <a:lnTo>
                  <a:pt x="185987" y="185988"/>
                </a:lnTo>
                <a:lnTo>
                  <a:pt x="153708" y="220729"/>
                </a:lnTo>
                <a:lnTo>
                  <a:pt x="124503" y="257208"/>
                </a:lnTo>
                <a:lnTo>
                  <a:pt x="98373" y="295249"/>
                </a:lnTo>
                <a:lnTo>
                  <a:pt x="75317" y="334679"/>
                </a:lnTo>
                <a:lnTo>
                  <a:pt x="55335" y="375325"/>
                </a:lnTo>
                <a:lnTo>
                  <a:pt x="38427" y="417012"/>
                </a:lnTo>
                <a:lnTo>
                  <a:pt x="24593" y="459568"/>
                </a:lnTo>
                <a:lnTo>
                  <a:pt x="13833" y="502818"/>
                </a:lnTo>
                <a:lnTo>
                  <a:pt x="6148" y="546589"/>
                </a:lnTo>
                <a:lnTo>
                  <a:pt x="1537" y="590708"/>
                </a:lnTo>
                <a:lnTo>
                  <a:pt x="0" y="635000"/>
                </a:lnTo>
                <a:lnTo>
                  <a:pt x="1537" y="679292"/>
                </a:lnTo>
                <a:lnTo>
                  <a:pt x="6148" y="723410"/>
                </a:lnTo>
                <a:lnTo>
                  <a:pt x="13833" y="767182"/>
                </a:lnTo>
                <a:lnTo>
                  <a:pt x="24593" y="810432"/>
                </a:lnTo>
                <a:lnTo>
                  <a:pt x="38427" y="852988"/>
                </a:lnTo>
                <a:lnTo>
                  <a:pt x="55335" y="894675"/>
                </a:lnTo>
                <a:lnTo>
                  <a:pt x="75317" y="935321"/>
                </a:lnTo>
                <a:lnTo>
                  <a:pt x="98373" y="974751"/>
                </a:lnTo>
                <a:lnTo>
                  <a:pt x="124503" y="1012792"/>
                </a:lnTo>
                <a:lnTo>
                  <a:pt x="153708" y="1049271"/>
                </a:lnTo>
                <a:lnTo>
                  <a:pt x="185987" y="1084013"/>
                </a:lnTo>
                <a:lnTo>
                  <a:pt x="220729" y="1116291"/>
                </a:lnTo>
                <a:lnTo>
                  <a:pt x="257207" y="1145496"/>
                </a:lnTo>
                <a:lnTo>
                  <a:pt x="295248" y="1171626"/>
                </a:lnTo>
                <a:lnTo>
                  <a:pt x="334678" y="1194683"/>
                </a:lnTo>
                <a:lnTo>
                  <a:pt x="375324" y="1214665"/>
                </a:lnTo>
                <a:lnTo>
                  <a:pt x="417012" y="1231573"/>
                </a:lnTo>
                <a:lnTo>
                  <a:pt x="459567" y="1245406"/>
                </a:lnTo>
                <a:lnTo>
                  <a:pt x="502818" y="1256166"/>
                </a:lnTo>
                <a:lnTo>
                  <a:pt x="546589" y="1263851"/>
                </a:lnTo>
                <a:lnTo>
                  <a:pt x="590707" y="1268463"/>
                </a:lnTo>
                <a:lnTo>
                  <a:pt x="634999" y="1270000"/>
                </a:lnTo>
                <a:lnTo>
                  <a:pt x="679292" y="1268463"/>
                </a:lnTo>
                <a:lnTo>
                  <a:pt x="723410" y="1263851"/>
                </a:lnTo>
                <a:lnTo>
                  <a:pt x="767181" y="1256166"/>
                </a:lnTo>
                <a:lnTo>
                  <a:pt x="810431" y="1245406"/>
                </a:lnTo>
                <a:lnTo>
                  <a:pt x="852987" y="1231573"/>
                </a:lnTo>
                <a:lnTo>
                  <a:pt x="894675" y="1214665"/>
                </a:lnTo>
                <a:lnTo>
                  <a:pt x="935320" y="1194683"/>
                </a:lnTo>
                <a:lnTo>
                  <a:pt x="974751" y="1171626"/>
                </a:lnTo>
                <a:lnTo>
                  <a:pt x="1012792" y="1145496"/>
                </a:lnTo>
                <a:lnTo>
                  <a:pt x="1049270" y="1116291"/>
                </a:lnTo>
                <a:lnTo>
                  <a:pt x="1084012" y="1084013"/>
                </a:lnTo>
                <a:lnTo>
                  <a:pt x="1116291" y="1049271"/>
                </a:lnTo>
                <a:lnTo>
                  <a:pt x="1145495" y="1012792"/>
                </a:lnTo>
                <a:lnTo>
                  <a:pt x="1171626" y="974751"/>
                </a:lnTo>
                <a:lnTo>
                  <a:pt x="1194682" y="935321"/>
                </a:lnTo>
                <a:lnTo>
                  <a:pt x="1214665" y="894675"/>
                </a:lnTo>
                <a:lnTo>
                  <a:pt x="1231573" y="852988"/>
                </a:lnTo>
                <a:lnTo>
                  <a:pt x="1245406" y="810432"/>
                </a:lnTo>
                <a:lnTo>
                  <a:pt x="1256166" y="767182"/>
                </a:lnTo>
                <a:lnTo>
                  <a:pt x="1263851" y="723410"/>
                </a:lnTo>
                <a:lnTo>
                  <a:pt x="1268463" y="679292"/>
                </a:lnTo>
                <a:lnTo>
                  <a:pt x="1270000" y="635000"/>
                </a:lnTo>
                <a:lnTo>
                  <a:pt x="1268463" y="590708"/>
                </a:lnTo>
                <a:lnTo>
                  <a:pt x="1263851" y="546589"/>
                </a:lnTo>
                <a:lnTo>
                  <a:pt x="1256166" y="502818"/>
                </a:lnTo>
                <a:lnTo>
                  <a:pt x="1245406" y="459568"/>
                </a:lnTo>
                <a:lnTo>
                  <a:pt x="1231573" y="417012"/>
                </a:lnTo>
                <a:lnTo>
                  <a:pt x="1214665" y="375325"/>
                </a:lnTo>
                <a:lnTo>
                  <a:pt x="1194682" y="334679"/>
                </a:lnTo>
                <a:lnTo>
                  <a:pt x="1171626" y="295249"/>
                </a:lnTo>
                <a:lnTo>
                  <a:pt x="1145495" y="257208"/>
                </a:lnTo>
                <a:lnTo>
                  <a:pt x="1116291" y="220729"/>
                </a:lnTo>
                <a:lnTo>
                  <a:pt x="1084012" y="185988"/>
                </a:lnTo>
                <a:lnTo>
                  <a:pt x="1049270" y="153709"/>
                </a:lnTo>
                <a:lnTo>
                  <a:pt x="1012792" y="124504"/>
                </a:lnTo>
                <a:lnTo>
                  <a:pt x="974751" y="98373"/>
                </a:lnTo>
                <a:lnTo>
                  <a:pt x="935320" y="75317"/>
                </a:lnTo>
                <a:lnTo>
                  <a:pt x="894675" y="55335"/>
                </a:lnTo>
                <a:lnTo>
                  <a:pt x="852987" y="38427"/>
                </a:lnTo>
                <a:lnTo>
                  <a:pt x="810431" y="24593"/>
                </a:lnTo>
                <a:lnTo>
                  <a:pt x="767181" y="13833"/>
                </a:lnTo>
                <a:lnTo>
                  <a:pt x="723410" y="6148"/>
                </a:lnTo>
                <a:lnTo>
                  <a:pt x="679292" y="1537"/>
                </a:lnTo>
                <a:lnTo>
                  <a:pt x="63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58900" y="8051800"/>
            <a:ext cx="51752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15" dirty="0">
                <a:latin typeface="Arial"/>
                <a:cs typeface="Arial"/>
              </a:rPr>
              <a:t>Plan</a:t>
            </a:r>
            <a:endParaRPr sz="19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16</a:t>
            </a:fld>
            <a:endParaRPr spc="-5" dirty="0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100" y="9417405"/>
            <a:ext cx="38989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160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70300" y="4054732"/>
            <a:ext cx="5666740" cy="1500505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pc="-110" dirty="0"/>
              <a:t>Task </a:t>
            </a:r>
            <a:r>
              <a:rPr spc="-45" dirty="0"/>
              <a:t>(Kanban)</a:t>
            </a:r>
            <a:r>
              <a:rPr spc="65" dirty="0"/>
              <a:t> </a:t>
            </a:r>
            <a:r>
              <a:rPr spc="-20" dirty="0"/>
              <a:t>Board</a:t>
            </a:r>
          </a:p>
          <a:p>
            <a:pPr algn="ctr">
              <a:lnSpc>
                <a:spcPct val="100000"/>
              </a:lnSpc>
              <a:spcBef>
                <a:spcPts val="800"/>
              </a:spcBef>
            </a:pPr>
            <a:r>
              <a:rPr sz="3700" b="0" spc="30" dirty="0">
                <a:latin typeface="Arial"/>
                <a:cs typeface="Arial"/>
              </a:rPr>
              <a:t>Sprint</a:t>
            </a:r>
            <a:r>
              <a:rPr sz="3700" b="0" spc="-10" dirty="0">
                <a:latin typeface="Arial"/>
                <a:cs typeface="Arial"/>
              </a:rPr>
              <a:t> </a:t>
            </a:r>
            <a:r>
              <a:rPr sz="3700" b="0" spc="45" dirty="0">
                <a:latin typeface="Arial"/>
                <a:cs typeface="Arial"/>
              </a:rPr>
              <a:t>Backlog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100" y="9417405"/>
            <a:ext cx="38989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161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6300" y="4230816"/>
            <a:ext cx="6163310" cy="138811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3335" algn="ctr">
              <a:lnSpc>
                <a:spcPct val="100000"/>
              </a:lnSpc>
              <a:spcBef>
                <a:spcPts val="585"/>
              </a:spcBef>
            </a:pPr>
            <a:r>
              <a:rPr spc="195" dirty="0"/>
              <a:t>MMF</a:t>
            </a: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3700" b="0" spc="40" dirty="0">
                <a:latin typeface="Arial"/>
                <a:cs typeface="Arial"/>
              </a:rPr>
              <a:t>Minimum </a:t>
            </a:r>
            <a:r>
              <a:rPr sz="3700" b="0" spc="20" dirty="0">
                <a:latin typeface="Arial"/>
                <a:cs typeface="Arial"/>
              </a:rPr>
              <a:t>Marketable</a:t>
            </a:r>
            <a:r>
              <a:rPr sz="3700" b="0" spc="-100" dirty="0">
                <a:latin typeface="Arial"/>
                <a:cs typeface="Arial"/>
              </a:rPr>
              <a:t> </a:t>
            </a:r>
            <a:r>
              <a:rPr sz="3700" b="0" spc="-45" dirty="0">
                <a:latin typeface="Arial"/>
                <a:cs typeface="Arial"/>
              </a:rPr>
              <a:t>Feature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100" y="9417405"/>
            <a:ext cx="38989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162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24300" y="4356100"/>
            <a:ext cx="5161915" cy="1300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8255" algn="ctr">
              <a:lnSpc>
                <a:spcPct val="100000"/>
              </a:lnSpc>
              <a:spcBef>
                <a:spcPts val="100"/>
              </a:spcBef>
            </a:pPr>
            <a:r>
              <a:rPr sz="4500" b="1" spc="55" dirty="0">
                <a:latin typeface="Arial"/>
                <a:cs typeface="Arial"/>
              </a:rPr>
              <a:t>MVP</a:t>
            </a:r>
            <a:endParaRPr sz="45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00"/>
              </a:spcBef>
            </a:pPr>
            <a:r>
              <a:rPr sz="3700" spc="40" dirty="0">
                <a:latin typeface="Arial"/>
                <a:cs typeface="Arial"/>
              </a:rPr>
              <a:t>Minimum </a:t>
            </a:r>
            <a:r>
              <a:rPr sz="3700" spc="-50" dirty="0">
                <a:latin typeface="Arial"/>
                <a:cs typeface="Arial"/>
              </a:rPr>
              <a:t>Viable</a:t>
            </a:r>
            <a:r>
              <a:rPr sz="3700" spc="-95" dirty="0">
                <a:latin typeface="Arial"/>
                <a:cs typeface="Arial"/>
              </a:rPr>
              <a:t> </a:t>
            </a:r>
            <a:r>
              <a:rPr sz="3700" spc="45" dirty="0">
                <a:latin typeface="Arial"/>
                <a:cs typeface="Arial"/>
              </a:rPr>
              <a:t>Product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800" y="9417405"/>
            <a:ext cx="36449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160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49700" y="4076700"/>
            <a:ext cx="511429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110" dirty="0">
                <a:latin typeface="Arial"/>
                <a:cs typeface="Arial"/>
              </a:rPr>
              <a:t>Mob</a:t>
            </a:r>
            <a:r>
              <a:rPr sz="4500" b="1" spc="-60" dirty="0">
                <a:latin typeface="Arial"/>
                <a:cs typeface="Arial"/>
              </a:rPr>
              <a:t> </a:t>
            </a:r>
            <a:r>
              <a:rPr sz="4500" b="1" spc="-5" dirty="0">
                <a:latin typeface="Arial"/>
                <a:cs typeface="Arial"/>
              </a:rPr>
              <a:t>Programming</a:t>
            </a:r>
            <a:endParaRPr sz="45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5"/>
              </a:spcBef>
            </a:pPr>
            <a:r>
              <a:rPr spc="70" dirty="0"/>
              <a:t>Mob </a:t>
            </a:r>
            <a:r>
              <a:rPr spc="10" dirty="0"/>
              <a:t>Programming </a:t>
            </a:r>
            <a:r>
              <a:rPr spc="65" dirty="0"/>
              <a:t>to </a:t>
            </a:r>
            <a:r>
              <a:rPr spc="25" dirty="0"/>
              <a:t>podejście </a:t>
            </a:r>
            <a:r>
              <a:rPr spc="65" dirty="0"/>
              <a:t>do </a:t>
            </a:r>
            <a:r>
              <a:rPr spc="5" dirty="0"/>
              <a:t>wytwarzania </a:t>
            </a:r>
            <a:r>
              <a:rPr spc="15" dirty="0"/>
              <a:t>oprogramowania </a:t>
            </a:r>
            <a:r>
              <a:rPr spc="85" dirty="0"/>
              <a:t>w </a:t>
            </a:r>
            <a:r>
              <a:rPr spc="35" dirty="0"/>
              <a:t>którym</a:t>
            </a:r>
            <a:r>
              <a:rPr spc="-285" dirty="0"/>
              <a:t> </a:t>
            </a:r>
            <a:r>
              <a:rPr spc="10" dirty="0"/>
              <a:t>cały  </a:t>
            </a:r>
            <a:r>
              <a:rPr spc="5" dirty="0"/>
              <a:t>zespół </a:t>
            </a:r>
            <a:r>
              <a:rPr spc="10" dirty="0"/>
              <a:t>pracuje </a:t>
            </a:r>
            <a:r>
              <a:rPr spc="15" dirty="0"/>
              <a:t>nad </a:t>
            </a:r>
            <a:r>
              <a:rPr spc="20" dirty="0"/>
              <a:t>tą </a:t>
            </a:r>
            <a:r>
              <a:rPr spc="-10" dirty="0"/>
              <a:t>samą rzeczą, </a:t>
            </a:r>
            <a:r>
              <a:rPr spc="45" dirty="0"/>
              <a:t>tym </a:t>
            </a:r>
            <a:r>
              <a:rPr spc="10" dirty="0"/>
              <a:t>samym </a:t>
            </a:r>
            <a:r>
              <a:rPr spc="-5" dirty="0"/>
              <a:t>zadaniem </a:t>
            </a:r>
            <a:r>
              <a:rPr spc="125" dirty="0"/>
              <a:t>/ </a:t>
            </a:r>
            <a:r>
              <a:rPr spc="20" dirty="0"/>
              <a:t>problemem </a:t>
            </a:r>
            <a:r>
              <a:rPr spc="125" dirty="0"/>
              <a:t>- </a:t>
            </a:r>
            <a:r>
              <a:rPr spc="85" dirty="0"/>
              <a:t>w</a:t>
            </a:r>
            <a:r>
              <a:rPr spc="-290" dirty="0"/>
              <a:t> </a:t>
            </a:r>
            <a:r>
              <a:rPr spc="45" dirty="0"/>
              <a:t>tym  </a:t>
            </a:r>
            <a:r>
              <a:rPr spc="10" dirty="0"/>
              <a:t>samym </a:t>
            </a:r>
            <a:r>
              <a:rPr spc="-5" dirty="0"/>
              <a:t>czasie, </a:t>
            </a:r>
            <a:r>
              <a:rPr spc="10" dirty="0"/>
              <a:t>przy </a:t>
            </a:r>
            <a:r>
              <a:rPr spc="15" dirty="0"/>
              <a:t>jednym</a:t>
            </a:r>
            <a:r>
              <a:rPr spc="-20" dirty="0"/>
              <a:t> </a:t>
            </a:r>
            <a:r>
              <a:rPr spc="20" dirty="0"/>
              <a:t>stanowisku.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100" y="9417405"/>
            <a:ext cx="38989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164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13200" y="4076700"/>
            <a:ext cx="497649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-5" dirty="0">
                <a:latin typeface="Arial"/>
                <a:cs typeface="Arial"/>
              </a:rPr>
              <a:t>Pair</a:t>
            </a:r>
            <a:r>
              <a:rPr sz="4500" b="1" spc="-55" dirty="0">
                <a:latin typeface="Arial"/>
                <a:cs typeface="Arial"/>
              </a:rPr>
              <a:t> </a:t>
            </a:r>
            <a:r>
              <a:rPr sz="4500" b="1" spc="-5" dirty="0">
                <a:latin typeface="Arial"/>
                <a:cs typeface="Arial"/>
              </a:rPr>
              <a:t>Programming</a:t>
            </a:r>
            <a:endParaRPr sz="4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46200" y="5021960"/>
            <a:ext cx="10317480" cy="712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47700" marR="5080" indent="-635000">
              <a:lnSpc>
                <a:spcPct val="100000"/>
              </a:lnSpc>
              <a:spcBef>
                <a:spcPts val="105"/>
              </a:spcBef>
            </a:pPr>
            <a:r>
              <a:rPr sz="2250" spc="-20" dirty="0">
                <a:latin typeface="Arial"/>
                <a:cs typeface="Arial"/>
              </a:rPr>
              <a:t>Pair </a:t>
            </a:r>
            <a:r>
              <a:rPr sz="2250" spc="20" dirty="0">
                <a:latin typeface="Arial"/>
                <a:cs typeface="Arial"/>
              </a:rPr>
              <a:t>programming </a:t>
            </a:r>
            <a:r>
              <a:rPr sz="2250" spc="-5" dirty="0">
                <a:latin typeface="Arial"/>
                <a:cs typeface="Arial"/>
              </a:rPr>
              <a:t>zakłada, </a:t>
            </a:r>
            <a:r>
              <a:rPr sz="2250" spc="-45" dirty="0">
                <a:latin typeface="Arial"/>
                <a:cs typeface="Arial"/>
              </a:rPr>
              <a:t>że </a:t>
            </a:r>
            <a:r>
              <a:rPr sz="2250" spc="60" dirty="0">
                <a:latin typeface="Arial"/>
                <a:cs typeface="Arial"/>
              </a:rPr>
              <a:t>dwóch </a:t>
            </a:r>
            <a:r>
              <a:rPr sz="2250" spc="20" dirty="0">
                <a:latin typeface="Arial"/>
                <a:cs typeface="Arial"/>
              </a:rPr>
              <a:t>developerów współdzieli </a:t>
            </a:r>
            <a:r>
              <a:rPr sz="2250" spc="15" dirty="0">
                <a:latin typeface="Arial"/>
                <a:cs typeface="Arial"/>
              </a:rPr>
              <a:t>jedno </a:t>
            </a:r>
            <a:r>
              <a:rPr sz="2250" spc="25" dirty="0">
                <a:latin typeface="Arial"/>
                <a:cs typeface="Arial"/>
              </a:rPr>
              <a:t>stanowisko  </a:t>
            </a:r>
            <a:r>
              <a:rPr sz="2250" spc="15" dirty="0">
                <a:latin typeface="Arial"/>
                <a:cs typeface="Arial"/>
              </a:rPr>
              <a:t>robocze </a:t>
            </a:r>
            <a:r>
              <a:rPr sz="2250" spc="10" dirty="0">
                <a:latin typeface="Arial"/>
                <a:cs typeface="Arial"/>
              </a:rPr>
              <a:t>przy </a:t>
            </a:r>
            <a:r>
              <a:rPr sz="2250" spc="35" dirty="0">
                <a:latin typeface="Arial"/>
                <a:cs typeface="Arial"/>
              </a:rPr>
              <a:t>którym </a:t>
            </a:r>
            <a:r>
              <a:rPr sz="2250" spc="20" dirty="0">
                <a:latin typeface="Arial"/>
                <a:cs typeface="Arial"/>
              </a:rPr>
              <a:t>wspólnie </a:t>
            </a:r>
            <a:r>
              <a:rPr sz="2250" spc="-10" dirty="0">
                <a:latin typeface="Arial"/>
                <a:cs typeface="Arial"/>
              </a:rPr>
              <a:t>rozwiązują </a:t>
            </a:r>
            <a:r>
              <a:rPr sz="2250" spc="25" dirty="0">
                <a:latin typeface="Arial"/>
                <a:cs typeface="Arial"/>
              </a:rPr>
              <a:t>problem </a:t>
            </a:r>
            <a:r>
              <a:rPr sz="2250" spc="125" dirty="0">
                <a:latin typeface="Arial"/>
                <a:cs typeface="Arial"/>
              </a:rPr>
              <a:t>/ </a:t>
            </a:r>
            <a:r>
              <a:rPr sz="2250" spc="15" dirty="0">
                <a:latin typeface="Arial"/>
                <a:cs typeface="Arial"/>
              </a:rPr>
              <a:t>wykonują</a:t>
            </a:r>
            <a:r>
              <a:rPr sz="2250" spc="-180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zadanie.</a:t>
            </a:r>
            <a:endParaRPr sz="2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746699"/>
            <a:ext cx="13004800" cy="8006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21300" y="660400"/>
            <a:ext cx="236474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Pytania?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8100" y="9417405"/>
            <a:ext cx="38989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165</a:t>
            </a:fld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89327" y="0"/>
            <a:ext cx="8515985" cy="8142605"/>
          </a:xfrm>
          <a:custGeom>
            <a:avLst/>
            <a:gdLst/>
            <a:ahLst/>
            <a:cxnLst/>
            <a:rect l="l" t="t" r="r" b="b"/>
            <a:pathLst>
              <a:path w="8515985" h="8142605">
                <a:moveTo>
                  <a:pt x="8515473" y="6631779"/>
                </a:moveTo>
                <a:lnTo>
                  <a:pt x="8456773" y="6691524"/>
                </a:lnTo>
                <a:lnTo>
                  <a:pt x="8422305" y="6725663"/>
                </a:lnTo>
                <a:lnTo>
                  <a:pt x="8387587" y="6759396"/>
                </a:lnTo>
                <a:lnTo>
                  <a:pt x="8352623" y="6792722"/>
                </a:lnTo>
                <a:lnTo>
                  <a:pt x="8317416" y="6825642"/>
                </a:lnTo>
                <a:lnTo>
                  <a:pt x="8281968" y="6858155"/>
                </a:lnTo>
                <a:lnTo>
                  <a:pt x="8246282" y="6890262"/>
                </a:lnTo>
                <a:lnTo>
                  <a:pt x="8210361" y="6921963"/>
                </a:lnTo>
                <a:lnTo>
                  <a:pt x="8174209" y="6953257"/>
                </a:lnTo>
                <a:lnTo>
                  <a:pt x="8137829" y="6984145"/>
                </a:lnTo>
                <a:lnTo>
                  <a:pt x="8101223" y="7014626"/>
                </a:lnTo>
                <a:lnTo>
                  <a:pt x="8064394" y="7044701"/>
                </a:lnTo>
                <a:lnTo>
                  <a:pt x="8027345" y="7074369"/>
                </a:lnTo>
                <a:lnTo>
                  <a:pt x="7990080" y="7103631"/>
                </a:lnTo>
                <a:lnTo>
                  <a:pt x="7952601" y="7132487"/>
                </a:lnTo>
                <a:lnTo>
                  <a:pt x="7914912" y="7160936"/>
                </a:lnTo>
                <a:lnTo>
                  <a:pt x="7877015" y="7188979"/>
                </a:lnTo>
                <a:lnTo>
                  <a:pt x="7838913" y="7216616"/>
                </a:lnTo>
                <a:lnTo>
                  <a:pt x="7800609" y="7243845"/>
                </a:lnTo>
                <a:lnTo>
                  <a:pt x="7762107" y="7270669"/>
                </a:lnTo>
                <a:lnTo>
                  <a:pt x="7723409" y="7297086"/>
                </a:lnTo>
                <a:lnTo>
                  <a:pt x="7684518" y="7323097"/>
                </a:lnTo>
                <a:lnTo>
                  <a:pt x="7645437" y="7348701"/>
                </a:lnTo>
                <a:lnTo>
                  <a:pt x="7606170" y="7373899"/>
                </a:lnTo>
                <a:lnTo>
                  <a:pt x="7566719" y="7398691"/>
                </a:lnTo>
                <a:lnTo>
                  <a:pt x="7527087" y="7423076"/>
                </a:lnTo>
                <a:lnTo>
                  <a:pt x="7487277" y="7447054"/>
                </a:lnTo>
                <a:lnTo>
                  <a:pt x="7447293" y="7470626"/>
                </a:lnTo>
                <a:lnTo>
                  <a:pt x="7407136" y="7493792"/>
                </a:lnTo>
                <a:lnTo>
                  <a:pt x="7366811" y="7516552"/>
                </a:lnTo>
                <a:lnTo>
                  <a:pt x="7326320" y="7538905"/>
                </a:lnTo>
                <a:lnTo>
                  <a:pt x="7285666" y="7560851"/>
                </a:lnTo>
                <a:lnTo>
                  <a:pt x="7244852" y="7582391"/>
                </a:lnTo>
                <a:lnTo>
                  <a:pt x="7203882" y="7603525"/>
                </a:lnTo>
                <a:lnTo>
                  <a:pt x="7162757" y="7624252"/>
                </a:lnTo>
                <a:lnTo>
                  <a:pt x="7121482" y="7644573"/>
                </a:lnTo>
                <a:lnTo>
                  <a:pt x="7080058" y="7664488"/>
                </a:lnTo>
                <a:lnTo>
                  <a:pt x="7038490" y="7683996"/>
                </a:lnTo>
                <a:lnTo>
                  <a:pt x="6996780" y="7703097"/>
                </a:lnTo>
                <a:lnTo>
                  <a:pt x="6954930" y="7721793"/>
                </a:lnTo>
                <a:lnTo>
                  <a:pt x="6912945" y="7740081"/>
                </a:lnTo>
                <a:lnTo>
                  <a:pt x="6870827" y="7757964"/>
                </a:lnTo>
                <a:lnTo>
                  <a:pt x="6828579" y="7775440"/>
                </a:lnTo>
                <a:lnTo>
                  <a:pt x="6786203" y="7792509"/>
                </a:lnTo>
                <a:lnTo>
                  <a:pt x="6743704" y="7809172"/>
                </a:lnTo>
                <a:lnTo>
                  <a:pt x="6701084" y="7825429"/>
                </a:lnTo>
                <a:lnTo>
                  <a:pt x="6658346" y="7841279"/>
                </a:lnTo>
                <a:lnTo>
                  <a:pt x="6615492" y="7856723"/>
                </a:lnTo>
                <a:lnTo>
                  <a:pt x="6572527" y="7871761"/>
                </a:lnTo>
                <a:lnTo>
                  <a:pt x="6529452" y="7886392"/>
                </a:lnTo>
                <a:lnTo>
                  <a:pt x="6486272" y="7900616"/>
                </a:lnTo>
                <a:lnTo>
                  <a:pt x="6442988" y="7914434"/>
                </a:lnTo>
                <a:lnTo>
                  <a:pt x="6399604" y="7927846"/>
                </a:lnTo>
                <a:lnTo>
                  <a:pt x="6356123" y="7940852"/>
                </a:lnTo>
                <a:lnTo>
                  <a:pt x="6312548" y="7953450"/>
                </a:lnTo>
                <a:lnTo>
                  <a:pt x="6268882" y="7965643"/>
                </a:lnTo>
                <a:lnTo>
                  <a:pt x="6225128" y="7977429"/>
                </a:lnTo>
                <a:lnTo>
                  <a:pt x="6181288" y="7988809"/>
                </a:lnTo>
                <a:lnTo>
                  <a:pt x="6137367" y="7999782"/>
                </a:lnTo>
                <a:lnTo>
                  <a:pt x="6093366" y="8010349"/>
                </a:lnTo>
                <a:lnTo>
                  <a:pt x="6049289" y="8020509"/>
                </a:lnTo>
                <a:lnTo>
                  <a:pt x="6005138" y="8030263"/>
                </a:lnTo>
                <a:lnTo>
                  <a:pt x="5960918" y="8039611"/>
                </a:lnTo>
                <a:lnTo>
                  <a:pt x="5916630" y="8048552"/>
                </a:lnTo>
                <a:lnTo>
                  <a:pt x="5872278" y="8057087"/>
                </a:lnTo>
                <a:lnTo>
                  <a:pt x="5827865" y="8065215"/>
                </a:lnTo>
                <a:lnTo>
                  <a:pt x="5783393" y="8072937"/>
                </a:lnTo>
                <a:lnTo>
                  <a:pt x="5738866" y="8080253"/>
                </a:lnTo>
                <a:lnTo>
                  <a:pt x="5694287" y="8087162"/>
                </a:lnTo>
                <a:lnTo>
                  <a:pt x="5649659" y="8093665"/>
                </a:lnTo>
                <a:lnTo>
                  <a:pt x="5604984" y="8099761"/>
                </a:lnTo>
                <a:lnTo>
                  <a:pt x="5560266" y="8105451"/>
                </a:lnTo>
                <a:lnTo>
                  <a:pt x="5515508" y="8110734"/>
                </a:lnTo>
                <a:lnTo>
                  <a:pt x="5470712" y="8115611"/>
                </a:lnTo>
                <a:lnTo>
                  <a:pt x="5425882" y="8120082"/>
                </a:lnTo>
                <a:lnTo>
                  <a:pt x="5381020" y="8124146"/>
                </a:lnTo>
                <a:lnTo>
                  <a:pt x="5336130" y="8127804"/>
                </a:lnTo>
                <a:lnTo>
                  <a:pt x="5291215" y="8131055"/>
                </a:lnTo>
                <a:lnTo>
                  <a:pt x="5246277" y="8133900"/>
                </a:lnTo>
                <a:lnTo>
                  <a:pt x="5201320" y="8136338"/>
                </a:lnTo>
                <a:lnTo>
                  <a:pt x="5156346" y="8138370"/>
                </a:lnTo>
                <a:lnTo>
                  <a:pt x="5111359" y="8139996"/>
                </a:lnTo>
                <a:lnTo>
                  <a:pt x="5066362" y="8141215"/>
                </a:lnTo>
                <a:lnTo>
                  <a:pt x="5021357" y="8142028"/>
                </a:lnTo>
                <a:lnTo>
                  <a:pt x="4976347" y="8142435"/>
                </a:lnTo>
                <a:lnTo>
                  <a:pt x="4931336" y="8142435"/>
                </a:lnTo>
                <a:lnTo>
                  <a:pt x="4886327" y="8142028"/>
                </a:lnTo>
                <a:lnTo>
                  <a:pt x="4841322" y="8141215"/>
                </a:lnTo>
                <a:lnTo>
                  <a:pt x="4796325" y="8139996"/>
                </a:lnTo>
                <a:lnTo>
                  <a:pt x="4751338" y="8138370"/>
                </a:lnTo>
                <a:lnTo>
                  <a:pt x="4706364" y="8136338"/>
                </a:lnTo>
                <a:lnTo>
                  <a:pt x="4661407" y="8133900"/>
                </a:lnTo>
                <a:lnTo>
                  <a:pt x="4616469" y="8131055"/>
                </a:lnTo>
                <a:lnTo>
                  <a:pt x="4571554" y="8127804"/>
                </a:lnTo>
                <a:lnTo>
                  <a:pt x="4526664" y="8124146"/>
                </a:lnTo>
                <a:lnTo>
                  <a:pt x="4481802" y="8120082"/>
                </a:lnTo>
                <a:lnTo>
                  <a:pt x="4436972" y="8115611"/>
                </a:lnTo>
                <a:lnTo>
                  <a:pt x="4392176" y="8110734"/>
                </a:lnTo>
                <a:lnTo>
                  <a:pt x="4347418" y="8105451"/>
                </a:lnTo>
                <a:lnTo>
                  <a:pt x="4302700" y="8099761"/>
                </a:lnTo>
                <a:lnTo>
                  <a:pt x="4258025" y="8093665"/>
                </a:lnTo>
                <a:lnTo>
                  <a:pt x="4213397" y="8087162"/>
                </a:lnTo>
                <a:lnTo>
                  <a:pt x="4168818" y="8080253"/>
                </a:lnTo>
                <a:lnTo>
                  <a:pt x="4124291" y="8072937"/>
                </a:lnTo>
                <a:lnTo>
                  <a:pt x="4079819" y="8065215"/>
                </a:lnTo>
                <a:lnTo>
                  <a:pt x="4035406" y="8057087"/>
                </a:lnTo>
                <a:lnTo>
                  <a:pt x="3991054" y="8048552"/>
                </a:lnTo>
                <a:lnTo>
                  <a:pt x="3946766" y="8039611"/>
                </a:lnTo>
                <a:lnTo>
                  <a:pt x="3902546" y="8030263"/>
                </a:lnTo>
                <a:lnTo>
                  <a:pt x="3858395" y="8020509"/>
                </a:lnTo>
                <a:lnTo>
                  <a:pt x="3814318" y="8010349"/>
                </a:lnTo>
                <a:lnTo>
                  <a:pt x="3770317" y="7999782"/>
                </a:lnTo>
                <a:lnTo>
                  <a:pt x="3726396" y="7988809"/>
                </a:lnTo>
                <a:lnTo>
                  <a:pt x="3682556" y="7977429"/>
                </a:lnTo>
                <a:lnTo>
                  <a:pt x="3638802" y="7965643"/>
                </a:lnTo>
                <a:lnTo>
                  <a:pt x="3595136" y="7953450"/>
                </a:lnTo>
                <a:lnTo>
                  <a:pt x="3551561" y="7940852"/>
                </a:lnTo>
                <a:lnTo>
                  <a:pt x="3508080" y="7927846"/>
                </a:lnTo>
                <a:lnTo>
                  <a:pt x="3464696" y="7914434"/>
                </a:lnTo>
                <a:lnTo>
                  <a:pt x="3421412" y="7900616"/>
                </a:lnTo>
                <a:lnTo>
                  <a:pt x="3378232" y="7886392"/>
                </a:lnTo>
                <a:lnTo>
                  <a:pt x="3335157" y="7871761"/>
                </a:lnTo>
                <a:lnTo>
                  <a:pt x="3292192" y="7856723"/>
                </a:lnTo>
                <a:lnTo>
                  <a:pt x="3249338" y="7841279"/>
                </a:lnTo>
                <a:lnTo>
                  <a:pt x="3206600" y="7825429"/>
                </a:lnTo>
                <a:lnTo>
                  <a:pt x="3163980" y="7809172"/>
                </a:lnTo>
                <a:lnTo>
                  <a:pt x="3121480" y="7792509"/>
                </a:lnTo>
                <a:lnTo>
                  <a:pt x="3079105" y="7775440"/>
                </a:lnTo>
                <a:lnTo>
                  <a:pt x="3036857" y="7757964"/>
                </a:lnTo>
                <a:lnTo>
                  <a:pt x="2994739" y="7740081"/>
                </a:lnTo>
                <a:lnTo>
                  <a:pt x="2952754" y="7721793"/>
                </a:lnTo>
                <a:lnTo>
                  <a:pt x="2910904" y="7703097"/>
                </a:lnTo>
                <a:lnTo>
                  <a:pt x="2869194" y="7683996"/>
                </a:lnTo>
                <a:lnTo>
                  <a:pt x="2827626" y="7664488"/>
                </a:lnTo>
                <a:lnTo>
                  <a:pt x="2786202" y="7644573"/>
                </a:lnTo>
                <a:lnTo>
                  <a:pt x="2744927" y="7624252"/>
                </a:lnTo>
                <a:lnTo>
                  <a:pt x="2703802" y="7603525"/>
                </a:lnTo>
                <a:lnTo>
                  <a:pt x="2662831" y="7582391"/>
                </a:lnTo>
                <a:lnTo>
                  <a:pt x="2622018" y="7560851"/>
                </a:lnTo>
                <a:lnTo>
                  <a:pt x="2581364" y="7538905"/>
                </a:lnTo>
                <a:lnTo>
                  <a:pt x="2540873" y="7516552"/>
                </a:lnTo>
                <a:lnTo>
                  <a:pt x="2500547" y="7493792"/>
                </a:lnTo>
                <a:lnTo>
                  <a:pt x="2460391" y="7470626"/>
                </a:lnTo>
                <a:lnTo>
                  <a:pt x="2420407" y="7447054"/>
                </a:lnTo>
                <a:lnTo>
                  <a:pt x="2380597" y="7423076"/>
                </a:lnTo>
                <a:lnTo>
                  <a:pt x="2340965" y="7398691"/>
                </a:lnTo>
                <a:lnTo>
                  <a:pt x="2301514" y="7373899"/>
                </a:lnTo>
                <a:lnTo>
                  <a:pt x="2262246" y="7348701"/>
                </a:lnTo>
                <a:lnTo>
                  <a:pt x="2223166" y="7323097"/>
                </a:lnTo>
                <a:lnTo>
                  <a:pt x="2184275" y="7297086"/>
                </a:lnTo>
                <a:lnTo>
                  <a:pt x="2145577" y="7270669"/>
                </a:lnTo>
                <a:lnTo>
                  <a:pt x="2107075" y="7243845"/>
                </a:lnTo>
                <a:lnTo>
                  <a:pt x="2068771" y="7216616"/>
                </a:lnTo>
                <a:lnTo>
                  <a:pt x="2030669" y="7188979"/>
                </a:lnTo>
                <a:lnTo>
                  <a:pt x="1992772" y="7160936"/>
                </a:lnTo>
                <a:lnTo>
                  <a:pt x="1955083" y="7132487"/>
                </a:lnTo>
                <a:lnTo>
                  <a:pt x="1917604" y="7103631"/>
                </a:lnTo>
                <a:lnTo>
                  <a:pt x="1880339" y="7074369"/>
                </a:lnTo>
                <a:lnTo>
                  <a:pt x="1843290" y="7044701"/>
                </a:lnTo>
                <a:lnTo>
                  <a:pt x="1806461" y="7014626"/>
                </a:lnTo>
                <a:lnTo>
                  <a:pt x="1769855" y="6984145"/>
                </a:lnTo>
                <a:lnTo>
                  <a:pt x="1733475" y="6953257"/>
                </a:lnTo>
                <a:lnTo>
                  <a:pt x="1697323" y="6921963"/>
                </a:lnTo>
                <a:lnTo>
                  <a:pt x="1661402" y="6890262"/>
                </a:lnTo>
                <a:lnTo>
                  <a:pt x="1625716" y="6858155"/>
                </a:lnTo>
                <a:lnTo>
                  <a:pt x="1590268" y="6825642"/>
                </a:lnTo>
                <a:lnTo>
                  <a:pt x="1555061" y="6792722"/>
                </a:lnTo>
                <a:lnTo>
                  <a:pt x="1520096" y="6759396"/>
                </a:lnTo>
                <a:lnTo>
                  <a:pt x="1485379" y="6725663"/>
                </a:lnTo>
                <a:lnTo>
                  <a:pt x="1450911" y="6691524"/>
                </a:lnTo>
                <a:lnTo>
                  <a:pt x="1416772" y="6657056"/>
                </a:lnTo>
                <a:lnTo>
                  <a:pt x="1383039" y="6622338"/>
                </a:lnTo>
                <a:lnTo>
                  <a:pt x="1349713" y="6587374"/>
                </a:lnTo>
                <a:lnTo>
                  <a:pt x="1316793" y="6552167"/>
                </a:lnTo>
                <a:lnTo>
                  <a:pt x="1284280" y="6516718"/>
                </a:lnTo>
                <a:lnTo>
                  <a:pt x="1252173" y="6481033"/>
                </a:lnTo>
                <a:lnTo>
                  <a:pt x="1220472" y="6445112"/>
                </a:lnTo>
                <a:lnTo>
                  <a:pt x="1189178" y="6408960"/>
                </a:lnTo>
                <a:lnTo>
                  <a:pt x="1158290" y="6372580"/>
                </a:lnTo>
                <a:lnTo>
                  <a:pt x="1127809" y="6335974"/>
                </a:lnTo>
                <a:lnTo>
                  <a:pt x="1097734" y="6299145"/>
                </a:lnTo>
                <a:lnTo>
                  <a:pt x="1068065" y="6262096"/>
                </a:lnTo>
                <a:lnTo>
                  <a:pt x="1038803" y="6224831"/>
                </a:lnTo>
                <a:lnTo>
                  <a:pt x="1009948" y="6187352"/>
                </a:lnTo>
                <a:lnTo>
                  <a:pt x="981498" y="6149663"/>
                </a:lnTo>
                <a:lnTo>
                  <a:pt x="953456" y="6111766"/>
                </a:lnTo>
                <a:lnTo>
                  <a:pt x="925819" y="6073664"/>
                </a:lnTo>
                <a:lnTo>
                  <a:pt x="898589" y="6035360"/>
                </a:lnTo>
                <a:lnTo>
                  <a:pt x="871766" y="5996858"/>
                </a:lnTo>
                <a:lnTo>
                  <a:pt x="845348" y="5958160"/>
                </a:lnTo>
                <a:lnTo>
                  <a:pt x="819338" y="5919269"/>
                </a:lnTo>
                <a:lnTo>
                  <a:pt x="793733" y="5880188"/>
                </a:lnTo>
                <a:lnTo>
                  <a:pt x="768535" y="5840921"/>
                </a:lnTo>
                <a:lnTo>
                  <a:pt x="743744" y="5801470"/>
                </a:lnTo>
                <a:lnTo>
                  <a:pt x="719359" y="5761838"/>
                </a:lnTo>
                <a:lnTo>
                  <a:pt x="695380" y="5722028"/>
                </a:lnTo>
                <a:lnTo>
                  <a:pt x="671808" y="5682044"/>
                </a:lnTo>
                <a:lnTo>
                  <a:pt x="648642" y="5641887"/>
                </a:lnTo>
                <a:lnTo>
                  <a:pt x="625883" y="5601562"/>
                </a:lnTo>
                <a:lnTo>
                  <a:pt x="603530" y="5561071"/>
                </a:lnTo>
                <a:lnTo>
                  <a:pt x="581583" y="5520417"/>
                </a:lnTo>
                <a:lnTo>
                  <a:pt x="560043" y="5479603"/>
                </a:lnTo>
                <a:lnTo>
                  <a:pt x="538909" y="5438633"/>
                </a:lnTo>
                <a:lnTo>
                  <a:pt x="518182" y="5397508"/>
                </a:lnTo>
                <a:lnTo>
                  <a:pt x="497861" y="5356233"/>
                </a:lnTo>
                <a:lnTo>
                  <a:pt x="477947" y="5314809"/>
                </a:lnTo>
                <a:lnTo>
                  <a:pt x="458439" y="5273241"/>
                </a:lnTo>
                <a:lnTo>
                  <a:pt x="439337" y="5231531"/>
                </a:lnTo>
                <a:lnTo>
                  <a:pt x="420642" y="5189681"/>
                </a:lnTo>
                <a:lnTo>
                  <a:pt x="402353" y="5147696"/>
                </a:lnTo>
                <a:lnTo>
                  <a:pt x="384471" y="5105578"/>
                </a:lnTo>
                <a:lnTo>
                  <a:pt x="366995" y="5063330"/>
                </a:lnTo>
                <a:lnTo>
                  <a:pt x="349925" y="5020954"/>
                </a:lnTo>
                <a:lnTo>
                  <a:pt x="333262" y="4978455"/>
                </a:lnTo>
                <a:lnTo>
                  <a:pt x="317005" y="4935835"/>
                </a:lnTo>
                <a:lnTo>
                  <a:pt x="301155" y="4893097"/>
                </a:lnTo>
                <a:lnTo>
                  <a:pt x="285711" y="4850243"/>
                </a:lnTo>
                <a:lnTo>
                  <a:pt x="270674" y="4807278"/>
                </a:lnTo>
                <a:lnTo>
                  <a:pt x="256043" y="4764203"/>
                </a:lnTo>
                <a:lnTo>
                  <a:pt x="241818" y="4721023"/>
                </a:lnTo>
                <a:lnTo>
                  <a:pt x="228000" y="4677739"/>
                </a:lnTo>
                <a:lnTo>
                  <a:pt x="214588" y="4634355"/>
                </a:lnTo>
                <a:lnTo>
                  <a:pt x="201583" y="4590874"/>
                </a:lnTo>
                <a:lnTo>
                  <a:pt x="188984" y="4547299"/>
                </a:lnTo>
                <a:lnTo>
                  <a:pt x="176791" y="4503633"/>
                </a:lnTo>
                <a:lnTo>
                  <a:pt x="165005" y="4459879"/>
                </a:lnTo>
                <a:lnTo>
                  <a:pt x="153625" y="4416039"/>
                </a:lnTo>
                <a:lnTo>
                  <a:pt x="142652" y="4372118"/>
                </a:lnTo>
                <a:lnTo>
                  <a:pt x="132085" y="4328117"/>
                </a:lnTo>
                <a:lnTo>
                  <a:pt x="121925" y="4284040"/>
                </a:lnTo>
                <a:lnTo>
                  <a:pt x="112171" y="4239889"/>
                </a:lnTo>
                <a:lnTo>
                  <a:pt x="102823" y="4195669"/>
                </a:lnTo>
                <a:lnTo>
                  <a:pt x="93882" y="4151381"/>
                </a:lnTo>
                <a:lnTo>
                  <a:pt x="85347" y="4107029"/>
                </a:lnTo>
                <a:lnTo>
                  <a:pt x="77219" y="4062616"/>
                </a:lnTo>
                <a:lnTo>
                  <a:pt x="69497" y="4018144"/>
                </a:lnTo>
                <a:lnTo>
                  <a:pt x="62181" y="3973617"/>
                </a:lnTo>
                <a:lnTo>
                  <a:pt x="55272" y="3929038"/>
                </a:lnTo>
                <a:lnTo>
                  <a:pt x="48770" y="3884410"/>
                </a:lnTo>
                <a:lnTo>
                  <a:pt x="42673" y="3839735"/>
                </a:lnTo>
                <a:lnTo>
                  <a:pt x="36984" y="3795017"/>
                </a:lnTo>
                <a:lnTo>
                  <a:pt x="31700" y="3750259"/>
                </a:lnTo>
                <a:lnTo>
                  <a:pt x="26823" y="3705463"/>
                </a:lnTo>
                <a:lnTo>
                  <a:pt x="22352" y="3660633"/>
                </a:lnTo>
                <a:lnTo>
                  <a:pt x="18288" y="3615771"/>
                </a:lnTo>
                <a:lnTo>
                  <a:pt x="14631" y="3570881"/>
                </a:lnTo>
                <a:lnTo>
                  <a:pt x="11379" y="3525966"/>
                </a:lnTo>
                <a:lnTo>
                  <a:pt x="8534" y="3481028"/>
                </a:lnTo>
                <a:lnTo>
                  <a:pt x="6096" y="3436071"/>
                </a:lnTo>
                <a:lnTo>
                  <a:pt x="4064" y="3391097"/>
                </a:lnTo>
                <a:lnTo>
                  <a:pt x="2438" y="3346110"/>
                </a:lnTo>
                <a:lnTo>
                  <a:pt x="1219" y="3301113"/>
                </a:lnTo>
                <a:lnTo>
                  <a:pt x="406" y="3256108"/>
                </a:lnTo>
                <a:lnTo>
                  <a:pt x="0" y="3211098"/>
                </a:lnTo>
                <a:lnTo>
                  <a:pt x="0" y="3166087"/>
                </a:lnTo>
                <a:lnTo>
                  <a:pt x="406" y="3121078"/>
                </a:lnTo>
                <a:lnTo>
                  <a:pt x="1219" y="3076073"/>
                </a:lnTo>
                <a:lnTo>
                  <a:pt x="2438" y="3031076"/>
                </a:lnTo>
                <a:lnTo>
                  <a:pt x="4064" y="2986089"/>
                </a:lnTo>
                <a:lnTo>
                  <a:pt x="6096" y="2941115"/>
                </a:lnTo>
                <a:lnTo>
                  <a:pt x="8534" y="2896158"/>
                </a:lnTo>
                <a:lnTo>
                  <a:pt x="11379" y="2851220"/>
                </a:lnTo>
                <a:lnTo>
                  <a:pt x="14631" y="2806305"/>
                </a:lnTo>
                <a:lnTo>
                  <a:pt x="18288" y="2761415"/>
                </a:lnTo>
                <a:lnTo>
                  <a:pt x="22352" y="2716553"/>
                </a:lnTo>
                <a:lnTo>
                  <a:pt x="26823" y="2671723"/>
                </a:lnTo>
                <a:lnTo>
                  <a:pt x="31700" y="2626927"/>
                </a:lnTo>
                <a:lnTo>
                  <a:pt x="36984" y="2582169"/>
                </a:lnTo>
                <a:lnTo>
                  <a:pt x="42673" y="2537451"/>
                </a:lnTo>
                <a:lnTo>
                  <a:pt x="48770" y="2492776"/>
                </a:lnTo>
                <a:lnTo>
                  <a:pt x="55272" y="2448148"/>
                </a:lnTo>
                <a:lnTo>
                  <a:pt x="62181" y="2403569"/>
                </a:lnTo>
                <a:lnTo>
                  <a:pt x="69497" y="2359042"/>
                </a:lnTo>
                <a:lnTo>
                  <a:pt x="77219" y="2314570"/>
                </a:lnTo>
                <a:lnTo>
                  <a:pt x="85347" y="2270157"/>
                </a:lnTo>
                <a:lnTo>
                  <a:pt x="93882" y="2225805"/>
                </a:lnTo>
                <a:lnTo>
                  <a:pt x="102823" y="2181517"/>
                </a:lnTo>
                <a:lnTo>
                  <a:pt x="112171" y="2137297"/>
                </a:lnTo>
                <a:lnTo>
                  <a:pt x="121925" y="2093146"/>
                </a:lnTo>
                <a:lnTo>
                  <a:pt x="132085" y="2049069"/>
                </a:lnTo>
                <a:lnTo>
                  <a:pt x="142652" y="2005068"/>
                </a:lnTo>
                <a:lnTo>
                  <a:pt x="153625" y="1961147"/>
                </a:lnTo>
                <a:lnTo>
                  <a:pt x="165005" y="1917307"/>
                </a:lnTo>
                <a:lnTo>
                  <a:pt x="176791" y="1873553"/>
                </a:lnTo>
                <a:lnTo>
                  <a:pt x="188984" y="1829887"/>
                </a:lnTo>
                <a:lnTo>
                  <a:pt x="201583" y="1786312"/>
                </a:lnTo>
                <a:lnTo>
                  <a:pt x="214588" y="1742831"/>
                </a:lnTo>
                <a:lnTo>
                  <a:pt x="228000" y="1699447"/>
                </a:lnTo>
                <a:lnTo>
                  <a:pt x="241818" y="1656163"/>
                </a:lnTo>
                <a:lnTo>
                  <a:pt x="256043" y="1612983"/>
                </a:lnTo>
                <a:lnTo>
                  <a:pt x="270674" y="1569908"/>
                </a:lnTo>
                <a:lnTo>
                  <a:pt x="285711" y="1526943"/>
                </a:lnTo>
                <a:lnTo>
                  <a:pt x="301155" y="1484089"/>
                </a:lnTo>
                <a:lnTo>
                  <a:pt x="317005" y="1441351"/>
                </a:lnTo>
                <a:lnTo>
                  <a:pt x="333262" y="1398731"/>
                </a:lnTo>
                <a:lnTo>
                  <a:pt x="349925" y="1356231"/>
                </a:lnTo>
                <a:lnTo>
                  <a:pt x="366995" y="1313856"/>
                </a:lnTo>
                <a:lnTo>
                  <a:pt x="384471" y="1271608"/>
                </a:lnTo>
                <a:lnTo>
                  <a:pt x="402353" y="1229490"/>
                </a:lnTo>
                <a:lnTo>
                  <a:pt x="420642" y="1187505"/>
                </a:lnTo>
                <a:lnTo>
                  <a:pt x="439337" y="1145655"/>
                </a:lnTo>
                <a:lnTo>
                  <a:pt x="458439" y="1103945"/>
                </a:lnTo>
                <a:lnTo>
                  <a:pt x="477947" y="1062377"/>
                </a:lnTo>
                <a:lnTo>
                  <a:pt x="497861" y="1020953"/>
                </a:lnTo>
                <a:lnTo>
                  <a:pt x="518182" y="979678"/>
                </a:lnTo>
                <a:lnTo>
                  <a:pt x="538909" y="938553"/>
                </a:lnTo>
                <a:lnTo>
                  <a:pt x="560043" y="897582"/>
                </a:lnTo>
                <a:lnTo>
                  <a:pt x="581583" y="856769"/>
                </a:lnTo>
                <a:lnTo>
                  <a:pt x="603530" y="816115"/>
                </a:lnTo>
                <a:lnTo>
                  <a:pt x="625883" y="775624"/>
                </a:lnTo>
                <a:lnTo>
                  <a:pt x="648642" y="735298"/>
                </a:lnTo>
                <a:lnTo>
                  <a:pt x="671808" y="695142"/>
                </a:lnTo>
                <a:lnTo>
                  <a:pt x="695380" y="655158"/>
                </a:lnTo>
                <a:lnTo>
                  <a:pt x="719359" y="615348"/>
                </a:lnTo>
                <a:lnTo>
                  <a:pt x="743744" y="575716"/>
                </a:lnTo>
                <a:lnTo>
                  <a:pt x="768535" y="536265"/>
                </a:lnTo>
                <a:lnTo>
                  <a:pt x="793733" y="496997"/>
                </a:lnTo>
                <a:lnTo>
                  <a:pt x="819338" y="457917"/>
                </a:lnTo>
                <a:lnTo>
                  <a:pt x="845348" y="419026"/>
                </a:lnTo>
                <a:lnTo>
                  <a:pt x="871766" y="380328"/>
                </a:lnTo>
                <a:lnTo>
                  <a:pt x="898589" y="341826"/>
                </a:lnTo>
                <a:lnTo>
                  <a:pt x="925819" y="303522"/>
                </a:lnTo>
                <a:lnTo>
                  <a:pt x="953456" y="265420"/>
                </a:lnTo>
                <a:lnTo>
                  <a:pt x="981498" y="227523"/>
                </a:lnTo>
                <a:lnTo>
                  <a:pt x="1009948" y="189834"/>
                </a:lnTo>
                <a:lnTo>
                  <a:pt x="1038803" y="152355"/>
                </a:lnTo>
                <a:lnTo>
                  <a:pt x="1068065" y="115090"/>
                </a:lnTo>
                <a:lnTo>
                  <a:pt x="1097734" y="78041"/>
                </a:lnTo>
                <a:lnTo>
                  <a:pt x="1127809" y="41212"/>
                </a:lnTo>
                <a:lnTo>
                  <a:pt x="1158290" y="4606"/>
                </a:lnTo>
                <a:lnTo>
                  <a:pt x="1162201" y="0"/>
                </a:lnTo>
              </a:path>
            </a:pathLst>
          </a:custGeom>
          <a:ln w="63499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790700" y="330200"/>
            <a:ext cx="18821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5" dirty="0"/>
              <a:t>Oczekiwania</a:t>
            </a:r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660400" y="7264400"/>
            <a:ext cx="1905000" cy="190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77900" y="7581900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4999" y="0"/>
                </a:moveTo>
                <a:lnTo>
                  <a:pt x="590707" y="1537"/>
                </a:lnTo>
                <a:lnTo>
                  <a:pt x="546589" y="6148"/>
                </a:lnTo>
                <a:lnTo>
                  <a:pt x="502818" y="13833"/>
                </a:lnTo>
                <a:lnTo>
                  <a:pt x="459567" y="24593"/>
                </a:lnTo>
                <a:lnTo>
                  <a:pt x="417012" y="38427"/>
                </a:lnTo>
                <a:lnTo>
                  <a:pt x="375324" y="55335"/>
                </a:lnTo>
                <a:lnTo>
                  <a:pt x="334678" y="75317"/>
                </a:lnTo>
                <a:lnTo>
                  <a:pt x="295248" y="98373"/>
                </a:lnTo>
                <a:lnTo>
                  <a:pt x="257207" y="124504"/>
                </a:lnTo>
                <a:lnTo>
                  <a:pt x="220729" y="153709"/>
                </a:lnTo>
                <a:lnTo>
                  <a:pt x="185987" y="185988"/>
                </a:lnTo>
                <a:lnTo>
                  <a:pt x="153708" y="220729"/>
                </a:lnTo>
                <a:lnTo>
                  <a:pt x="124503" y="257208"/>
                </a:lnTo>
                <a:lnTo>
                  <a:pt x="98373" y="295249"/>
                </a:lnTo>
                <a:lnTo>
                  <a:pt x="75317" y="334679"/>
                </a:lnTo>
                <a:lnTo>
                  <a:pt x="55335" y="375325"/>
                </a:lnTo>
                <a:lnTo>
                  <a:pt x="38427" y="417012"/>
                </a:lnTo>
                <a:lnTo>
                  <a:pt x="24593" y="459568"/>
                </a:lnTo>
                <a:lnTo>
                  <a:pt x="13833" y="502818"/>
                </a:lnTo>
                <a:lnTo>
                  <a:pt x="6148" y="546589"/>
                </a:lnTo>
                <a:lnTo>
                  <a:pt x="1537" y="590708"/>
                </a:lnTo>
                <a:lnTo>
                  <a:pt x="0" y="635000"/>
                </a:lnTo>
                <a:lnTo>
                  <a:pt x="1537" y="679292"/>
                </a:lnTo>
                <a:lnTo>
                  <a:pt x="6148" y="723410"/>
                </a:lnTo>
                <a:lnTo>
                  <a:pt x="13833" y="767182"/>
                </a:lnTo>
                <a:lnTo>
                  <a:pt x="24593" y="810432"/>
                </a:lnTo>
                <a:lnTo>
                  <a:pt x="38427" y="852988"/>
                </a:lnTo>
                <a:lnTo>
                  <a:pt x="55335" y="894675"/>
                </a:lnTo>
                <a:lnTo>
                  <a:pt x="75317" y="935321"/>
                </a:lnTo>
                <a:lnTo>
                  <a:pt x="98373" y="974751"/>
                </a:lnTo>
                <a:lnTo>
                  <a:pt x="124503" y="1012792"/>
                </a:lnTo>
                <a:lnTo>
                  <a:pt x="153708" y="1049271"/>
                </a:lnTo>
                <a:lnTo>
                  <a:pt x="185987" y="1084013"/>
                </a:lnTo>
                <a:lnTo>
                  <a:pt x="220729" y="1116291"/>
                </a:lnTo>
                <a:lnTo>
                  <a:pt x="257207" y="1145496"/>
                </a:lnTo>
                <a:lnTo>
                  <a:pt x="295248" y="1171626"/>
                </a:lnTo>
                <a:lnTo>
                  <a:pt x="334678" y="1194683"/>
                </a:lnTo>
                <a:lnTo>
                  <a:pt x="375324" y="1214665"/>
                </a:lnTo>
                <a:lnTo>
                  <a:pt x="417012" y="1231573"/>
                </a:lnTo>
                <a:lnTo>
                  <a:pt x="459567" y="1245406"/>
                </a:lnTo>
                <a:lnTo>
                  <a:pt x="502818" y="1256166"/>
                </a:lnTo>
                <a:lnTo>
                  <a:pt x="546589" y="1263851"/>
                </a:lnTo>
                <a:lnTo>
                  <a:pt x="590707" y="1268463"/>
                </a:lnTo>
                <a:lnTo>
                  <a:pt x="634999" y="1270000"/>
                </a:lnTo>
                <a:lnTo>
                  <a:pt x="679292" y="1268463"/>
                </a:lnTo>
                <a:lnTo>
                  <a:pt x="723410" y="1263851"/>
                </a:lnTo>
                <a:lnTo>
                  <a:pt x="767181" y="1256166"/>
                </a:lnTo>
                <a:lnTo>
                  <a:pt x="810431" y="1245406"/>
                </a:lnTo>
                <a:lnTo>
                  <a:pt x="852987" y="1231573"/>
                </a:lnTo>
                <a:lnTo>
                  <a:pt x="894675" y="1214665"/>
                </a:lnTo>
                <a:lnTo>
                  <a:pt x="935320" y="1194683"/>
                </a:lnTo>
                <a:lnTo>
                  <a:pt x="974751" y="1171626"/>
                </a:lnTo>
                <a:lnTo>
                  <a:pt x="1012792" y="1145496"/>
                </a:lnTo>
                <a:lnTo>
                  <a:pt x="1049270" y="1116291"/>
                </a:lnTo>
                <a:lnTo>
                  <a:pt x="1084012" y="1084013"/>
                </a:lnTo>
                <a:lnTo>
                  <a:pt x="1116291" y="1049271"/>
                </a:lnTo>
                <a:lnTo>
                  <a:pt x="1145495" y="1012792"/>
                </a:lnTo>
                <a:lnTo>
                  <a:pt x="1171626" y="974751"/>
                </a:lnTo>
                <a:lnTo>
                  <a:pt x="1194682" y="935321"/>
                </a:lnTo>
                <a:lnTo>
                  <a:pt x="1214665" y="894675"/>
                </a:lnTo>
                <a:lnTo>
                  <a:pt x="1231573" y="852988"/>
                </a:lnTo>
                <a:lnTo>
                  <a:pt x="1245406" y="810432"/>
                </a:lnTo>
                <a:lnTo>
                  <a:pt x="1256166" y="767182"/>
                </a:lnTo>
                <a:lnTo>
                  <a:pt x="1263851" y="723410"/>
                </a:lnTo>
                <a:lnTo>
                  <a:pt x="1268463" y="679292"/>
                </a:lnTo>
                <a:lnTo>
                  <a:pt x="1270000" y="635000"/>
                </a:lnTo>
                <a:lnTo>
                  <a:pt x="1268463" y="590708"/>
                </a:lnTo>
                <a:lnTo>
                  <a:pt x="1263851" y="546589"/>
                </a:lnTo>
                <a:lnTo>
                  <a:pt x="1256166" y="502818"/>
                </a:lnTo>
                <a:lnTo>
                  <a:pt x="1245406" y="459568"/>
                </a:lnTo>
                <a:lnTo>
                  <a:pt x="1231573" y="417012"/>
                </a:lnTo>
                <a:lnTo>
                  <a:pt x="1214665" y="375325"/>
                </a:lnTo>
                <a:lnTo>
                  <a:pt x="1194682" y="334679"/>
                </a:lnTo>
                <a:lnTo>
                  <a:pt x="1171626" y="295249"/>
                </a:lnTo>
                <a:lnTo>
                  <a:pt x="1145495" y="257208"/>
                </a:lnTo>
                <a:lnTo>
                  <a:pt x="1116291" y="220729"/>
                </a:lnTo>
                <a:lnTo>
                  <a:pt x="1084012" y="185988"/>
                </a:lnTo>
                <a:lnTo>
                  <a:pt x="1049270" y="153709"/>
                </a:lnTo>
                <a:lnTo>
                  <a:pt x="1012792" y="124504"/>
                </a:lnTo>
                <a:lnTo>
                  <a:pt x="974751" y="98373"/>
                </a:lnTo>
                <a:lnTo>
                  <a:pt x="935320" y="75317"/>
                </a:lnTo>
                <a:lnTo>
                  <a:pt x="894675" y="55335"/>
                </a:lnTo>
                <a:lnTo>
                  <a:pt x="852987" y="38427"/>
                </a:lnTo>
                <a:lnTo>
                  <a:pt x="810431" y="24593"/>
                </a:lnTo>
                <a:lnTo>
                  <a:pt x="767181" y="13833"/>
                </a:lnTo>
                <a:lnTo>
                  <a:pt x="723410" y="6148"/>
                </a:lnTo>
                <a:lnTo>
                  <a:pt x="679292" y="1537"/>
                </a:lnTo>
                <a:lnTo>
                  <a:pt x="63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58900" y="8051800"/>
            <a:ext cx="51752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15" dirty="0">
                <a:latin typeface="Arial"/>
                <a:cs typeface="Arial"/>
              </a:rPr>
              <a:t>Plan</a:t>
            </a:r>
            <a:endParaRPr sz="19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74966" y="7948270"/>
            <a:ext cx="2664072" cy="1096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92466" y="8265770"/>
            <a:ext cx="2029460" cy="461645"/>
          </a:xfrm>
          <a:custGeom>
            <a:avLst/>
            <a:gdLst/>
            <a:ahLst/>
            <a:cxnLst/>
            <a:rect l="l" t="t" r="r" b="b"/>
            <a:pathLst>
              <a:path w="2029460" h="461645">
                <a:moveTo>
                  <a:pt x="1576139" y="0"/>
                </a:moveTo>
                <a:lnTo>
                  <a:pt x="1576139" y="152543"/>
                </a:lnTo>
                <a:lnTo>
                  <a:pt x="0" y="152543"/>
                </a:lnTo>
                <a:lnTo>
                  <a:pt x="0" y="308515"/>
                </a:lnTo>
                <a:lnTo>
                  <a:pt x="1576139" y="308515"/>
                </a:lnTo>
                <a:lnTo>
                  <a:pt x="1576139" y="461058"/>
                </a:lnTo>
                <a:lnTo>
                  <a:pt x="2029072" y="230529"/>
                </a:lnTo>
                <a:lnTo>
                  <a:pt x="15761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15186" y="6987561"/>
            <a:ext cx="2850099" cy="17079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36970" y="7482014"/>
            <a:ext cx="1988185" cy="680720"/>
          </a:xfrm>
          <a:custGeom>
            <a:avLst/>
            <a:gdLst/>
            <a:ahLst/>
            <a:cxnLst/>
            <a:rect l="l" t="t" r="r" b="b"/>
            <a:pathLst>
              <a:path w="1988185" h="680720">
                <a:moveTo>
                  <a:pt x="1492417" y="0"/>
                </a:moveTo>
                <a:lnTo>
                  <a:pt x="1529321" y="148012"/>
                </a:lnTo>
                <a:lnTo>
                  <a:pt x="0" y="529314"/>
                </a:lnTo>
                <a:lnTo>
                  <a:pt x="37732" y="680653"/>
                </a:lnTo>
                <a:lnTo>
                  <a:pt x="1567054" y="299351"/>
                </a:lnTo>
                <a:lnTo>
                  <a:pt x="1774376" y="299351"/>
                </a:lnTo>
                <a:lnTo>
                  <a:pt x="1987666" y="114106"/>
                </a:lnTo>
                <a:lnTo>
                  <a:pt x="1492417" y="0"/>
                </a:lnTo>
                <a:close/>
              </a:path>
              <a:path w="1988185" h="680720">
                <a:moveTo>
                  <a:pt x="1774376" y="299351"/>
                </a:moveTo>
                <a:lnTo>
                  <a:pt x="1567054" y="299351"/>
                </a:lnTo>
                <a:lnTo>
                  <a:pt x="1603957" y="447362"/>
                </a:lnTo>
                <a:lnTo>
                  <a:pt x="1774376" y="299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52833" y="6117065"/>
            <a:ext cx="2866805" cy="22184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53841" y="6750004"/>
            <a:ext cx="1828800" cy="1021715"/>
          </a:xfrm>
          <a:custGeom>
            <a:avLst/>
            <a:gdLst/>
            <a:ahLst/>
            <a:cxnLst/>
            <a:rect l="l" t="t" r="r" b="b"/>
            <a:pathLst>
              <a:path w="1828800" h="1021715">
                <a:moveTo>
                  <a:pt x="1828177" y="0"/>
                </a:moveTo>
                <a:lnTo>
                  <a:pt x="1320034" y="9093"/>
                </a:lnTo>
                <a:lnTo>
                  <a:pt x="1391649" y="143781"/>
                </a:lnTo>
                <a:lnTo>
                  <a:pt x="0" y="883734"/>
                </a:lnTo>
                <a:lnTo>
                  <a:pt x="73225" y="1021449"/>
                </a:lnTo>
                <a:lnTo>
                  <a:pt x="1464873" y="281496"/>
                </a:lnTo>
                <a:lnTo>
                  <a:pt x="1630885" y="281496"/>
                </a:lnTo>
                <a:lnTo>
                  <a:pt x="1828177" y="0"/>
                </a:lnTo>
                <a:close/>
              </a:path>
              <a:path w="1828800" h="1021715">
                <a:moveTo>
                  <a:pt x="1630885" y="281496"/>
                </a:moveTo>
                <a:lnTo>
                  <a:pt x="1464873" y="281496"/>
                </a:lnTo>
                <a:lnTo>
                  <a:pt x="1536487" y="416184"/>
                </a:lnTo>
                <a:lnTo>
                  <a:pt x="1630885" y="2814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72437" y="5457828"/>
            <a:ext cx="2713198" cy="2597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22905" y="6077542"/>
            <a:ext cx="1560195" cy="1416050"/>
          </a:xfrm>
          <a:custGeom>
            <a:avLst/>
            <a:gdLst/>
            <a:ahLst/>
            <a:cxnLst/>
            <a:rect l="l" t="t" r="r" b="b"/>
            <a:pathLst>
              <a:path w="1560195" h="1416050">
                <a:moveTo>
                  <a:pt x="1560078" y="0"/>
                </a:moveTo>
                <a:lnTo>
                  <a:pt x="1069228" y="131754"/>
                </a:lnTo>
                <a:lnTo>
                  <a:pt x="1171300" y="245116"/>
                </a:lnTo>
                <a:lnTo>
                  <a:pt x="0" y="1299759"/>
                </a:lnTo>
                <a:lnTo>
                  <a:pt x="104366" y="1415669"/>
                </a:lnTo>
                <a:lnTo>
                  <a:pt x="1275665" y="361026"/>
                </a:lnTo>
                <a:lnTo>
                  <a:pt x="1421310" y="361026"/>
                </a:lnTo>
                <a:lnTo>
                  <a:pt x="1560078" y="0"/>
                </a:lnTo>
                <a:close/>
              </a:path>
              <a:path w="1560195" h="1416050">
                <a:moveTo>
                  <a:pt x="1421310" y="361026"/>
                </a:moveTo>
                <a:lnTo>
                  <a:pt x="1275665" y="361026"/>
                </a:lnTo>
                <a:lnTo>
                  <a:pt x="1377737" y="474388"/>
                </a:lnTo>
                <a:lnTo>
                  <a:pt x="1421310" y="361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83734" y="5040838"/>
            <a:ext cx="2398404" cy="28215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50960" y="5610510"/>
            <a:ext cx="1199515" cy="1725930"/>
          </a:xfrm>
          <a:custGeom>
            <a:avLst/>
            <a:gdLst/>
            <a:ahLst/>
            <a:cxnLst/>
            <a:rect l="l" t="t" r="r" b="b"/>
            <a:pathLst>
              <a:path w="1199514" h="1725929">
                <a:moveTo>
                  <a:pt x="1199297" y="0"/>
                </a:moveTo>
                <a:lnTo>
                  <a:pt x="754901" y="246589"/>
                </a:lnTo>
                <a:lnTo>
                  <a:pt x="881366" y="331890"/>
                </a:lnTo>
                <a:lnTo>
                  <a:pt x="0" y="1638569"/>
                </a:lnTo>
                <a:lnTo>
                  <a:pt x="129307" y="1725787"/>
                </a:lnTo>
                <a:lnTo>
                  <a:pt x="1010673" y="419108"/>
                </a:lnTo>
                <a:lnTo>
                  <a:pt x="1147649" y="419108"/>
                </a:lnTo>
                <a:lnTo>
                  <a:pt x="1199297" y="0"/>
                </a:lnTo>
                <a:close/>
              </a:path>
              <a:path w="1199514" h="1725929">
                <a:moveTo>
                  <a:pt x="1147649" y="419108"/>
                </a:moveTo>
                <a:lnTo>
                  <a:pt x="1010673" y="419108"/>
                </a:lnTo>
                <a:lnTo>
                  <a:pt x="1137137" y="504409"/>
                </a:lnTo>
                <a:lnTo>
                  <a:pt x="1147649" y="4191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17</a:t>
            </a:fld>
            <a:endParaRPr spc="-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89327" y="0"/>
            <a:ext cx="8515985" cy="8142605"/>
          </a:xfrm>
          <a:custGeom>
            <a:avLst/>
            <a:gdLst/>
            <a:ahLst/>
            <a:cxnLst/>
            <a:rect l="l" t="t" r="r" b="b"/>
            <a:pathLst>
              <a:path w="8515985" h="8142605">
                <a:moveTo>
                  <a:pt x="8515473" y="6631779"/>
                </a:moveTo>
                <a:lnTo>
                  <a:pt x="8456773" y="6691524"/>
                </a:lnTo>
                <a:lnTo>
                  <a:pt x="8422305" y="6725663"/>
                </a:lnTo>
                <a:lnTo>
                  <a:pt x="8387587" y="6759396"/>
                </a:lnTo>
                <a:lnTo>
                  <a:pt x="8352623" y="6792722"/>
                </a:lnTo>
                <a:lnTo>
                  <a:pt x="8317416" y="6825642"/>
                </a:lnTo>
                <a:lnTo>
                  <a:pt x="8281968" y="6858155"/>
                </a:lnTo>
                <a:lnTo>
                  <a:pt x="8246282" y="6890262"/>
                </a:lnTo>
                <a:lnTo>
                  <a:pt x="8210361" y="6921963"/>
                </a:lnTo>
                <a:lnTo>
                  <a:pt x="8174209" y="6953257"/>
                </a:lnTo>
                <a:lnTo>
                  <a:pt x="8137829" y="6984145"/>
                </a:lnTo>
                <a:lnTo>
                  <a:pt x="8101223" y="7014626"/>
                </a:lnTo>
                <a:lnTo>
                  <a:pt x="8064394" y="7044701"/>
                </a:lnTo>
                <a:lnTo>
                  <a:pt x="8027345" y="7074369"/>
                </a:lnTo>
                <a:lnTo>
                  <a:pt x="7990080" y="7103631"/>
                </a:lnTo>
                <a:lnTo>
                  <a:pt x="7952601" y="7132487"/>
                </a:lnTo>
                <a:lnTo>
                  <a:pt x="7914912" y="7160936"/>
                </a:lnTo>
                <a:lnTo>
                  <a:pt x="7877015" y="7188979"/>
                </a:lnTo>
                <a:lnTo>
                  <a:pt x="7838913" y="7216616"/>
                </a:lnTo>
                <a:lnTo>
                  <a:pt x="7800609" y="7243845"/>
                </a:lnTo>
                <a:lnTo>
                  <a:pt x="7762107" y="7270669"/>
                </a:lnTo>
                <a:lnTo>
                  <a:pt x="7723409" y="7297086"/>
                </a:lnTo>
                <a:lnTo>
                  <a:pt x="7684518" y="7323097"/>
                </a:lnTo>
                <a:lnTo>
                  <a:pt x="7645437" y="7348701"/>
                </a:lnTo>
                <a:lnTo>
                  <a:pt x="7606170" y="7373899"/>
                </a:lnTo>
                <a:lnTo>
                  <a:pt x="7566719" y="7398691"/>
                </a:lnTo>
                <a:lnTo>
                  <a:pt x="7527087" y="7423076"/>
                </a:lnTo>
                <a:lnTo>
                  <a:pt x="7487277" y="7447054"/>
                </a:lnTo>
                <a:lnTo>
                  <a:pt x="7447293" y="7470626"/>
                </a:lnTo>
                <a:lnTo>
                  <a:pt x="7407136" y="7493792"/>
                </a:lnTo>
                <a:lnTo>
                  <a:pt x="7366811" y="7516552"/>
                </a:lnTo>
                <a:lnTo>
                  <a:pt x="7326320" y="7538905"/>
                </a:lnTo>
                <a:lnTo>
                  <a:pt x="7285666" y="7560851"/>
                </a:lnTo>
                <a:lnTo>
                  <a:pt x="7244852" y="7582391"/>
                </a:lnTo>
                <a:lnTo>
                  <a:pt x="7203882" y="7603525"/>
                </a:lnTo>
                <a:lnTo>
                  <a:pt x="7162757" y="7624252"/>
                </a:lnTo>
                <a:lnTo>
                  <a:pt x="7121482" y="7644573"/>
                </a:lnTo>
                <a:lnTo>
                  <a:pt x="7080058" y="7664488"/>
                </a:lnTo>
                <a:lnTo>
                  <a:pt x="7038490" y="7683996"/>
                </a:lnTo>
                <a:lnTo>
                  <a:pt x="6996780" y="7703097"/>
                </a:lnTo>
                <a:lnTo>
                  <a:pt x="6954930" y="7721793"/>
                </a:lnTo>
                <a:lnTo>
                  <a:pt x="6912945" y="7740081"/>
                </a:lnTo>
                <a:lnTo>
                  <a:pt x="6870827" y="7757964"/>
                </a:lnTo>
                <a:lnTo>
                  <a:pt x="6828579" y="7775440"/>
                </a:lnTo>
                <a:lnTo>
                  <a:pt x="6786203" y="7792509"/>
                </a:lnTo>
                <a:lnTo>
                  <a:pt x="6743704" y="7809172"/>
                </a:lnTo>
                <a:lnTo>
                  <a:pt x="6701084" y="7825429"/>
                </a:lnTo>
                <a:lnTo>
                  <a:pt x="6658346" y="7841279"/>
                </a:lnTo>
                <a:lnTo>
                  <a:pt x="6615492" y="7856723"/>
                </a:lnTo>
                <a:lnTo>
                  <a:pt x="6572527" y="7871761"/>
                </a:lnTo>
                <a:lnTo>
                  <a:pt x="6529452" y="7886392"/>
                </a:lnTo>
                <a:lnTo>
                  <a:pt x="6486272" y="7900616"/>
                </a:lnTo>
                <a:lnTo>
                  <a:pt x="6442988" y="7914434"/>
                </a:lnTo>
                <a:lnTo>
                  <a:pt x="6399604" y="7927846"/>
                </a:lnTo>
                <a:lnTo>
                  <a:pt x="6356123" y="7940852"/>
                </a:lnTo>
                <a:lnTo>
                  <a:pt x="6312548" y="7953450"/>
                </a:lnTo>
                <a:lnTo>
                  <a:pt x="6268882" y="7965643"/>
                </a:lnTo>
                <a:lnTo>
                  <a:pt x="6225128" y="7977429"/>
                </a:lnTo>
                <a:lnTo>
                  <a:pt x="6181288" y="7988809"/>
                </a:lnTo>
                <a:lnTo>
                  <a:pt x="6137367" y="7999782"/>
                </a:lnTo>
                <a:lnTo>
                  <a:pt x="6093366" y="8010349"/>
                </a:lnTo>
                <a:lnTo>
                  <a:pt x="6049289" y="8020509"/>
                </a:lnTo>
                <a:lnTo>
                  <a:pt x="6005138" y="8030263"/>
                </a:lnTo>
                <a:lnTo>
                  <a:pt x="5960918" y="8039611"/>
                </a:lnTo>
                <a:lnTo>
                  <a:pt x="5916630" y="8048552"/>
                </a:lnTo>
                <a:lnTo>
                  <a:pt x="5872278" y="8057087"/>
                </a:lnTo>
                <a:lnTo>
                  <a:pt x="5827865" y="8065215"/>
                </a:lnTo>
                <a:lnTo>
                  <a:pt x="5783393" y="8072937"/>
                </a:lnTo>
                <a:lnTo>
                  <a:pt x="5738866" y="8080253"/>
                </a:lnTo>
                <a:lnTo>
                  <a:pt x="5694287" y="8087162"/>
                </a:lnTo>
                <a:lnTo>
                  <a:pt x="5649659" y="8093665"/>
                </a:lnTo>
                <a:lnTo>
                  <a:pt x="5604984" y="8099761"/>
                </a:lnTo>
                <a:lnTo>
                  <a:pt x="5560266" y="8105451"/>
                </a:lnTo>
                <a:lnTo>
                  <a:pt x="5515508" y="8110734"/>
                </a:lnTo>
                <a:lnTo>
                  <a:pt x="5470712" y="8115611"/>
                </a:lnTo>
                <a:lnTo>
                  <a:pt x="5425882" y="8120082"/>
                </a:lnTo>
                <a:lnTo>
                  <a:pt x="5381020" y="8124146"/>
                </a:lnTo>
                <a:lnTo>
                  <a:pt x="5336130" y="8127804"/>
                </a:lnTo>
                <a:lnTo>
                  <a:pt x="5291215" y="8131055"/>
                </a:lnTo>
                <a:lnTo>
                  <a:pt x="5246277" y="8133900"/>
                </a:lnTo>
                <a:lnTo>
                  <a:pt x="5201320" y="8136338"/>
                </a:lnTo>
                <a:lnTo>
                  <a:pt x="5156346" y="8138370"/>
                </a:lnTo>
                <a:lnTo>
                  <a:pt x="5111359" y="8139996"/>
                </a:lnTo>
                <a:lnTo>
                  <a:pt x="5066362" y="8141215"/>
                </a:lnTo>
                <a:lnTo>
                  <a:pt x="5021357" y="8142028"/>
                </a:lnTo>
                <a:lnTo>
                  <a:pt x="4976347" y="8142435"/>
                </a:lnTo>
                <a:lnTo>
                  <a:pt x="4931336" y="8142435"/>
                </a:lnTo>
                <a:lnTo>
                  <a:pt x="4886327" y="8142028"/>
                </a:lnTo>
                <a:lnTo>
                  <a:pt x="4841322" y="8141215"/>
                </a:lnTo>
                <a:lnTo>
                  <a:pt x="4796325" y="8139996"/>
                </a:lnTo>
                <a:lnTo>
                  <a:pt x="4751338" y="8138370"/>
                </a:lnTo>
                <a:lnTo>
                  <a:pt x="4706364" y="8136338"/>
                </a:lnTo>
                <a:lnTo>
                  <a:pt x="4661407" y="8133900"/>
                </a:lnTo>
                <a:lnTo>
                  <a:pt x="4616469" y="8131055"/>
                </a:lnTo>
                <a:lnTo>
                  <a:pt x="4571554" y="8127804"/>
                </a:lnTo>
                <a:lnTo>
                  <a:pt x="4526664" y="8124146"/>
                </a:lnTo>
                <a:lnTo>
                  <a:pt x="4481802" y="8120082"/>
                </a:lnTo>
                <a:lnTo>
                  <a:pt x="4436972" y="8115611"/>
                </a:lnTo>
                <a:lnTo>
                  <a:pt x="4392176" y="8110734"/>
                </a:lnTo>
                <a:lnTo>
                  <a:pt x="4347418" y="8105451"/>
                </a:lnTo>
                <a:lnTo>
                  <a:pt x="4302700" y="8099761"/>
                </a:lnTo>
                <a:lnTo>
                  <a:pt x="4258025" y="8093665"/>
                </a:lnTo>
                <a:lnTo>
                  <a:pt x="4213397" y="8087162"/>
                </a:lnTo>
                <a:lnTo>
                  <a:pt x="4168818" y="8080253"/>
                </a:lnTo>
                <a:lnTo>
                  <a:pt x="4124291" y="8072937"/>
                </a:lnTo>
                <a:lnTo>
                  <a:pt x="4079819" y="8065215"/>
                </a:lnTo>
                <a:lnTo>
                  <a:pt x="4035406" y="8057087"/>
                </a:lnTo>
                <a:lnTo>
                  <a:pt x="3991054" y="8048552"/>
                </a:lnTo>
                <a:lnTo>
                  <a:pt x="3946766" y="8039611"/>
                </a:lnTo>
                <a:lnTo>
                  <a:pt x="3902546" y="8030263"/>
                </a:lnTo>
                <a:lnTo>
                  <a:pt x="3858395" y="8020509"/>
                </a:lnTo>
                <a:lnTo>
                  <a:pt x="3814318" y="8010349"/>
                </a:lnTo>
                <a:lnTo>
                  <a:pt x="3770317" y="7999782"/>
                </a:lnTo>
                <a:lnTo>
                  <a:pt x="3726396" y="7988809"/>
                </a:lnTo>
                <a:lnTo>
                  <a:pt x="3682556" y="7977429"/>
                </a:lnTo>
                <a:lnTo>
                  <a:pt x="3638802" y="7965643"/>
                </a:lnTo>
                <a:lnTo>
                  <a:pt x="3595136" y="7953450"/>
                </a:lnTo>
                <a:lnTo>
                  <a:pt x="3551561" y="7940852"/>
                </a:lnTo>
                <a:lnTo>
                  <a:pt x="3508080" y="7927846"/>
                </a:lnTo>
                <a:lnTo>
                  <a:pt x="3464696" y="7914434"/>
                </a:lnTo>
                <a:lnTo>
                  <a:pt x="3421412" y="7900616"/>
                </a:lnTo>
                <a:lnTo>
                  <a:pt x="3378232" y="7886392"/>
                </a:lnTo>
                <a:lnTo>
                  <a:pt x="3335157" y="7871761"/>
                </a:lnTo>
                <a:lnTo>
                  <a:pt x="3292192" y="7856723"/>
                </a:lnTo>
                <a:lnTo>
                  <a:pt x="3249338" y="7841279"/>
                </a:lnTo>
                <a:lnTo>
                  <a:pt x="3206600" y="7825429"/>
                </a:lnTo>
                <a:lnTo>
                  <a:pt x="3163980" y="7809172"/>
                </a:lnTo>
                <a:lnTo>
                  <a:pt x="3121480" y="7792509"/>
                </a:lnTo>
                <a:lnTo>
                  <a:pt x="3079105" y="7775440"/>
                </a:lnTo>
                <a:lnTo>
                  <a:pt x="3036857" y="7757964"/>
                </a:lnTo>
                <a:lnTo>
                  <a:pt x="2994739" y="7740081"/>
                </a:lnTo>
                <a:lnTo>
                  <a:pt x="2952754" y="7721793"/>
                </a:lnTo>
                <a:lnTo>
                  <a:pt x="2910904" y="7703097"/>
                </a:lnTo>
                <a:lnTo>
                  <a:pt x="2869194" y="7683996"/>
                </a:lnTo>
                <a:lnTo>
                  <a:pt x="2827626" y="7664488"/>
                </a:lnTo>
                <a:lnTo>
                  <a:pt x="2786202" y="7644573"/>
                </a:lnTo>
                <a:lnTo>
                  <a:pt x="2744927" y="7624252"/>
                </a:lnTo>
                <a:lnTo>
                  <a:pt x="2703802" y="7603525"/>
                </a:lnTo>
                <a:lnTo>
                  <a:pt x="2662831" y="7582391"/>
                </a:lnTo>
                <a:lnTo>
                  <a:pt x="2622018" y="7560851"/>
                </a:lnTo>
                <a:lnTo>
                  <a:pt x="2581364" y="7538905"/>
                </a:lnTo>
                <a:lnTo>
                  <a:pt x="2540873" y="7516552"/>
                </a:lnTo>
                <a:lnTo>
                  <a:pt x="2500547" y="7493792"/>
                </a:lnTo>
                <a:lnTo>
                  <a:pt x="2460391" y="7470626"/>
                </a:lnTo>
                <a:lnTo>
                  <a:pt x="2420407" y="7447054"/>
                </a:lnTo>
                <a:lnTo>
                  <a:pt x="2380597" y="7423076"/>
                </a:lnTo>
                <a:lnTo>
                  <a:pt x="2340965" y="7398691"/>
                </a:lnTo>
                <a:lnTo>
                  <a:pt x="2301514" y="7373899"/>
                </a:lnTo>
                <a:lnTo>
                  <a:pt x="2262246" y="7348701"/>
                </a:lnTo>
                <a:lnTo>
                  <a:pt x="2223166" y="7323097"/>
                </a:lnTo>
                <a:lnTo>
                  <a:pt x="2184275" y="7297086"/>
                </a:lnTo>
                <a:lnTo>
                  <a:pt x="2145577" y="7270669"/>
                </a:lnTo>
                <a:lnTo>
                  <a:pt x="2107075" y="7243845"/>
                </a:lnTo>
                <a:lnTo>
                  <a:pt x="2068771" y="7216616"/>
                </a:lnTo>
                <a:lnTo>
                  <a:pt x="2030669" y="7188979"/>
                </a:lnTo>
                <a:lnTo>
                  <a:pt x="1992772" y="7160936"/>
                </a:lnTo>
                <a:lnTo>
                  <a:pt x="1955083" y="7132487"/>
                </a:lnTo>
                <a:lnTo>
                  <a:pt x="1917604" y="7103631"/>
                </a:lnTo>
                <a:lnTo>
                  <a:pt x="1880339" y="7074369"/>
                </a:lnTo>
                <a:lnTo>
                  <a:pt x="1843290" y="7044701"/>
                </a:lnTo>
                <a:lnTo>
                  <a:pt x="1806461" y="7014626"/>
                </a:lnTo>
                <a:lnTo>
                  <a:pt x="1769855" y="6984145"/>
                </a:lnTo>
                <a:lnTo>
                  <a:pt x="1733475" y="6953257"/>
                </a:lnTo>
                <a:lnTo>
                  <a:pt x="1697323" y="6921963"/>
                </a:lnTo>
                <a:lnTo>
                  <a:pt x="1661402" y="6890262"/>
                </a:lnTo>
                <a:lnTo>
                  <a:pt x="1625716" y="6858155"/>
                </a:lnTo>
                <a:lnTo>
                  <a:pt x="1590268" y="6825642"/>
                </a:lnTo>
                <a:lnTo>
                  <a:pt x="1555061" y="6792722"/>
                </a:lnTo>
                <a:lnTo>
                  <a:pt x="1520096" y="6759396"/>
                </a:lnTo>
                <a:lnTo>
                  <a:pt x="1485379" y="6725663"/>
                </a:lnTo>
                <a:lnTo>
                  <a:pt x="1450911" y="6691524"/>
                </a:lnTo>
                <a:lnTo>
                  <a:pt x="1416772" y="6657056"/>
                </a:lnTo>
                <a:lnTo>
                  <a:pt x="1383039" y="6622338"/>
                </a:lnTo>
                <a:lnTo>
                  <a:pt x="1349713" y="6587374"/>
                </a:lnTo>
                <a:lnTo>
                  <a:pt x="1316793" y="6552167"/>
                </a:lnTo>
                <a:lnTo>
                  <a:pt x="1284280" y="6516718"/>
                </a:lnTo>
                <a:lnTo>
                  <a:pt x="1252173" y="6481033"/>
                </a:lnTo>
                <a:lnTo>
                  <a:pt x="1220472" y="6445112"/>
                </a:lnTo>
                <a:lnTo>
                  <a:pt x="1189178" y="6408960"/>
                </a:lnTo>
                <a:lnTo>
                  <a:pt x="1158290" y="6372580"/>
                </a:lnTo>
                <a:lnTo>
                  <a:pt x="1127809" y="6335974"/>
                </a:lnTo>
                <a:lnTo>
                  <a:pt x="1097734" y="6299145"/>
                </a:lnTo>
                <a:lnTo>
                  <a:pt x="1068065" y="6262096"/>
                </a:lnTo>
                <a:lnTo>
                  <a:pt x="1038803" y="6224831"/>
                </a:lnTo>
                <a:lnTo>
                  <a:pt x="1009948" y="6187352"/>
                </a:lnTo>
                <a:lnTo>
                  <a:pt x="981498" y="6149663"/>
                </a:lnTo>
                <a:lnTo>
                  <a:pt x="953456" y="6111766"/>
                </a:lnTo>
                <a:lnTo>
                  <a:pt x="925819" y="6073664"/>
                </a:lnTo>
                <a:lnTo>
                  <a:pt x="898589" y="6035360"/>
                </a:lnTo>
                <a:lnTo>
                  <a:pt x="871766" y="5996858"/>
                </a:lnTo>
                <a:lnTo>
                  <a:pt x="845348" y="5958160"/>
                </a:lnTo>
                <a:lnTo>
                  <a:pt x="819338" y="5919269"/>
                </a:lnTo>
                <a:lnTo>
                  <a:pt x="793733" y="5880188"/>
                </a:lnTo>
                <a:lnTo>
                  <a:pt x="768535" y="5840921"/>
                </a:lnTo>
                <a:lnTo>
                  <a:pt x="743744" y="5801470"/>
                </a:lnTo>
                <a:lnTo>
                  <a:pt x="719359" y="5761838"/>
                </a:lnTo>
                <a:lnTo>
                  <a:pt x="695380" y="5722028"/>
                </a:lnTo>
                <a:lnTo>
                  <a:pt x="671808" y="5682044"/>
                </a:lnTo>
                <a:lnTo>
                  <a:pt x="648642" y="5641887"/>
                </a:lnTo>
                <a:lnTo>
                  <a:pt x="625883" y="5601562"/>
                </a:lnTo>
                <a:lnTo>
                  <a:pt x="603530" y="5561071"/>
                </a:lnTo>
                <a:lnTo>
                  <a:pt x="581583" y="5520417"/>
                </a:lnTo>
                <a:lnTo>
                  <a:pt x="560043" y="5479603"/>
                </a:lnTo>
                <a:lnTo>
                  <a:pt x="538909" y="5438633"/>
                </a:lnTo>
                <a:lnTo>
                  <a:pt x="518182" y="5397508"/>
                </a:lnTo>
                <a:lnTo>
                  <a:pt x="497861" y="5356233"/>
                </a:lnTo>
                <a:lnTo>
                  <a:pt x="477947" y="5314809"/>
                </a:lnTo>
                <a:lnTo>
                  <a:pt x="458439" y="5273241"/>
                </a:lnTo>
                <a:lnTo>
                  <a:pt x="439337" y="5231531"/>
                </a:lnTo>
                <a:lnTo>
                  <a:pt x="420642" y="5189681"/>
                </a:lnTo>
                <a:lnTo>
                  <a:pt x="402353" y="5147696"/>
                </a:lnTo>
                <a:lnTo>
                  <a:pt x="384471" y="5105578"/>
                </a:lnTo>
                <a:lnTo>
                  <a:pt x="366995" y="5063330"/>
                </a:lnTo>
                <a:lnTo>
                  <a:pt x="349925" y="5020954"/>
                </a:lnTo>
                <a:lnTo>
                  <a:pt x="333262" y="4978455"/>
                </a:lnTo>
                <a:lnTo>
                  <a:pt x="317005" y="4935835"/>
                </a:lnTo>
                <a:lnTo>
                  <a:pt x="301155" y="4893097"/>
                </a:lnTo>
                <a:lnTo>
                  <a:pt x="285711" y="4850243"/>
                </a:lnTo>
                <a:lnTo>
                  <a:pt x="270674" y="4807278"/>
                </a:lnTo>
                <a:lnTo>
                  <a:pt x="256043" y="4764203"/>
                </a:lnTo>
                <a:lnTo>
                  <a:pt x="241818" y="4721023"/>
                </a:lnTo>
                <a:lnTo>
                  <a:pt x="228000" y="4677739"/>
                </a:lnTo>
                <a:lnTo>
                  <a:pt x="214588" y="4634355"/>
                </a:lnTo>
                <a:lnTo>
                  <a:pt x="201583" y="4590874"/>
                </a:lnTo>
                <a:lnTo>
                  <a:pt x="188984" y="4547299"/>
                </a:lnTo>
                <a:lnTo>
                  <a:pt x="176791" y="4503633"/>
                </a:lnTo>
                <a:lnTo>
                  <a:pt x="165005" y="4459879"/>
                </a:lnTo>
                <a:lnTo>
                  <a:pt x="153625" y="4416039"/>
                </a:lnTo>
                <a:lnTo>
                  <a:pt x="142652" y="4372118"/>
                </a:lnTo>
                <a:lnTo>
                  <a:pt x="132085" y="4328117"/>
                </a:lnTo>
                <a:lnTo>
                  <a:pt x="121925" y="4284040"/>
                </a:lnTo>
                <a:lnTo>
                  <a:pt x="112171" y="4239889"/>
                </a:lnTo>
                <a:lnTo>
                  <a:pt x="102823" y="4195669"/>
                </a:lnTo>
                <a:lnTo>
                  <a:pt x="93882" y="4151381"/>
                </a:lnTo>
                <a:lnTo>
                  <a:pt x="85347" y="4107029"/>
                </a:lnTo>
                <a:lnTo>
                  <a:pt x="77219" y="4062616"/>
                </a:lnTo>
                <a:lnTo>
                  <a:pt x="69497" y="4018144"/>
                </a:lnTo>
                <a:lnTo>
                  <a:pt x="62181" y="3973617"/>
                </a:lnTo>
                <a:lnTo>
                  <a:pt x="55272" y="3929038"/>
                </a:lnTo>
                <a:lnTo>
                  <a:pt x="48770" y="3884410"/>
                </a:lnTo>
                <a:lnTo>
                  <a:pt x="42673" y="3839735"/>
                </a:lnTo>
                <a:lnTo>
                  <a:pt x="36984" y="3795017"/>
                </a:lnTo>
                <a:lnTo>
                  <a:pt x="31700" y="3750259"/>
                </a:lnTo>
                <a:lnTo>
                  <a:pt x="26823" y="3705463"/>
                </a:lnTo>
                <a:lnTo>
                  <a:pt x="22352" y="3660633"/>
                </a:lnTo>
                <a:lnTo>
                  <a:pt x="18288" y="3615771"/>
                </a:lnTo>
                <a:lnTo>
                  <a:pt x="14631" y="3570881"/>
                </a:lnTo>
                <a:lnTo>
                  <a:pt x="11379" y="3525966"/>
                </a:lnTo>
                <a:lnTo>
                  <a:pt x="8534" y="3481028"/>
                </a:lnTo>
                <a:lnTo>
                  <a:pt x="6096" y="3436071"/>
                </a:lnTo>
                <a:lnTo>
                  <a:pt x="4064" y="3391097"/>
                </a:lnTo>
                <a:lnTo>
                  <a:pt x="2438" y="3346110"/>
                </a:lnTo>
                <a:lnTo>
                  <a:pt x="1219" y="3301113"/>
                </a:lnTo>
                <a:lnTo>
                  <a:pt x="406" y="3256108"/>
                </a:lnTo>
                <a:lnTo>
                  <a:pt x="0" y="3211098"/>
                </a:lnTo>
                <a:lnTo>
                  <a:pt x="0" y="3166087"/>
                </a:lnTo>
                <a:lnTo>
                  <a:pt x="406" y="3121078"/>
                </a:lnTo>
                <a:lnTo>
                  <a:pt x="1219" y="3076073"/>
                </a:lnTo>
                <a:lnTo>
                  <a:pt x="2438" y="3031076"/>
                </a:lnTo>
                <a:lnTo>
                  <a:pt x="4064" y="2986089"/>
                </a:lnTo>
                <a:lnTo>
                  <a:pt x="6096" y="2941115"/>
                </a:lnTo>
                <a:lnTo>
                  <a:pt x="8534" y="2896158"/>
                </a:lnTo>
                <a:lnTo>
                  <a:pt x="11379" y="2851220"/>
                </a:lnTo>
                <a:lnTo>
                  <a:pt x="14631" y="2806305"/>
                </a:lnTo>
                <a:lnTo>
                  <a:pt x="18288" y="2761415"/>
                </a:lnTo>
                <a:lnTo>
                  <a:pt x="22352" y="2716553"/>
                </a:lnTo>
                <a:lnTo>
                  <a:pt x="26823" y="2671723"/>
                </a:lnTo>
                <a:lnTo>
                  <a:pt x="31700" y="2626927"/>
                </a:lnTo>
                <a:lnTo>
                  <a:pt x="36984" y="2582169"/>
                </a:lnTo>
                <a:lnTo>
                  <a:pt x="42673" y="2537451"/>
                </a:lnTo>
                <a:lnTo>
                  <a:pt x="48770" y="2492776"/>
                </a:lnTo>
                <a:lnTo>
                  <a:pt x="55272" y="2448148"/>
                </a:lnTo>
                <a:lnTo>
                  <a:pt x="62181" y="2403569"/>
                </a:lnTo>
                <a:lnTo>
                  <a:pt x="69497" y="2359042"/>
                </a:lnTo>
                <a:lnTo>
                  <a:pt x="77219" y="2314570"/>
                </a:lnTo>
                <a:lnTo>
                  <a:pt x="85347" y="2270157"/>
                </a:lnTo>
                <a:lnTo>
                  <a:pt x="93882" y="2225805"/>
                </a:lnTo>
                <a:lnTo>
                  <a:pt x="102823" y="2181517"/>
                </a:lnTo>
                <a:lnTo>
                  <a:pt x="112171" y="2137297"/>
                </a:lnTo>
                <a:lnTo>
                  <a:pt x="121925" y="2093146"/>
                </a:lnTo>
                <a:lnTo>
                  <a:pt x="132085" y="2049069"/>
                </a:lnTo>
                <a:lnTo>
                  <a:pt x="142652" y="2005068"/>
                </a:lnTo>
                <a:lnTo>
                  <a:pt x="153625" y="1961147"/>
                </a:lnTo>
                <a:lnTo>
                  <a:pt x="165005" y="1917307"/>
                </a:lnTo>
                <a:lnTo>
                  <a:pt x="176791" y="1873553"/>
                </a:lnTo>
                <a:lnTo>
                  <a:pt x="188984" y="1829887"/>
                </a:lnTo>
                <a:lnTo>
                  <a:pt x="201583" y="1786312"/>
                </a:lnTo>
                <a:lnTo>
                  <a:pt x="214588" y="1742831"/>
                </a:lnTo>
                <a:lnTo>
                  <a:pt x="228000" y="1699447"/>
                </a:lnTo>
                <a:lnTo>
                  <a:pt x="241818" y="1656163"/>
                </a:lnTo>
                <a:lnTo>
                  <a:pt x="256043" y="1612983"/>
                </a:lnTo>
                <a:lnTo>
                  <a:pt x="270674" y="1569908"/>
                </a:lnTo>
                <a:lnTo>
                  <a:pt x="285711" y="1526943"/>
                </a:lnTo>
                <a:lnTo>
                  <a:pt x="301155" y="1484089"/>
                </a:lnTo>
                <a:lnTo>
                  <a:pt x="317005" y="1441351"/>
                </a:lnTo>
                <a:lnTo>
                  <a:pt x="333262" y="1398731"/>
                </a:lnTo>
                <a:lnTo>
                  <a:pt x="349925" y="1356231"/>
                </a:lnTo>
                <a:lnTo>
                  <a:pt x="366995" y="1313856"/>
                </a:lnTo>
                <a:lnTo>
                  <a:pt x="384471" y="1271608"/>
                </a:lnTo>
                <a:lnTo>
                  <a:pt x="402353" y="1229490"/>
                </a:lnTo>
                <a:lnTo>
                  <a:pt x="420642" y="1187505"/>
                </a:lnTo>
                <a:lnTo>
                  <a:pt x="439337" y="1145655"/>
                </a:lnTo>
                <a:lnTo>
                  <a:pt x="458439" y="1103945"/>
                </a:lnTo>
                <a:lnTo>
                  <a:pt x="477947" y="1062377"/>
                </a:lnTo>
                <a:lnTo>
                  <a:pt x="497861" y="1020953"/>
                </a:lnTo>
                <a:lnTo>
                  <a:pt x="518182" y="979678"/>
                </a:lnTo>
                <a:lnTo>
                  <a:pt x="538909" y="938553"/>
                </a:lnTo>
                <a:lnTo>
                  <a:pt x="560043" y="897582"/>
                </a:lnTo>
                <a:lnTo>
                  <a:pt x="581583" y="856769"/>
                </a:lnTo>
                <a:lnTo>
                  <a:pt x="603530" y="816115"/>
                </a:lnTo>
                <a:lnTo>
                  <a:pt x="625883" y="775624"/>
                </a:lnTo>
                <a:lnTo>
                  <a:pt x="648642" y="735298"/>
                </a:lnTo>
                <a:lnTo>
                  <a:pt x="671808" y="695142"/>
                </a:lnTo>
                <a:lnTo>
                  <a:pt x="695380" y="655158"/>
                </a:lnTo>
                <a:lnTo>
                  <a:pt x="719359" y="615348"/>
                </a:lnTo>
                <a:lnTo>
                  <a:pt x="743744" y="575716"/>
                </a:lnTo>
                <a:lnTo>
                  <a:pt x="768535" y="536265"/>
                </a:lnTo>
                <a:lnTo>
                  <a:pt x="793733" y="496997"/>
                </a:lnTo>
                <a:lnTo>
                  <a:pt x="819338" y="457917"/>
                </a:lnTo>
                <a:lnTo>
                  <a:pt x="845348" y="419026"/>
                </a:lnTo>
                <a:lnTo>
                  <a:pt x="871766" y="380328"/>
                </a:lnTo>
                <a:lnTo>
                  <a:pt x="898589" y="341826"/>
                </a:lnTo>
                <a:lnTo>
                  <a:pt x="925819" y="303522"/>
                </a:lnTo>
                <a:lnTo>
                  <a:pt x="953456" y="265420"/>
                </a:lnTo>
                <a:lnTo>
                  <a:pt x="981498" y="227523"/>
                </a:lnTo>
                <a:lnTo>
                  <a:pt x="1009948" y="189834"/>
                </a:lnTo>
                <a:lnTo>
                  <a:pt x="1038803" y="152355"/>
                </a:lnTo>
                <a:lnTo>
                  <a:pt x="1068065" y="115090"/>
                </a:lnTo>
                <a:lnTo>
                  <a:pt x="1097734" y="78041"/>
                </a:lnTo>
                <a:lnTo>
                  <a:pt x="1127809" y="41212"/>
                </a:lnTo>
                <a:lnTo>
                  <a:pt x="1158290" y="4606"/>
                </a:lnTo>
                <a:lnTo>
                  <a:pt x="1162201" y="0"/>
                </a:lnTo>
              </a:path>
            </a:pathLst>
          </a:custGeom>
          <a:ln w="63499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790700" y="317500"/>
            <a:ext cx="18821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5" dirty="0"/>
              <a:t>Oczekiwania</a:t>
            </a:r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660400" y="7264400"/>
            <a:ext cx="1905000" cy="190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77900" y="7581900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4999" y="0"/>
                </a:moveTo>
                <a:lnTo>
                  <a:pt x="590707" y="1537"/>
                </a:lnTo>
                <a:lnTo>
                  <a:pt x="546589" y="6148"/>
                </a:lnTo>
                <a:lnTo>
                  <a:pt x="502818" y="13833"/>
                </a:lnTo>
                <a:lnTo>
                  <a:pt x="459567" y="24593"/>
                </a:lnTo>
                <a:lnTo>
                  <a:pt x="417012" y="38427"/>
                </a:lnTo>
                <a:lnTo>
                  <a:pt x="375324" y="55335"/>
                </a:lnTo>
                <a:lnTo>
                  <a:pt x="334678" y="75317"/>
                </a:lnTo>
                <a:lnTo>
                  <a:pt x="295248" y="98373"/>
                </a:lnTo>
                <a:lnTo>
                  <a:pt x="257207" y="124504"/>
                </a:lnTo>
                <a:lnTo>
                  <a:pt x="220729" y="153709"/>
                </a:lnTo>
                <a:lnTo>
                  <a:pt x="185987" y="185988"/>
                </a:lnTo>
                <a:lnTo>
                  <a:pt x="153708" y="220729"/>
                </a:lnTo>
                <a:lnTo>
                  <a:pt x="124503" y="257208"/>
                </a:lnTo>
                <a:lnTo>
                  <a:pt x="98373" y="295249"/>
                </a:lnTo>
                <a:lnTo>
                  <a:pt x="75317" y="334679"/>
                </a:lnTo>
                <a:lnTo>
                  <a:pt x="55335" y="375325"/>
                </a:lnTo>
                <a:lnTo>
                  <a:pt x="38427" y="417012"/>
                </a:lnTo>
                <a:lnTo>
                  <a:pt x="24593" y="459568"/>
                </a:lnTo>
                <a:lnTo>
                  <a:pt x="13833" y="502818"/>
                </a:lnTo>
                <a:lnTo>
                  <a:pt x="6148" y="546589"/>
                </a:lnTo>
                <a:lnTo>
                  <a:pt x="1537" y="590708"/>
                </a:lnTo>
                <a:lnTo>
                  <a:pt x="0" y="635000"/>
                </a:lnTo>
                <a:lnTo>
                  <a:pt x="1537" y="679292"/>
                </a:lnTo>
                <a:lnTo>
                  <a:pt x="6148" y="723410"/>
                </a:lnTo>
                <a:lnTo>
                  <a:pt x="13833" y="767182"/>
                </a:lnTo>
                <a:lnTo>
                  <a:pt x="24593" y="810432"/>
                </a:lnTo>
                <a:lnTo>
                  <a:pt x="38427" y="852988"/>
                </a:lnTo>
                <a:lnTo>
                  <a:pt x="55335" y="894675"/>
                </a:lnTo>
                <a:lnTo>
                  <a:pt x="75317" y="935321"/>
                </a:lnTo>
                <a:lnTo>
                  <a:pt x="98373" y="974751"/>
                </a:lnTo>
                <a:lnTo>
                  <a:pt x="124503" y="1012792"/>
                </a:lnTo>
                <a:lnTo>
                  <a:pt x="153708" y="1049271"/>
                </a:lnTo>
                <a:lnTo>
                  <a:pt x="185987" y="1084013"/>
                </a:lnTo>
                <a:lnTo>
                  <a:pt x="220729" y="1116291"/>
                </a:lnTo>
                <a:lnTo>
                  <a:pt x="257207" y="1145496"/>
                </a:lnTo>
                <a:lnTo>
                  <a:pt x="295248" y="1171626"/>
                </a:lnTo>
                <a:lnTo>
                  <a:pt x="334678" y="1194683"/>
                </a:lnTo>
                <a:lnTo>
                  <a:pt x="375324" y="1214665"/>
                </a:lnTo>
                <a:lnTo>
                  <a:pt x="417012" y="1231573"/>
                </a:lnTo>
                <a:lnTo>
                  <a:pt x="459567" y="1245406"/>
                </a:lnTo>
                <a:lnTo>
                  <a:pt x="502818" y="1256166"/>
                </a:lnTo>
                <a:lnTo>
                  <a:pt x="546589" y="1263851"/>
                </a:lnTo>
                <a:lnTo>
                  <a:pt x="590707" y="1268463"/>
                </a:lnTo>
                <a:lnTo>
                  <a:pt x="634999" y="1270000"/>
                </a:lnTo>
                <a:lnTo>
                  <a:pt x="679292" y="1268463"/>
                </a:lnTo>
                <a:lnTo>
                  <a:pt x="723410" y="1263851"/>
                </a:lnTo>
                <a:lnTo>
                  <a:pt x="767181" y="1256166"/>
                </a:lnTo>
                <a:lnTo>
                  <a:pt x="810431" y="1245406"/>
                </a:lnTo>
                <a:lnTo>
                  <a:pt x="852987" y="1231573"/>
                </a:lnTo>
                <a:lnTo>
                  <a:pt x="894675" y="1214665"/>
                </a:lnTo>
                <a:lnTo>
                  <a:pt x="935320" y="1194683"/>
                </a:lnTo>
                <a:lnTo>
                  <a:pt x="974751" y="1171626"/>
                </a:lnTo>
                <a:lnTo>
                  <a:pt x="1012792" y="1145496"/>
                </a:lnTo>
                <a:lnTo>
                  <a:pt x="1049270" y="1116291"/>
                </a:lnTo>
                <a:lnTo>
                  <a:pt x="1084012" y="1084013"/>
                </a:lnTo>
                <a:lnTo>
                  <a:pt x="1116291" y="1049271"/>
                </a:lnTo>
                <a:lnTo>
                  <a:pt x="1145495" y="1012792"/>
                </a:lnTo>
                <a:lnTo>
                  <a:pt x="1171626" y="974751"/>
                </a:lnTo>
                <a:lnTo>
                  <a:pt x="1194682" y="935321"/>
                </a:lnTo>
                <a:lnTo>
                  <a:pt x="1214665" y="894675"/>
                </a:lnTo>
                <a:lnTo>
                  <a:pt x="1231573" y="852988"/>
                </a:lnTo>
                <a:lnTo>
                  <a:pt x="1245406" y="810432"/>
                </a:lnTo>
                <a:lnTo>
                  <a:pt x="1256166" y="767182"/>
                </a:lnTo>
                <a:lnTo>
                  <a:pt x="1263851" y="723410"/>
                </a:lnTo>
                <a:lnTo>
                  <a:pt x="1268463" y="679292"/>
                </a:lnTo>
                <a:lnTo>
                  <a:pt x="1270000" y="635000"/>
                </a:lnTo>
                <a:lnTo>
                  <a:pt x="1268463" y="590708"/>
                </a:lnTo>
                <a:lnTo>
                  <a:pt x="1263851" y="546589"/>
                </a:lnTo>
                <a:lnTo>
                  <a:pt x="1256166" y="502818"/>
                </a:lnTo>
                <a:lnTo>
                  <a:pt x="1245406" y="459568"/>
                </a:lnTo>
                <a:lnTo>
                  <a:pt x="1231573" y="417012"/>
                </a:lnTo>
                <a:lnTo>
                  <a:pt x="1214665" y="375325"/>
                </a:lnTo>
                <a:lnTo>
                  <a:pt x="1194682" y="334679"/>
                </a:lnTo>
                <a:lnTo>
                  <a:pt x="1171626" y="295249"/>
                </a:lnTo>
                <a:lnTo>
                  <a:pt x="1145495" y="257208"/>
                </a:lnTo>
                <a:lnTo>
                  <a:pt x="1116291" y="220729"/>
                </a:lnTo>
                <a:lnTo>
                  <a:pt x="1084012" y="185988"/>
                </a:lnTo>
                <a:lnTo>
                  <a:pt x="1049270" y="153709"/>
                </a:lnTo>
                <a:lnTo>
                  <a:pt x="1012792" y="124504"/>
                </a:lnTo>
                <a:lnTo>
                  <a:pt x="974751" y="98373"/>
                </a:lnTo>
                <a:lnTo>
                  <a:pt x="935320" y="75317"/>
                </a:lnTo>
                <a:lnTo>
                  <a:pt x="894675" y="55335"/>
                </a:lnTo>
                <a:lnTo>
                  <a:pt x="852987" y="38427"/>
                </a:lnTo>
                <a:lnTo>
                  <a:pt x="810431" y="24593"/>
                </a:lnTo>
                <a:lnTo>
                  <a:pt x="767181" y="13833"/>
                </a:lnTo>
                <a:lnTo>
                  <a:pt x="723410" y="6148"/>
                </a:lnTo>
                <a:lnTo>
                  <a:pt x="679292" y="1537"/>
                </a:lnTo>
                <a:lnTo>
                  <a:pt x="63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58900" y="8051800"/>
            <a:ext cx="51752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15" dirty="0">
                <a:latin typeface="Arial"/>
                <a:cs typeface="Arial"/>
              </a:rPr>
              <a:t>Plan</a:t>
            </a:r>
            <a:endParaRPr sz="19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74966" y="7948270"/>
            <a:ext cx="2664072" cy="1096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92466" y="8265770"/>
            <a:ext cx="2029460" cy="461645"/>
          </a:xfrm>
          <a:custGeom>
            <a:avLst/>
            <a:gdLst/>
            <a:ahLst/>
            <a:cxnLst/>
            <a:rect l="l" t="t" r="r" b="b"/>
            <a:pathLst>
              <a:path w="2029460" h="461645">
                <a:moveTo>
                  <a:pt x="1576139" y="0"/>
                </a:moveTo>
                <a:lnTo>
                  <a:pt x="1576139" y="152543"/>
                </a:lnTo>
                <a:lnTo>
                  <a:pt x="0" y="152543"/>
                </a:lnTo>
                <a:lnTo>
                  <a:pt x="0" y="308515"/>
                </a:lnTo>
                <a:lnTo>
                  <a:pt x="1576139" y="308515"/>
                </a:lnTo>
                <a:lnTo>
                  <a:pt x="1576139" y="461058"/>
                </a:lnTo>
                <a:lnTo>
                  <a:pt x="2029072" y="230529"/>
                </a:lnTo>
                <a:lnTo>
                  <a:pt x="15761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15186" y="6987561"/>
            <a:ext cx="2850099" cy="17079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36970" y="7482014"/>
            <a:ext cx="1988185" cy="680720"/>
          </a:xfrm>
          <a:custGeom>
            <a:avLst/>
            <a:gdLst/>
            <a:ahLst/>
            <a:cxnLst/>
            <a:rect l="l" t="t" r="r" b="b"/>
            <a:pathLst>
              <a:path w="1988185" h="680720">
                <a:moveTo>
                  <a:pt x="1492417" y="0"/>
                </a:moveTo>
                <a:lnTo>
                  <a:pt x="1529321" y="148012"/>
                </a:lnTo>
                <a:lnTo>
                  <a:pt x="0" y="529314"/>
                </a:lnTo>
                <a:lnTo>
                  <a:pt x="37732" y="680653"/>
                </a:lnTo>
                <a:lnTo>
                  <a:pt x="1567054" y="299351"/>
                </a:lnTo>
                <a:lnTo>
                  <a:pt x="1774376" y="299351"/>
                </a:lnTo>
                <a:lnTo>
                  <a:pt x="1987666" y="114106"/>
                </a:lnTo>
                <a:lnTo>
                  <a:pt x="1492417" y="0"/>
                </a:lnTo>
                <a:close/>
              </a:path>
              <a:path w="1988185" h="680720">
                <a:moveTo>
                  <a:pt x="1774376" y="299351"/>
                </a:moveTo>
                <a:lnTo>
                  <a:pt x="1567054" y="299351"/>
                </a:lnTo>
                <a:lnTo>
                  <a:pt x="1603957" y="447362"/>
                </a:lnTo>
                <a:lnTo>
                  <a:pt x="1774376" y="299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52833" y="6117065"/>
            <a:ext cx="2866805" cy="22184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53841" y="6750004"/>
            <a:ext cx="1828800" cy="1021715"/>
          </a:xfrm>
          <a:custGeom>
            <a:avLst/>
            <a:gdLst/>
            <a:ahLst/>
            <a:cxnLst/>
            <a:rect l="l" t="t" r="r" b="b"/>
            <a:pathLst>
              <a:path w="1828800" h="1021715">
                <a:moveTo>
                  <a:pt x="1828177" y="0"/>
                </a:moveTo>
                <a:lnTo>
                  <a:pt x="1320034" y="9093"/>
                </a:lnTo>
                <a:lnTo>
                  <a:pt x="1391649" y="143781"/>
                </a:lnTo>
                <a:lnTo>
                  <a:pt x="0" y="883734"/>
                </a:lnTo>
                <a:lnTo>
                  <a:pt x="73225" y="1021449"/>
                </a:lnTo>
                <a:lnTo>
                  <a:pt x="1464873" y="281496"/>
                </a:lnTo>
                <a:lnTo>
                  <a:pt x="1630885" y="281496"/>
                </a:lnTo>
                <a:lnTo>
                  <a:pt x="1828177" y="0"/>
                </a:lnTo>
                <a:close/>
              </a:path>
              <a:path w="1828800" h="1021715">
                <a:moveTo>
                  <a:pt x="1630885" y="281496"/>
                </a:moveTo>
                <a:lnTo>
                  <a:pt x="1464873" y="281496"/>
                </a:lnTo>
                <a:lnTo>
                  <a:pt x="1536487" y="416184"/>
                </a:lnTo>
                <a:lnTo>
                  <a:pt x="1630885" y="281496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72437" y="5457828"/>
            <a:ext cx="2713198" cy="2597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22905" y="6077542"/>
            <a:ext cx="1560195" cy="1416050"/>
          </a:xfrm>
          <a:custGeom>
            <a:avLst/>
            <a:gdLst/>
            <a:ahLst/>
            <a:cxnLst/>
            <a:rect l="l" t="t" r="r" b="b"/>
            <a:pathLst>
              <a:path w="1560195" h="1416050">
                <a:moveTo>
                  <a:pt x="1560078" y="0"/>
                </a:moveTo>
                <a:lnTo>
                  <a:pt x="1069228" y="131754"/>
                </a:lnTo>
                <a:lnTo>
                  <a:pt x="1171300" y="245116"/>
                </a:lnTo>
                <a:lnTo>
                  <a:pt x="0" y="1299759"/>
                </a:lnTo>
                <a:lnTo>
                  <a:pt x="104366" y="1415669"/>
                </a:lnTo>
                <a:lnTo>
                  <a:pt x="1275665" y="361026"/>
                </a:lnTo>
                <a:lnTo>
                  <a:pt x="1421310" y="361026"/>
                </a:lnTo>
                <a:lnTo>
                  <a:pt x="1560078" y="0"/>
                </a:lnTo>
                <a:close/>
              </a:path>
              <a:path w="1560195" h="1416050">
                <a:moveTo>
                  <a:pt x="1421310" y="361026"/>
                </a:moveTo>
                <a:lnTo>
                  <a:pt x="1275665" y="361026"/>
                </a:lnTo>
                <a:lnTo>
                  <a:pt x="1377737" y="474388"/>
                </a:lnTo>
                <a:lnTo>
                  <a:pt x="1421310" y="361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83734" y="5040838"/>
            <a:ext cx="2398404" cy="28215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50960" y="5610510"/>
            <a:ext cx="1199515" cy="1725930"/>
          </a:xfrm>
          <a:custGeom>
            <a:avLst/>
            <a:gdLst/>
            <a:ahLst/>
            <a:cxnLst/>
            <a:rect l="l" t="t" r="r" b="b"/>
            <a:pathLst>
              <a:path w="1199514" h="1725929">
                <a:moveTo>
                  <a:pt x="1199297" y="0"/>
                </a:moveTo>
                <a:lnTo>
                  <a:pt x="754901" y="246589"/>
                </a:lnTo>
                <a:lnTo>
                  <a:pt x="881366" y="331890"/>
                </a:lnTo>
                <a:lnTo>
                  <a:pt x="0" y="1638569"/>
                </a:lnTo>
                <a:lnTo>
                  <a:pt x="129307" y="1725787"/>
                </a:lnTo>
                <a:lnTo>
                  <a:pt x="1010673" y="419108"/>
                </a:lnTo>
                <a:lnTo>
                  <a:pt x="1147649" y="419108"/>
                </a:lnTo>
                <a:lnTo>
                  <a:pt x="1199297" y="0"/>
                </a:lnTo>
                <a:close/>
              </a:path>
              <a:path w="1199514" h="1725929">
                <a:moveTo>
                  <a:pt x="1147649" y="419108"/>
                </a:moveTo>
                <a:lnTo>
                  <a:pt x="1010673" y="419108"/>
                </a:lnTo>
                <a:lnTo>
                  <a:pt x="1137137" y="504409"/>
                </a:lnTo>
                <a:lnTo>
                  <a:pt x="1147649" y="4191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 rot="19920000">
            <a:off x="2522750" y="6631286"/>
            <a:ext cx="1531149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b="1" spc="15" dirty="0">
                <a:latin typeface="Arial"/>
                <a:cs typeface="Arial"/>
              </a:rPr>
              <a:t>Realizacja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18</a:t>
            </a:fld>
            <a:endParaRPr spc="-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89327" y="0"/>
            <a:ext cx="8515985" cy="8142605"/>
          </a:xfrm>
          <a:custGeom>
            <a:avLst/>
            <a:gdLst/>
            <a:ahLst/>
            <a:cxnLst/>
            <a:rect l="l" t="t" r="r" b="b"/>
            <a:pathLst>
              <a:path w="8515985" h="8142605">
                <a:moveTo>
                  <a:pt x="8515473" y="6631779"/>
                </a:moveTo>
                <a:lnTo>
                  <a:pt x="8456773" y="6691524"/>
                </a:lnTo>
                <a:lnTo>
                  <a:pt x="8422305" y="6725663"/>
                </a:lnTo>
                <a:lnTo>
                  <a:pt x="8387587" y="6759396"/>
                </a:lnTo>
                <a:lnTo>
                  <a:pt x="8352623" y="6792722"/>
                </a:lnTo>
                <a:lnTo>
                  <a:pt x="8317416" y="6825642"/>
                </a:lnTo>
                <a:lnTo>
                  <a:pt x="8281968" y="6858155"/>
                </a:lnTo>
                <a:lnTo>
                  <a:pt x="8246282" y="6890262"/>
                </a:lnTo>
                <a:lnTo>
                  <a:pt x="8210361" y="6921963"/>
                </a:lnTo>
                <a:lnTo>
                  <a:pt x="8174209" y="6953257"/>
                </a:lnTo>
                <a:lnTo>
                  <a:pt x="8137829" y="6984145"/>
                </a:lnTo>
                <a:lnTo>
                  <a:pt x="8101223" y="7014626"/>
                </a:lnTo>
                <a:lnTo>
                  <a:pt x="8064394" y="7044701"/>
                </a:lnTo>
                <a:lnTo>
                  <a:pt x="8027345" y="7074369"/>
                </a:lnTo>
                <a:lnTo>
                  <a:pt x="7990080" y="7103631"/>
                </a:lnTo>
                <a:lnTo>
                  <a:pt x="7952601" y="7132487"/>
                </a:lnTo>
                <a:lnTo>
                  <a:pt x="7914912" y="7160936"/>
                </a:lnTo>
                <a:lnTo>
                  <a:pt x="7877015" y="7188979"/>
                </a:lnTo>
                <a:lnTo>
                  <a:pt x="7838913" y="7216616"/>
                </a:lnTo>
                <a:lnTo>
                  <a:pt x="7800609" y="7243845"/>
                </a:lnTo>
                <a:lnTo>
                  <a:pt x="7762107" y="7270669"/>
                </a:lnTo>
                <a:lnTo>
                  <a:pt x="7723409" y="7297086"/>
                </a:lnTo>
                <a:lnTo>
                  <a:pt x="7684518" y="7323097"/>
                </a:lnTo>
                <a:lnTo>
                  <a:pt x="7645437" y="7348701"/>
                </a:lnTo>
                <a:lnTo>
                  <a:pt x="7606170" y="7373899"/>
                </a:lnTo>
                <a:lnTo>
                  <a:pt x="7566719" y="7398691"/>
                </a:lnTo>
                <a:lnTo>
                  <a:pt x="7527087" y="7423076"/>
                </a:lnTo>
                <a:lnTo>
                  <a:pt x="7487277" y="7447054"/>
                </a:lnTo>
                <a:lnTo>
                  <a:pt x="7447293" y="7470626"/>
                </a:lnTo>
                <a:lnTo>
                  <a:pt x="7407136" y="7493792"/>
                </a:lnTo>
                <a:lnTo>
                  <a:pt x="7366811" y="7516552"/>
                </a:lnTo>
                <a:lnTo>
                  <a:pt x="7326320" y="7538905"/>
                </a:lnTo>
                <a:lnTo>
                  <a:pt x="7285666" y="7560851"/>
                </a:lnTo>
                <a:lnTo>
                  <a:pt x="7244852" y="7582391"/>
                </a:lnTo>
                <a:lnTo>
                  <a:pt x="7203882" y="7603525"/>
                </a:lnTo>
                <a:lnTo>
                  <a:pt x="7162757" y="7624252"/>
                </a:lnTo>
                <a:lnTo>
                  <a:pt x="7121482" y="7644573"/>
                </a:lnTo>
                <a:lnTo>
                  <a:pt x="7080058" y="7664488"/>
                </a:lnTo>
                <a:lnTo>
                  <a:pt x="7038490" y="7683996"/>
                </a:lnTo>
                <a:lnTo>
                  <a:pt x="6996780" y="7703097"/>
                </a:lnTo>
                <a:lnTo>
                  <a:pt x="6954930" y="7721793"/>
                </a:lnTo>
                <a:lnTo>
                  <a:pt x="6912945" y="7740081"/>
                </a:lnTo>
                <a:lnTo>
                  <a:pt x="6870827" y="7757964"/>
                </a:lnTo>
                <a:lnTo>
                  <a:pt x="6828579" y="7775440"/>
                </a:lnTo>
                <a:lnTo>
                  <a:pt x="6786203" y="7792509"/>
                </a:lnTo>
                <a:lnTo>
                  <a:pt x="6743704" y="7809172"/>
                </a:lnTo>
                <a:lnTo>
                  <a:pt x="6701084" y="7825429"/>
                </a:lnTo>
                <a:lnTo>
                  <a:pt x="6658346" y="7841279"/>
                </a:lnTo>
                <a:lnTo>
                  <a:pt x="6615492" y="7856723"/>
                </a:lnTo>
                <a:lnTo>
                  <a:pt x="6572527" y="7871761"/>
                </a:lnTo>
                <a:lnTo>
                  <a:pt x="6529452" y="7886392"/>
                </a:lnTo>
                <a:lnTo>
                  <a:pt x="6486272" y="7900616"/>
                </a:lnTo>
                <a:lnTo>
                  <a:pt x="6442988" y="7914434"/>
                </a:lnTo>
                <a:lnTo>
                  <a:pt x="6399604" y="7927846"/>
                </a:lnTo>
                <a:lnTo>
                  <a:pt x="6356123" y="7940852"/>
                </a:lnTo>
                <a:lnTo>
                  <a:pt x="6312548" y="7953450"/>
                </a:lnTo>
                <a:lnTo>
                  <a:pt x="6268882" y="7965643"/>
                </a:lnTo>
                <a:lnTo>
                  <a:pt x="6225128" y="7977429"/>
                </a:lnTo>
                <a:lnTo>
                  <a:pt x="6181288" y="7988809"/>
                </a:lnTo>
                <a:lnTo>
                  <a:pt x="6137367" y="7999782"/>
                </a:lnTo>
                <a:lnTo>
                  <a:pt x="6093366" y="8010349"/>
                </a:lnTo>
                <a:lnTo>
                  <a:pt x="6049289" y="8020509"/>
                </a:lnTo>
                <a:lnTo>
                  <a:pt x="6005138" y="8030263"/>
                </a:lnTo>
                <a:lnTo>
                  <a:pt x="5960918" y="8039611"/>
                </a:lnTo>
                <a:lnTo>
                  <a:pt x="5916630" y="8048552"/>
                </a:lnTo>
                <a:lnTo>
                  <a:pt x="5872278" y="8057087"/>
                </a:lnTo>
                <a:lnTo>
                  <a:pt x="5827865" y="8065215"/>
                </a:lnTo>
                <a:lnTo>
                  <a:pt x="5783393" y="8072937"/>
                </a:lnTo>
                <a:lnTo>
                  <a:pt x="5738866" y="8080253"/>
                </a:lnTo>
                <a:lnTo>
                  <a:pt x="5694287" y="8087162"/>
                </a:lnTo>
                <a:lnTo>
                  <a:pt x="5649659" y="8093665"/>
                </a:lnTo>
                <a:lnTo>
                  <a:pt x="5604984" y="8099761"/>
                </a:lnTo>
                <a:lnTo>
                  <a:pt x="5560266" y="8105451"/>
                </a:lnTo>
                <a:lnTo>
                  <a:pt x="5515508" y="8110734"/>
                </a:lnTo>
                <a:lnTo>
                  <a:pt x="5470712" y="8115611"/>
                </a:lnTo>
                <a:lnTo>
                  <a:pt x="5425882" y="8120082"/>
                </a:lnTo>
                <a:lnTo>
                  <a:pt x="5381020" y="8124146"/>
                </a:lnTo>
                <a:lnTo>
                  <a:pt x="5336130" y="8127804"/>
                </a:lnTo>
                <a:lnTo>
                  <a:pt x="5291215" y="8131055"/>
                </a:lnTo>
                <a:lnTo>
                  <a:pt x="5246277" y="8133900"/>
                </a:lnTo>
                <a:lnTo>
                  <a:pt x="5201320" y="8136338"/>
                </a:lnTo>
                <a:lnTo>
                  <a:pt x="5156346" y="8138370"/>
                </a:lnTo>
                <a:lnTo>
                  <a:pt x="5111359" y="8139996"/>
                </a:lnTo>
                <a:lnTo>
                  <a:pt x="5066362" y="8141215"/>
                </a:lnTo>
                <a:lnTo>
                  <a:pt x="5021357" y="8142028"/>
                </a:lnTo>
                <a:lnTo>
                  <a:pt x="4976347" y="8142435"/>
                </a:lnTo>
                <a:lnTo>
                  <a:pt x="4931336" y="8142435"/>
                </a:lnTo>
                <a:lnTo>
                  <a:pt x="4886327" y="8142028"/>
                </a:lnTo>
                <a:lnTo>
                  <a:pt x="4841322" y="8141215"/>
                </a:lnTo>
                <a:lnTo>
                  <a:pt x="4796325" y="8139996"/>
                </a:lnTo>
                <a:lnTo>
                  <a:pt x="4751338" y="8138370"/>
                </a:lnTo>
                <a:lnTo>
                  <a:pt x="4706364" y="8136338"/>
                </a:lnTo>
                <a:lnTo>
                  <a:pt x="4661407" y="8133900"/>
                </a:lnTo>
                <a:lnTo>
                  <a:pt x="4616469" y="8131055"/>
                </a:lnTo>
                <a:lnTo>
                  <a:pt x="4571554" y="8127804"/>
                </a:lnTo>
                <a:lnTo>
                  <a:pt x="4526664" y="8124146"/>
                </a:lnTo>
                <a:lnTo>
                  <a:pt x="4481802" y="8120082"/>
                </a:lnTo>
                <a:lnTo>
                  <a:pt x="4436972" y="8115611"/>
                </a:lnTo>
                <a:lnTo>
                  <a:pt x="4392176" y="8110734"/>
                </a:lnTo>
                <a:lnTo>
                  <a:pt x="4347418" y="8105451"/>
                </a:lnTo>
                <a:lnTo>
                  <a:pt x="4302700" y="8099761"/>
                </a:lnTo>
                <a:lnTo>
                  <a:pt x="4258025" y="8093665"/>
                </a:lnTo>
                <a:lnTo>
                  <a:pt x="4213397" y="8087162"/>
                </a:lnTo>
                <a:lnTo>
                  <a:pt x="4168818" y="8080253"/>
                </a:lnTo>
                <a:lnTo>
                  <a:pt x="4124291" y="8072937"/>
                </a:lnTo>
                <a:lnTo>
                  <a:pt x="4079819" y="8065215"/>
                </a:lnTo>
                <a:lnTo>
                  <a:pt x="4035406" y="8057087"/>
                </a:lnTo>
                <a:lnTo>
                  <a:pt x="3991054" y="8048552"/>
                </a:lnTo>
                <a:lnTo>
                  <a:pt x="3946766" y="8039611"/>
                </a:lnTo>
                <a:lnTo>
                  <a:pt x="3902546" y="8030263"/>
                </a:lnTo>
                <a:lnTo>
                  <a:pt x="3858395" y="8020509"/>
                </a:lnTo>
                <a:lnTo>
                  <a:pt x="3814318" y="8010349"/>
                </a:lnTo>
                <a:lnTo>
                  <a:pt x="3770317" y="7999782"/>
                </a:lnTo>
                <a:lnTo>
                  <a:pt x="3726396" y="7988809"/>
                </a:lnTo>
                <a:lnTo>
                  <a:pt x="3682556" y="7977429"/>
                </a:lnTo>
                <a:lnTo>
                  <a:pt x="3638802" y="7965643"/>
                </a:lnTo>
                <a:lnTo>
                  <a:pt x="3595136" y="7953450"/>
                </a:lnTo>
                <a:lnTo>
                  <a:pt x="3551561" y="7940852"/>
                </a:lnTo>
                <a:lnTo>
                  <a:pt x="3508080" y="7927846"/>
                </a:lnTo>
                <a:lnTo>
                  <a:pt x="3464696" y="7914434"/>
                </a:lnTo>
                <a:lnTo>
                  <a:pt x="3421412" y="7900616"/>
                </a:lnTo>
                <a:lnTo>
                  <a:pt x="3378232" y="7886392"/>
                </a:lnTo>
                <a:lnTo>
                  <a:pt x="3335157" y="7871761"/>
                </a:lnTo>
                <a:lnTo>
                  <a:pt x="3292192" y="7856723"/>
                </a:lnTo>
                <a:lnTo>
                  <a:pt x="3249338" y="7841279"/>
                </a:lnTo>
                <a:lnTo>
                  <a:pt x="3206600" y="7825429"/>
                </a:lnTo>
                <a:lnTo>
                  <a:pt x="3163980" y="7809172"/>
                </a:lnTo>
                <a:lnTo>
                  <a:pt x="3121480" y="7792509"/>
                </a:lnTo>
                <a:lnTo>
                  <a:pt x="3079105" y="7775440"/>
                </a:lnTo>
                <a:lnTo>
                  <a:pt x="3036857" y="7757964"/>
                </a:lnTo>
                <a:lnTo>
                  <a:pt x="2994739" y="7740081"/>
                </a:lnTo>
                <a:lnTo>
                  <a:pt x="2952754" y="7721793"/>
                </a:lnTo>
                <a:lnTo>
                  <a:pt x="2910904" y="7703097"/>
                </a:lnTo>
                <a:lnTo>
                  <a:pt x="2869194" y="7683996"/>
                </a:lnTo>
                <a:lnTo>
                  <a:pt x="2827626" y="7664488"/>
                </a:lnTo>
                <a:lnTo>
                  <a:pt x="2786202" y="7644573"/>
                </a:lnTo>
                <a:lnTo>
                  <a:pt x="2744927" y="7624252"/>
                </a:lnTo>
                <a:lnTo>
                  <a:pt x="2703802" y="7603525"/>
                </a:lnTo>
                <a:lnTo>
                  <a:pt x="2662831" y="7582391"/>
                </a:lnTo>
                <a:lnTo>
                  <a:pt x="2622018" y="7560851"/>
                </a:lnTo>
                <a:lnTo>
                  <a:pt x="2581364" y="7538905"/>
                </a:lnTo>
                <a:lnTo>
                  <a:pt x="2540873" y="7516552"/>
                </a:lnTo>
                <a:lnTo>
                  <a:pt x="2500547" y="7493792"/>
                </a:lnTo>
                <a:lnTo>
                  <a:pt x="2460391" y="7470626"/>
                </a:lnTo>
                <a:lnTo>
                  <a:pt x="2420407" y="7447054"/>
                </a:lnTo>
                <a:lnTo>
                  <a:pt x="2380597" y="7423076"/>
                </a:lnTo>
                <a:lnTo>
                  <a:pt x="2340965" y="7398691"/>
                </a:lnTo>
                <a:lnTo>
                  <a:pt x="2301514" y="7373899"/>
                </a:lnTo>
                <a:lnTo>
                  <a:pt x="2262246" y="7348701"/>
                </a:lnTo>
                <a:lnTo>
                  <a:pt x="2223166" y="7323097"/>
                </a:lnTo>
                <a:lnTo>
                  <a:pt x="2184275" y="7297086"/>
                </a:lnTo>
                <a:lnTo>
                  <a:pt x="2145577" y="7270669"/>
                </a:lnTo>
                <a:lnTo>
                  <a:pt x="2107075" y="7243845"/>
                </a:lnTo>
                <a:lnTo>
                  <a:pt x="2068771" y="7216616"/>
                </a:lnTo>
                <a:lnTo>
                  <a:pt x="2030669" y="7188979"/>
                </a:lnTo>
                <a:lnTo>
                  <a:pt x="1992772" y="7160936"/>
                </a:lnTo>
                <a:lnTo>
                  <a:pt x="1955083" y="7132487"/>
                </a:lnTo>
                <a:lnTo>
                  <a:pt x="1917604" y="7103631"/>
                </a:lnTo>
                <a:lnTo>
                  <a:pt x="1880339" y="7074369"/>
                </a:lnTo>
                <a:lnTo>
                  <a:pt x="1843290" y="7044701"/>
                </a:lnTo>
                <a:lnTo>
                  <a:pt x="1806461" y="7014626"/>
                </a:lnTo>
                <a:lnTo>
                  <a:pt x="1769855" y="6984145"/>
                </a:lnTo>
                <a:lnTo>
                  <a:pt x="1733475" y="6953257"/>
                </a:lnTo>
                <a:lnTo>
                  <a:pt x="1697323" y="6921963"/>
                </a:lnTo>
                <a:lnTo>
                  <a:pt x="1661402" y="6890262"/>
                </a:lnTo>
                <a:lnTo>
                  <a:pt x="1625716" y="6858155"/>
                </a:lnTo>
                <a:lnTo>
                  <a:pt x="1590268" y="6825642"/>
                </a:lnTo>
                <a:lnTo>
                  <a:pt x="1555061" y="6792722"/>
                </a:lnTo>
                <a:lnTo>
                  <a:pt x="1520096" y="6759396"/>
                </a:lnTo>
                <a:lnTo>
                  <a:pt x="1485379" y="6725663"/>
                </a:lnTo>
                <a:lnTo>
                  <a:pt x="1450911" y="6691524"/>
                </a:lnTo>
                <a:lnTo>
                  <a:pt x="1416772" y="6657056"/>
                </a:lnTo>
                <a:lnTo>
                  <a:pt x="1383039" y="6622338"/>
                </a:lnTo>
                <a:lnTo>
                  <a:pt x="1349713" y="6587374"/>
                </a:lnTo>
                <a:lnTo>
                  <a:pt x="1316793" y="6552167"/>
                </a:lnTo>
                <a:lnTo>
                  <a:pt x="1284280" y="6516718"/>
                </a:lnTo>
                <a:lnTo>
                  <a:pt x="1252173" y="6481033"/>
                </a:lnTo>
                <a:lnTo>
                  <a:pt x="1220472" y="6445112"/>
                </a:lnTo>
                <a:lnTo>
                  <a:pt x="1189178" y="6408960"/>
                </a:lnTo>
                <a:lnTo>
                  <a:pt x="1158290" y="6372580"/>
                </a:lnTo>
                <a:lnTo>
                  <a:pt x="1127809" y="6335974"/>
                </a:lnTo>
                <a:lnTo>
                  <a:pt x="1097734" y="6299145"/>
                </a:lnTo>
                <a:lnTo>
                  <a:pt x="1068065" y="6262096"/>
                </a:lnTo>
                <a:lnTo>
                  <a:pt x="1038803" y="6224831"/>
                </a:lnTo>
                <a:lnTo>
                  <a:pt x="1009948" y="6187352"/>
                </a:lnTo>
                <a:lnTo>
                  <a:pt x="981498" y="6149663"/>
                </a:lnTo>
                <a:lnTo>
                  <a:pt x="953456" y="6111766"/>
                </a:lnTo>
                <a:lnTo>
                  <a:pt x="925819" y="6073664"/>
                </a:lnTo>
                <a:lnTo>
                  <a:pt x="898589" y="6035360"/>
                </a:lnTo>
                <a:lnTo>
                  <a:pt x="871766" y="5996858"/>
                </a:lnTo>
                <a:lnTo>
                  <a:pt x="845348" y="5958160"/>
                </a:lnTo>
                <a:lnTo>
                  <a:pt x="819338" y="5919269"/>
                </a:lnTo>
                <a:lnTo>
                  <a:pt x="793733" y="5880188"/>
                </a:lnTo>
                <a:lnTo>
                  <a:pt x="768535" y="5840921"/>
                </a:lnTo>
                <a:lnTo>
                  <a:pt x="743744" y="5801470"/>
                </a:lnTo>
                <a:lnTo>
                  <a:pt x="719359" y="5761838"/>
                </a:lnTo>
                <a:lnTo>
                  <a:pt x="695380" y="5722028"/>
                </a:lnTo>
                <a:lnTo>
                  <a:pt x="671808" y="5682044"/>
                </a:lnTo>
                <a:lnTo>
                  <a:pt x="648642" y="5641887"/>
                </a:lnTo>
                <a:lnTo>
                  <a:pt x="625883" y="5601562"/>
                </a:lnTo>
                <a:lnTo>
                  <a:pt x="603530" y="5561071"/>
                </a:lnTo>
                <a:lnTo>
                  <a:pt x="581583" y="5520417"/>
                </a:lnTo>
                <a:lnTo>
                  <a:pt x="560043" y="5479603"/>
                </a:lnTo>
                <a:lnTo>
                  <a:pt x="538909" y="5438633"/>
                </a:lnTo>
                <a:lnTo>
                  <a:pt x="518182" y="5397508"/>
                </a:lnTo>
                <a:lnTo>
                  <a:pt x="497861" y="5356233"/>
                </a:lnTo>
                <a:lnTo>
                  <a:pt x="477947" y="5314809"/>
                </a:lnTo>
                <a:lnTo>
                  <a:pt x="458439" y="5273241"/>
                </a:lnTo>
                <a:lnTo>
                  <a:pt x="439337" y="5231531"/>
                </a:lnTo>
                <a:lnTo>
                  <a:pt x="420642" y="5189681"/>
                </a:lnTo>
                <a:lnTo>
                  <a:pt x="402353" y="5147696"/>
                </a:lnTo>
                <a:lnTo>
                  <a:pt x="384471" y="5105578"/>
                </a:lnTo>
                <a:lnTo>
                  <a:pt x="366995" y="5063330"/>
                </a:lnTo>
                <a:lnTo>
                  <a:pt x="349925" y="5020954"/>
                </a:lnTo>
                <a:lnTo>
                  <a:pt x="333262" y="4978455"/>
                </a:lnTo>
                <a:lnTo>
                  <a:pt x="317005" y="4935835"/>
                </a:lnTo>
                <a:lnTo>
                  <a:pt x="301155" y="4893097"/>
                </a:lnTo>
                <a:lnTo>
                  <a:pt x="285711" y="4850243"/>
                </a:lnTo>
                <a:lnTo>
                  <a:pt x="270674" y="4807278"/>
                </a:lnTo>
                <a:lnTo>
                  <a:pt x="256043" y="4764203"/>
                </a:lnTo>
                <a:lnTo>
                  <a:pt x="241818" y="4721023"/>
                </a:lnTo>
                <a:lnTo>
                  <a:pt x="228000" y="4677739"/>
                </a:lnTo>
                <a:lnTo>
                  <a:pt x="214588" y="4634355"/>
                </a:lnTo>
                <a:lnTo>
                  <a:pt x="201583" y="4590874"/>
                </a:lnTo>
                <a:lnTo>
                  <a:pt x="188984" y="4547299"/>
                </a:lnTo>
                <a:lnTo>
                  <a:pt x="176791" y="4503633"/>
                </a:lnTo>
                <a:lnTo>
                  <a:pt x="165005" y="4459879"/>
                </a:lnTo>
                <a:lnTo>
                  <a:pt x="153625" y="4416039"/>
                </a:lnTo>
                <a:lnTo>
                  <a:pt x="142652" y="4372118"/>
                </a:lnTo>
                <a:lnTo>
                  <a:pt x="132085" y="4328117"/>
                </a:lnTo>
                <a:lnTo>
                  <a:pt x="121925" y="4284040"/>
                </a:lnTo>
                <a:lnTo>
                  <a:pt x="112171" y="4239889"/>
                </a:lnTo>
                <a:lnTo>
                  <a:pt x="102823" y="4195669"/>
                </a:lnTo>
                <a:lnTo>
                  <a:pt x="93882" y="4151381"/>
                </a:lnTo>
                <a:lnTo>
                  <a:pt x="85347" y="4107029"/>
                </a:lnTo>
                <a:lnTo>
                  <a:pt x="77219" y="4062616"/>
                </a:lnTo>
                <a:lnTo>
                  <a:pt x="69497" y="4018144"/>
                </a:lnTo>
                <a:lnTo>
                  <a:pt x="62181" y="3973617"/>
                </a:lnTo>
                <a:lnTo>
                  <a:pt x="55272" y="3929038"/>
                </a:lnTo>
                <a:lnTo>
                  <a:pt x="48770" y="3884410"/>
                </a:lnTo>
                <a:lnTo>
                  <a:pt x="42673" y="3839735"/>
                </a:lnTo>
                <a:lnTo>
                  <a:pt x="36984" y="3795017"/>
                </a:lnTo>
                <a:lnTo>
                  <a:pt x="31700" y="3750259"/>
                </a:lnTo>
                <a:lnTo>
                  <a:pt x="26823" y="3705463"/>
                </a:lnTo>
                <a:lnTo>
                  <a:pt x="22352" y="3660633"/>
                </a:lnTo>
                <a:lnTo>
                  <a:pt x="18288" y="3615771"/>
                </a:lnTo>
                <a:lnTo>
                  <a:pt x="14631" y="3570881"/>
                </a:lnTo>
                <a:lnTo>
                  <a:pt x="11379" y="3525966"/>
                </a:lnTo>
                <a:lnTo>
                  <a:pt x="8534" y="3481028"/>
                </a:lnTo>
                <a:lnTo>
                  <a:pt x="6096" y="3436071"/>
                </a:lnTo>
                <a:lnTo>
                  <a:pt x="4064" y="3391097"/>
                </a:lnTo>
                <a:lnTo>
                  <a:pt x="2438" y="3346110"/>
                </a:lnTo>
                <a:lnTo>
                  <a:pt x="1219" y="3301113"/>
                </a:lnTo>
                <a:lnTo>
                  <a:pt x="406" y="3256108"/>
                </a:lnTo>
                <a:lnTo>
                  <a:pt x="0" y="3211098"/>
                </a:lnTo>
                <a:lnTo>
                  <a:pt x="0" y="3166087"/>
                </a:lnTo>
                <a:lnTo>
                  <a:pt x="406" y="3121078"/>
                </a:lnTo>
                <a:lnTo>
                  <a:pt x="1219" y="3076073"/>
                </a:lnTo>
                <a:lnTo>
                  <a:pt x="2438" y="3031076"/>
                </a:lnTo>
                <a:lnTo>
                  <a:pt x="4064" y="2986089"/>
                </a:lnTo>
                <a:lnTo>
                  <a:pt x="6096" y="2941115"/>
                </a:lnTo>
                <a:lnTo>
                  <a:pt x="8534" y="2896158"/>
                </a:lnTo>
                <a:lnTo>
                  <a:pt x="11379" y="2851220"/>
                </a:lnTo>
                <a:lnTo>
                  <a:pt x="14631" y="2806305"/>
                </a:lnTo>
                <a:lnTo>
                  <a:pt x="18288" y="2761415"/>
                </a:lnTo>
                <a:lnTo>
                  <a:pt x="22352" y="2716553"/>
                </a:lnTo>
                <a:lnTo>
                  <a:pt x="26823" y="2671723"/>
                </a:lnTo>
                <a:lnTo>
                  <a:pt x="31700" y="2626927"/>
                </a:lnTo>
                <a:lnTo>
                  <a:pt x="36984" y="2582169"/>
                </a:lnTo>
                <a:lnTo>
                  <a:pt x="42673" y="2537451"/>
                </a:lnTo>
                <a:lnTo>
                  <a:pt x="48770" y="2492776"/>
                </a:lnTo>
                <a:lnTo>
                  <a:pt x="55272" y="2448148"/>
                </a:lnTo>
                <a:lnTo>
                  <a:pt x="62181" y="2403569"/>
                </a:lnTo>
                <a:lnTo>
                  <a:pt x="69497" y="2359042"/>
                </a:lnTo>
                <a:lnTo>
                  <a:pt x="77219" y="2314570"/>
                </a:lnTo>
                <a:lnTo>
                  <a:pt x="85347" y="2270157"/>
                </a:lnTo>
                <a:lnTo>
                  <a:pt x="93882" y="2225805"/>
                </a:lnTo>
                <a:lnTo>
                  <a:pt x="102823" y="2181517"/>
                </a:lnTo>
                <a:lnTo>
                  <a:pt x="112171" y="2137297"/>
                </a:lnTo>
                <a:lnTo>
                  <a:pt x="121925" y="2093146"/>
                </a:lnTo>
                <a:lnTo>
                  <a:pt x="132085" y="2049069"/>
                </a:lnTo>
                <a:lnTo>
                  <a:pt x="142652" y="2005068"/>
                </a:lnTo>
                <a:lnTo>
                  <a:pt x="153625" y="1961147"/>
                </a:lnTo>
                <a:lnTo>
                  <a:pt x="165005" y="1917307"/>
                </a:lnTo>
                <a:lnTo>
                  <a:pt x="176791" y="1873553"/>
                </a:lnTo>
                <a:lnTo>
                  <a:pt x="188984" y="1829887"/>
                </a:lnTo>
                <a:lnTo>
                  <a:pt x="201583" y="1786312"/>
                </a:lnTo>
                <a:lnTo>
                  <a:pt x="214588" y="1742831"/>
                </a:lnTo>
                <a:lnTo>
                  <a:pt x="228000" y="1699447"/>
                </a:lnTo>
                <a:lnTo>
                  <a:pt x="241818" y="1656163"/>
                </a:lnTo>
                <a:lnTo>
                  <a:pt x="256043" y="1612983"/>
                </a:lnTo>
                <a:lnTo>
                  <a:pt x="270674" y="1569908"/>
                </a:lnTo>
                <a:lnTo>
                  <a:pt x="285711" y="1526943"/>
                </a:lnTo>
                <a:lnTo>
                  <a:pt x="301155" y="1484089"/>
                </a:lnTo>
                <a:lnTo>
                  <a:pt x="317005" y="1441351"/>
                </a:lnTo>
                <a:lnTo>
                  <a:pt x="333262" y="1398731"/>
                </a:lnTo>
                <a:lnTo>
                  <a:pt x="349925" y="1356231"/>
                </a:lnTo>
                <a:lnTo>
                  <a:pt x="366995" y="1313856"/>
                </a:lnTo>
                <a:lnTo>
                  <a:pt x="384471" y="1271608"/>
                </a:lnTo>
                <a:lnTo>
                  <a:pt x="402353" y="1229490"/>
                </a:lnTo>
                <a:lnTo>
                  <a:pt x="420642" y="1187505"/>
                </a:lnTo>
                <a:lnTo>
                  <a:pt x="439337" y="1145655"/>
                </a:lnTo>
                <a:lnTo>
                  <a:pt x="458439" y="1103945"/>
                </a:lnTo>
                <a:lnTo>
                  <a:pt x="477947" y="1062377"/>
                </a:lnTo>
                <a:lnTo>
                  <a:pt x="497861" y="1020953"/>
                </a:lnTo>
                <a:lnTo>
                  <a:pt x="518182" y="979678"/>
                </a:lnTo>
                <a:lnTo>
                  <a:pt x="538909" y="938553"/>
                </a:lnTo>
                <a:lnTo>
                  <a:pt x="560043" y="897582"/>
                </a:lnTo>
                <a:lnTo>
                  <a:pt x="581583" y="856769"/>
                </a:lnTo>
                <a:lnTo>
                  <a:pt x="603530" y="816115"/>
                </a:lnTo>
                <a:lnTo>
                  <a:pt x="625883" y="775624"/>
                </a:lnTo>
                <a:lnTo>
                  <a:pt x="648642" y="735298"/>
                </a:lnTo>
                <a:lnTo>
                  <a:pt x="671808" y="695142"/>
                </a:lnTo>
                <a:lnTo>
                  <a:pt x="695380" y="655158"/>
                </a:lnTo>
                <a:lnTo>
                  <a:pt x="719359" y="615348"/>
                </a:lnTo>
                <a:lnTo>
                  <a:pt x="743744" y="575716"/>
                </a:lnTo>
                <a:lnTo>
                  <a:pt x="768535" y="536265"/>
                </a:lnTo>
                <a:lnTo>
                  <a:pt x="793733" y="496997"/>
                </a:lnTo>
                <a:lnTo>
                  <a:pt x="819338" y="457917"/>
                </a:lnTo>
                <a:lnTo>
                  <a:pt x="845348" y="419026"/>
                </a:lnTo>
                <a:lnTo>
                  <a:pt x="871766" y="380328"/>
                </a:lnTo>
                <a:lnTo>
                  <a:pt x="898589" y="341826"/>
                </a:lnTo>
                <a:lnTo>
                  <a:pt x="925819" y="303522"/>
                </a:lnTo>
                <a:lnTo>
                  <a:pt x="953456" y="265420"/>
                </a:lnTo>
                <a:lnTo>
                  <a:pt x="981498" y="227523"/>
                </a:lnTo>
                <a:lnTo>
                  <a:pt x="1009948" y="189834"/>
                </a:lnTo>
                <a:lnTo>
                  <a:pt x="1038803" y="152355"/>
                </a:lnTo>
                <a:lnTo>
                  <a:pt x="1068065" y="115090"/>
                </a:lnTo>
                <a:lnTo>
                  <a:pt x="1097734" y="78041"/>
                </a:lnTo>
                <a:lnTo>
                  <a:pt x="1127809" y="41212"/>
                </a:lnTo>
                <a:lnTo>
                  <a:pt x="1158290" y="4606"/>
                </a:lnTo>
                <a:lnTo>
                  <a:pt x="1162201" y="0"/>
                </a:lnTo>
              </a:path>
            </a:pathLst>
          </a:custGeom>
          <a:ln w="63499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790700" y="330200"/>
            <a:ext cx="18821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5" dirty="0"/>
              <a:t>Oczekiwania</a:t>
            </a:r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660400" y="7264400"/>
            <a:ext cx="1905000" cy="190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77900" y="7581900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4999" y="0"/>
                </a:moveTo>
                <a:lnTo>
                  <a:pt x="590707" y="1537"/>
                </a:lnTo>
                <a:lnTo>
                  <a:pt x="546589" y="6148"/>
                </a:lnTo>
                <a:lnTo>
                  <a:pt x="502818" y="13833"/>
                </a:lnTo>
                <a:lnTo>
                  <a:pt x="459567" y="24593"/>
                </a:lnTo>
                <a:lnTo>
                  <a:pt x="417012" y="38427"/>
                </a:lnTo>
                <a:lnTo>
                  <a:pt x="375324" y="55335"/>
                </a:lnTo>
                <a:lnTo>
                  <a:pt x="334678" y="75317"/>
                </a:lnTo>
                <a:lnTo>
                  <a:pt x="295248" y="98373"/>
                </a:lnTo>
                <a:lnTo>
                  <a:pt x="257207" y="124504"/>
                </a:lnTo>
                <a:lnTo>
                  <a:pt x="220729" y="153709"/>
                </a:lnTo>
                <a:lnTo>
                  <a:pt x="185987" y="185988"/>
                </a:lnTo>
                <a:lnTo>
                  <a:pt x="153708" y="220729"/>
                </a:lnTo>
                <a:lnTo>
                  <a:pt x="124503" y="257208"/>
                </a:lnTo>
                <a:lnTo>
                  <a:pt x="98373" y="295249"/>
                </a:lnTo>
                <a:lnTo>
                  <a:pt x="75317" y="334679"/>
                </a:lnTo>
                <a:lnTo>
                  <a:pt x="55335" y="375325"/>
                </a:lnTo>
                <a:lnTo>
                  <a:pt x="38427" y="417012"/>
                </a:lnTo>
                <a:lnTo>
                  <a:pt x="24593" y="459568"/>
                </a:lnTo>
                <a:lnTo>
                  <a:pt x="13833" y="502818"/>
                </a:lnTo>
                <a:lnTo>
                  <a:pt x="6148" y="546589"/>
                </a:lnTo>
                <a:lnTo>
                  <a:pt x="1537" y="590708"/>
                </a:lnTo>
                <a:lnTo>
                  <a:pt x="0" y="635000"/>
                </a:lnTo>
                <a:lnTo>
                  <a:pt x="1537" y="679292"/>
                </a:lnTo>
                <a:lnTo>
                  <a:pt x="6148" y="723410"/>
                </a:lnTo>
                <a:lnTo>
                  <a:pt x="13833" y="767182"/>
                </a:lnTo>
                <a:lnTo>
                  <a:pt x="24593" y="810432"/>
                </a:lnTo>
                <a:lnTo>
                  <a:pt x="38427" y="852988"/>
                </a:lnTo>
                <a:lnTo>
                  <a:pt x="55335" y="894675"/>
                </a:lnTo>
                <a:lnTo>
                  <a:pt x="75317" y="935321"/>
                </a:lnTo>
                <a:lnTo>
                  <a:pt x="98373" y="974751"/>
                </a:lnTo>
                <a:lnTo>
                  <a:pt x="124503" y="1012792"/>
                </a:lnTo>
                <a:lnTo>
                  <a:pt x="153708" y="1049271"/>
                </a:lnTo>
                <a:lnTo>
                  <a:pt x="185987" y="1084013"/>
                </a:lnTo>
                <a:lnTo>
                  <a:pt x="220729" y="1116291"/>
                </a:lnTo>
                <a:lnTo>
                  <a:pt x="257207" y="1145496"/>
                </a:lnTo>
                <a:lnTo>
                  <a:pt x="295248" y="1171626"/>
                </a:lnTo>
                <a:lnTo>
                  <a:pt x="334678" y="1194683"/>
                </a:lnTo>
                <a:lnTo>
                  <a:pt x="375324" y="1214665"/>
                </a:lnTo>
                <a:lnTo>
                  <a:pt x="417012" y="1231573"/>
                </a:lnTo>
                <a:lnTo>
                  <a:pt x="459567" y="1245406"/>
                </a:lnTo>
                <a:lnTo>
                  <a:pt x="502818" y="1256166"/>
                </a:lnTo>
                <a:lnTo>
                  <a:pt x="546589" y="1263851"/>
                </a:lnTo>
                <a:lnTo>
                  <a:pt x="590707" y="1268463"/>
                </a:lnTo>
                <a:lnTo>
                  <a:pt x="634999" y="1270000"/>
                </a:lnTo>
                <a:lnTo>
                  <a:pt x="679292" y="1268463"/>
                </a:lnTo>
                <a:lnTo>
                  <a:pt x="723410" y="1263851"/>
                </a:lnTo>
                <a:lnTo>
                  <a:pt x="767181" y="1256166"/>
                </a:lnTo>
                <a:lnTo>
                  <a:pt x="810431" y="1245406"/>
                </a:lnTo>
                <a:lnTo>
                  <a:pt x="852987" y="1231573"/>
                </a:lnTo>
                <a:lnTo>
                  <a:pt x="894675" y="1214665"/>
                </a:lnTo>
                <a:lnTo>
                  <a:pt x="935320" y="1194683"/>
                </a:lnTo>
                <a:lnTo>
                  <a:pt x="974751" y="1171626"/>
                </a:lnTo>
                <a:lnTo>
                  <a:pt x="1012792" y="1145496"/>
                </a:lnTo>
                <a:lnTo>
                  <a:pt x="1049270" y="1116291"/>
                </a:lnTo>
                <a:lnTo>
                  <a:pt x="1084012" y="1084013"/>
                </a:lnTo>
                <a:lnTo>
                  <a:pt x="1116291" y="1049271"/>
                </a:lnTo>
                <a:lnTo>
                  <a:pt x="1145495" y="1012792"/>
                </a:lnTo>
                <a:lnTo>
                  <a:pt x="1171626" y="974751"/>
                </a:lnTo>
                <a:lnTo>
                  <a:pt x="1194682" y="935321"/>
                </a:lnTo>
                <a:lnTo>
                  <a:pt x="1214665" y="894675"/>
                </a:lnTo>
                <a:lnTo>
                  <a:pt x="1231573" y="852988"/>
                </a:lnTo>
                <a:lnTo>
                  <a:pt x="1245406" y="810432"/>
                </a:lnTo>
                <a:lnTo>
                  <a:pt x="1256166" y="767182"/>
                </a:lnTo>
                <a:lnTo>
                  <a:pt x="1263851" y="723410"/>
                </a:lnTo>
                <a:lnTo>
                  <a:pt x="1268463" y="679292"/>
                </a:lnTo>
                <a:lnTo>
                  <a:pt x="1270000" y="635000"/>
                </a:lnTo>
                <a:lnTo>
                  <a:pt x="1268463" y="590708"/>
                </a:lnTo>
                <a:lnTo>
                  <a:pt x="1263851" y="546589"/>
                </a:lnTo>
                <a:lnTo>
                  <a:pt x="1256166" y="502818"/>
                </a:lnTo>
                <a:lnTo>
                  <a:pt x="1245406" y="459568"/>
                </a:lnTo>
                <a:lnTo>
                  <a:pt x="1231573" y="417012"/>
                </a:lnTo>
                <a:lnTo>
                  <a:pt x="1214665" y="375325"/>
                </a:lnTo>
                <a:lnTo>
                  <a:pt x="1194682" y="334679"/>
                </a:lnTo>
                <a:lnTo>
                  <a:pt x="1171626" y="295249"/>
                </a:lnTo>
                <a:lnTo>
                  <a:pt x="1145495" y="257208"/>
                </a:lnTo>
                <a:lnTo>
                  <a:pt x="1116291" y="220729"/>
                </a:lnTo>
                <a:lnTo>
                  <a:pt x="1084012" y="185988"/>
                </a:lnTo>
                <a:lnTo>
                  <a:pt x="1049270" y="153709"/>
                </a:lnTo>
                <a:lnTo>
                  <a:pt x="1012792" y="124504"/>
                </a:lnTo>
                <a:lnTo>
                  <a:pt x="974751" y="98373"/>
                </a:lnTo>
                <a:lnTo>
                  <a:pt x="935320" y="75317"/>
                </a:lnTo>
                <a:lnTo>
                  <a:pt x="894675" y="55335"/>
                </a:lnTo>
                <a:lnTo>
                  <a:pt x="852987" y="38427"/>
                </a:lnTo>
                <a:lnTo>
                  <a:pt x="810431" y="24593"/>
                </a:lnTo>
                <a:lnTo>
                  <a:pt x="767181" y="13833"/>
                </a:lnTo>
                <a:lnTo>
                  <a:pt x="723410" y="6148"/>
                </a:lnTo>
                <a:lnTo>
                  <a:pt x="679292" y="1537"/>
                </a:lnTo>
                <a:lnTo>
                  <a:pt x="63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58900" y="8051800"/>
            <a:ext cx="51752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15" dirty="0">
                <a:latin typeface="Arial"/>
                <a:cs typeface="Arial"/>
              </a:rPr>
              <a:t>Plan</a:t>
            </a:r>
            <a:endParaRPr sz="19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74966" y="7948270"/>
            <a:ext cx="2664072" cy="1096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92466" y="8265770"/>
            <a:ext cx="2029460" cy="461645"/>
          </a:xfrm>
          <a:custGeom>
            <a:avLst/>
            <a:gdLst/>
            <a:ahLst/>
            <a:cxnLst/>
            <a:rect l="l" t="t" r="r" b="b"/>
            <a:pathLst>
              <a:path w="2029460" h="461645">
                <a:moveTo>
                  <a:pt x="1576139" y="0"/>
                </a:moveTo>
                <a:lnTo>
                  <a:pt x="1576139" y="152543"/>
                </a:lnTo>
                <a:lnTo>
                  <a:pt x="0" y="152543"/>
                </a:lnTo>
                <a:lnTo>
                  <a:pt x="0" y="308515"/>
                </a:lnTo>
                <a:lnTo>
                  <a:pt x="1576139" y="308515"/>
                </a:lnTo>
                <a:lnTo>
                  <a:pt x="1576139" y="461058"/>
                </a:lnTo>
                <a:lnTo>
                  <a:pt x="2029072" y="230529"/>
                </a:lnTo>
                <a:lnTo>
                  <a:pt x="15761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15186" y="6987561"/>
            <a:ext cx="2850099" cy="17079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36970" y="7482014"/>
            <a:ext cx="1988185" cy="680720"/>
          </a:xfrm>
          <a:custGeom>
            <a:avLst/>
            <a:gdLst/>
            <a:ahLst/>
            <a:cxnLst/>
            <a:rect l="l" t="t" r="r" b="b"/>
            <a:pathLst>
              <a:path w="1988185" h="680720">
                <a:moveTo>
                  <a:pt x="1492417" y="0"/>
                </a:moveTo>
                <a:lnTo>
                  <a:pt x="1529321" y="148012"/>
                </a:lnTo>
                <a:lnTo>
                  <a:pt x="0" y="529314"/>
                </a:lnTo>
                <a:lnTo>
                  <a:pt x="37732" y="680653"/>
                </a:lnTo>
                <a:lnTo>
                  <a:pt x="1567054" y="299351"/>
                </a:lnTo>
                <a:lnTo>
                  <a:pt x="1774376" y="299351"/>
                </a:lnTo>
                <a:lnTo>
                  <a:pt x="1987666" y="114106"/>
                </a:lnTo>
                <a:lnTo>
                  <a:pt x="1492417" y="0"/>
                </a:lnTo>
                <a:close/>
              </a:path>
              <a:path w="1988185" h="680720">
                <a:moveTo>
                  <a:pt x="1774376" y="299351"/>
                </a:moveTo>
                <a:lnTo>
                  <a:pt x="1567054" y="299351"/>
                </a:lnTo>
                <a:lnTo>
                  <a:pt x="1603957" y="447362"/>
                </a:lnTo>
                <a:lnTo>
                  <a:pt x="1774376" y="299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52833" y="6117065"/>
            <a:ext cx="2866805" cy="22184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53841" y="6750004"/>
            <a:ext cx="1828800" cy="1021715"/>
          </a:xfrm>
          <a:custGeom>
            <a:avLst/>
            <a:gdLst/>
            <a:ahLst/>
            <a:cxnLst/>
            <a:rect l="l" t="t" r="r" b="b"/>
            <a:pathLst>
              <a:path w="1828800" h="1021715">
                <a:moveTo>
                  <a:pt x="1828177" y="0"/>
                </a:moveTo>
                <a:lnTo>
                  <a:pt x="1320034" y="9093"/>
                </a:lnTo>
                <a:lnTo>
                  <a:pt x="1391649" y="143781"/>
                </a:lnTo>
                <a:lnTo>
                  <a:pt x="0" y="883734"/>
                </a:lnTo>
                <a:lnTo>
                  <a:pt x="73225" y="1021449"/>
                </a:lnTo>
                <a:lnTo>
                  <a:pt x="1464873" y="281496"/>
                </a:lnTo>
                <a:lnTo>
                  <a:pt x="1630885" y="281496"/>
                </a:lnTo>
                <a:lnTo>
                  <a:pt x="1828177" y="0"/>
                </a:lnTo>
                <a:close/>
              </a:path>
              <a:path w="1828800" h="1021715">
                <a:moveTo>
                  <a:pt x="1630885" y="281496"/>
                </a:moveTo>
                <a:lnTo>
                  <a:pt x="1464873" y="281496"/>
                </a:lnTo>
                <a:lnTo>
                  <a:pt x="1536487" y="416184"/>
                </a:lnTo>
                <a:lnTo>
                  <a:pt x="1630885" y="281496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72437" y="5457828"/>
            <a:ext cx="2713198" cy="2597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22905" y="6077542"/>
            <a:ext cx="1560195" cy="1416050"/>
          </a:xfrm>
          <a:custGeom>
            <a:avLst/>
            <a:gdLst/>
            <a:ahLst/>
            <a:cxnLst/>
            <a:rect l="l" t="t" r="r" b="b"/>
            <a:pathLst>
              <a:path w="1560195" h="1416050">
                <a:moveTo>
                  <a:pt x="1560078" y="0"/>
                </a:moveTo>
                <a:lnTo>
                  <a:pt x="1069228" y="131754"/>
                </a:lnTo>
                <a:lnTo>
                  <a:pt x="1171300" y="245116"/>
                </a:lnTo>
                <a:lnTo>
                  <a:pt x="0" y="1299759"/>
                </a:lnTo>
                <a:lnTo>
                  <a:pt x="104366" y="1415669"/>
                </a:lnTo>
                <a:lnTo>
                  <a:pt x="1275665" y="361026"/>
                </a:lnTo>
                <a:lnTo>
                  <a:pt x="1421310" y="361026"/>
                </a:lnTo>
                <a:lnTo>
                  <a:pt x="1560078" y="0"/>
                </a:lnTo>
                <a:close/>
              </a:path>
              <a:path w="1560195" h="1416050">
                <a:moveTo>
                  <a:pt x="1421310" y="361026"/>
                </a:moveTo>
                <a:lnTo>
                  <a:pt x="1275665" y="361026"/>
                </a:lnTo>
                <a:lnTo>
                  <a:pt x="1377737" y="474388"/>
                </a:lnTo>
                <a:lnTo>
                  <a:pt x="1421310" y="361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83734" y="5040838"/>
            <a:ext cx="2398404" cy="28215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50960" y="5610510"/>
            <a:ext cx="1199515" cy="1725930"/>
          </a:xfrm>
          <a:custGeom>
            <a:avLst/>
            <a:gdLst/>
            <a:ahLst/>
            <a:cxnLst/>
            <a:rect l="l" t="t" r="r" b="b"/>
            <a:pathLst>
              <a:path w="1199514" h="1725929">
                <a:moveTo>
                  <a:pt x="1199297" y="0"/>
                </a:moveTo>
                <a:lnTo>
                  <a:pt x="754901" y="246589"/>
                </a:lnTo>
                <a:lnTo>
                  <a:pt x="881366" y="331890"/>
                </a:lnTo>
                <a:lnTo>
                  <a:pt x="0" y="1638569"/>
                </a:lnTo>
                <a:lnTo>
                  <a:pt x="129307" y="1725787"/>
                </a:lnTo>
                <a:lnTo>
                  <a:pt x="1010673" y="419108"/>
                </a:lnTo>
                <a:lnTo>
                  <a:pt x="1147649" y="419108"/>
                </a:lnTo>
                <a:lnTo>
                  <a:pt x="1199297" y="0"/>
                </a:lnTo>
                <a:close/>
              </a:path>
              <a:path w="1199514" h="1725929">
                <a:moveTo>
                  <a:pt x="1147649" y="419108"/>
                </a:moveTo>
                <a:lnTo>
                  <a:pt x="1010673" y="419108"/>
                </a:lnTo>
                <a:lnTo>
                  <a:pt x="1137137" y="504409"/>
                </a:lnTo>
                <a:lnTo>
                  <a:pt x="1147649" y="4191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 rot="19920000">
            <a:off x="2522750" y="6631286"/>
            <a:ext cx="1531149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b="1" spc="15" dirty="0">
                <a:latin typeface="Arial"/>
                <a:cs typeface="Arial"/>
              </a:rPr>
              <a:t>Realizacja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057613" y="5264113"/>
            <a:ext cx="1905000" cy="190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375112" y="558161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4999" y="0"/>
                </a:moveTo>
                <a:lnTo>
                  <a:pt x="590707" y="1537"/>
                </a:lnTo>
                <a:lnTo>
                  <a:pt x="546589" y="6148"/>
                </a:lnTo>
                <a:lnTo>
                  <a:pt x="502818" y="13833"/>
                </a:lnTo>
                <a:lnTo>
                  <a:pt x="459567" y="24593"/>
                </a:lnTo>
                <a:lnTo>
                  <a:pt x="417011" y="38427"/>
                </a:lnTo>
                <a:lnTo>
                  <a:pt x="375324" y="55334"/>
                </a:lnTo>
                <a:lnTo>
                  <a:pt x="334678" y="75317"/>
                </a:lnTo>
                <a:lnTo>
                  <a:pt x="295248" y="98373"/>
                </a:lnTo>
                <a:lnTo>
                  <a:pt x="257207" y="124503"/>
                </a:lnTo>
                <a:lnTo>
                  <a:pt x="220728" y="153708"/>
                </a:lnTo>
                <a:lnTo>
                  <a:pt x="185987" y="185987"/>
                </a:lnTo>
                <a:lnTo>
                  <a:pt x="153708" y="220728"/>
                </a:lnTo>
                <a:lnTo>
                  <a:pt x="124503" y="257207"/>
                </a:lnTo>
                <a:lnTo>
                  <a:pt x="98373" y="295248"/>
                </a:lnTo>
                <a:lnTo>
                  <a:pt x="75317" y="334678"/>
                </a:lnTo>
                <a:lnTo>
                  <a:pt x="55334" y="375324"/>
                </a:lnTo>
                <a:lnTo>
                  <a:pt x="38427" y="417011"/>
                </a:lnTo>
                <a:lnTo>
                  <a:pt x="24593" y="459567"/>
                </a:lnTo>
                <a:lnTo>
                  <a:pt x="13833" y="502818"/>
                </a:lnTo>
                <a:lnTo>
                  <a:pt x="6148" y="546589"/>
                </a:lnTo>
                <a:lnTo>
                  <a:pt x="1537" y="590707"/>
                </a:lnTo>
                <a:lnTo>
                  <a:pt x="0" y="634999"/>
                </a:lnTo>
                <a:lnTo>
                  <a:pt x="1537" y="679292"/>
                </a:lnTo>
                <a:lnTo>
                  <a:pt x="6148" y="723410"/>
                </a:lnTo>
                <a:lnTo>
                  <a:pt x="13833" y="767181"/>
                </a:lnTo>
                <a:lnTo>
                  <a:pt x="24593" y="810432"/>
                </a:lnTo>
                <a:lnTo>
                  <a:pt x="38427" y="852988"/>
                </a:lnTo>
                <a:lnTo>
                  <a:pt x="55334" y="894675"/>
                </a:lnTo>
                <a:lnTo>
                  <a:pt x="75317" y="935321"/>
                </a:lnTo>
                <a:lnTo>
                  <a:pt x="98373" y="974751"/>
                </a:lnTo>
                <a:lnTo>
                  <a:pt x="124503" y="1012792"/>
                </a:lnTo>
                <a:lnTo>
                  <a:pt x="153708" y="1049271"/>
                </a:lnTo>
                <a:lnTo>
                  <a:pt x="185987" y="1084012"/>
                </a:lnTo>
                <a:lnTo>
                  <a:pt x="220728" y="1116291"/>
                </a:lnTo>
                <a:lnTo>
                  <a:pt x="257207" y="1145496"/>
                </a:lnTo>
                <a:lnTo>
                  <a:pt x="295248" y="1171626"/>
                </a:lnTo>
                <a:lnTo>
                  <a:pt x="334678" y="1194682"/>
                </a:lnTo>
                <a:lnTo>
                  <a:pt x="375324" y="1214665"/>
                </a:lnTo>
                <a:lnTo>
                  <a:pt x="417011" y="1231572"/>
                </a:lnTo>
                <a:lnTo>
                  <a:pt x="459567" y="1245406"/>
                </a:lnTo>
                <a:lnTo>
                  <a:pt x="502818" y="1256166"/>
                </a:lnTo>
                <a:lnTo>
                  <a:pt x="546589" y="1263851"/>
                </a:lnTo>
                <a:lnTo>
                  <a:pt x="590707" y="1268462"/>
                </a:lnTo>
                <a:lnTo>
                  <a:pt x="634999" y="1269999"/>
                </a:lnTo>
                <a:lnTo>
                  <a:pt x="679292" y="1268462"/>
                </a:lnTo>
                <a:lnTo>
                  <a:pt x="723410" y="1263851"/>
                </a:lnTo>
                <a:lnTo>
                  <a:pt x="767181" y="1256166"/>
                </a:lnTo>
                <a:lnTo>
                  <a:pt x="810432" y="1245406"/>
                </a:lnTo>
                <a:lnTo>
                  <a:pt x="852988" y="1231572"/>
                </a:lnTo>
                <a:lnTo>
                  <a:pt x="894675" y="1214665"/>
                </a:lnTo>
                <a:lnTo>
                  <a:pt x="935321" y="1194682"/>
                </a:lnTo>
                <a:lnTo>
                  <a:pt x="974751" y="1171626"/>
                </a:lnTo>
                <a:lnTo>
                  <a:pt x="1012792" y="1145496"/>
                </a:lnTo>
                <a:lnTo>
                  <a:pt x="1049271" y="1116291"/>
                </a:lnTo>
                <a:lnTo>
                  <a:pt x="1084012" y="1084012"/>
                </a:lnTo>
                <a:lnTo>
                  <a:pt x="1116291" y="1049271"/>
                </a:lnTo>
                <a:lnTo>
                  <a:pt x="1145496" y="1012792"/>
                </a:lnTo>
                <a:lnTo>
                  <a:pt x="1171626" y="974751"/>
                </a:lnTo>
                <a:lnTo>
                  <a:pt x="1194682" y="935321"/>
                </a:lnTo>
                <a:lnTo>
                  <a:pt x="1214665" y="894675"/>
                </a:lnTo>
                <a:lnTo>
                  <a:pt x="1231572" y="852988"/>
                </a:lnTo>
                <a:lnTo>
                  <a:pt x="1245406" y="810432"/>
                </a:lnTo>
                <a:lnTo>
                  <a:pt x="1256166" y="767181"/>
                </a:lnTo>
                <a:lnTo>
                  <a:pt x="1263851" y="723410"/>
                </a:lnTo>
                <a:lnTo>
                  <a:pt x="1268462" y="679292"/>
                </a:lnTo>
                <a:lnTo>
                  <a:pt x="1269999" y="634999"/>
                </a:lnTo>
                <a:lnTo>
                  <a:pt x="1268462" y="590707"/>
                </a:lnTo>
                <a:lnTo>
                  <a:pt x="1263851" y="546589"/>
                </a:lnTo>
                <a:lnTo>
                  <a:pt x="1256166" y="502818"/>
                </a:lnTo>
                <a:lnTo>
                  <a:pt x="1245406" y="459567"/>
                </a:lnTo>
                <a:lnTo>
                  <a:pt x="1231572" y="417011"/>
                </a:lnTo>
                <a:lnTo>
                  <a:pt x="1214665" y="375324"/>
                </a:lnTo>
                <a:lnTo>
                  <a:pt x="1194682" y="334678"/>
                </a:lnTo>
                <a:lnTo>
                  <a:pt x="1171626" y="295248"/>
                </a:lnTo>
                <a:lnTo>
                  <a:pt x="1145496" y="257207"/>
                </a:lnTo>
                <a:lnTo>
                  <a:pt x="1116291" y="220728"/>
                </a:lnTo>
                <a:lnTo>
                  <a:pt x="1084012" y="185987"/>
                </a:lnTo>
                <a:lnTo>
                  <a:pt x="1049271" y="153708"/>
                </a:lnTo>
                <a:lnTo>
                  <a:pt x="1012792" y="124503"/>
                </a:lnTo>
                <a:lnTo>
                  <a:pt x="974751" y="98373"/>
                </a:lnTo>
                <a:lnTo>
                  <a:pt x="935321" y="75317"/>
                </a:lnTo>
                <a:lnTo>
                  <a:pt x="894675" y="55334"/>
                </a:lnTo>
                <a:lnTo>
                  <a:pt x="852988" y="38427"/>
                </a:lnTo>
                <a:lnTo>
                  <a:pt x="810432" y="24593"/>
                </a:lnTo>
                <a:lnTo>
                  <a:pt x="767181" y="13833"/>
                </a:lnTo>
                <a:lnTo>
                  <a:pt x="723410" y="6148"/>
                </a:lnTo>
                <a:lnTo>
                  <a:pt x="679292" y="1537"/>
                </a:lnTo>
                <a:lnTo>
                  <a:pt x="63499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559300" y="6057900"/>
            <a:ext cx="906144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Produkt</a:t>
            </a:r>
            <a:endParaRPr sz="19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19</a:t>
            </a:fld>
            <a:endParaRPr spc="-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2500630" cy="2500630"/>
          </a:xfrm>
          <a:custGeom>
            <a:avLst/>
            <a:gdLst/>
            <a:ahLst/>
            <a:cxnLst/>
            <a:rect l="l" t="t" r="r" b="b"/>
            <a:pathLst>
              <a:path w="2500630" h="2500630">
                <a:moveTo>
                  <a:pt x="2500008" y="0"/>
                </a:moveTo>
                <a:lnTo>
                  <a:pt x="0" y="0"/>
                </a:lnTo>
                <a:lnTo>
                  <a:pt x="0" y="2500008"/>
                </a:lnTo>
                <a:lnTo>
                  <a:pt x="2500008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2752933" cy="1296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63900" y="1917700"/>
            <a:ext cx="647573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0" spc="130" dirty="0">
                <a:solidFill>
                  <a:srgbClr val="FFFFFF"/>
                </a:solidFill>
                <a:latin typeface="Arial"/>
                <a:cs typeface="Arial"/>
              </a:rPr>
              <a:t>Scrum</a:t>
            </a:r>
            <a:r>
              <a:rPr sz="6000" b="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0" b="0" spc="120" dirty="0">
                <a:solidFill>
                  <a:srgbClr val="FFFFFF"/>
                </a:solidFill>
                <a:latin typeface="Arial"/>
                <a:cs typeface="Arial"/>
              </a:rPr>
              <a:t>Framework</a:t>
            </a:r>
            <a:endParaRPr sz="6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8100" y="3987800"/>
            <a:ext cx="101854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Agenda:</a:t>
            </a:r>
            <a:endParaRPr sz="2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08100" y="4320540"/>
            <a:ext cx="8514715" cy="2870200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635000" indent="-622300">
              <a:lnSpc>
                <a:spcPct val="100000"/>
              </a:lnSpc>
              <a:spcBef>
                <a:spcPts val="1280"/>
              </a:spcBef>
              <a:buAutoNum type="arabicPeriod"/>
              <a:tabLst>
                <a:tab pos="634365" algn="l"/>
                <a:tab pos="635000" algn="l"/>
              </a:tabLst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Czym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jest </a:t>
            </a:r>
            <a:r>
              <a:rPr sz="2100" spc="20" dirty="0">
                <a:solidFill>
                  <a:srgbClr val="FFFFFF"/>
                </a:solidFill>
                <a:latin typeface="Arial"/>
                <a:cs typeface="Arial"/>
              </a:rPr>
              <a:t>podejście </a:t>
            </a:r>
            <a:r>
              <a:rPr sz="2100" spc="10" dirty="0">
                <a:solidFill>
                  <a:srgbClr val="FFFFFF"/>
                </a:solidFill>
                <a:latin typeface="Arial"/>
                <a:cs typeface="Arial"/>
              </a:rPr>
              <a:t>predykcyjne</a:t>
            </a:r>
            <a:r>
              <a:rPr sz="2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i="1" spc="15" dirty="0">
                <a:solidFill>
                  <a:srgbClr val="FFFFFF"/>
                </a:solidFill>
                <a:latin typeface="Arial"/>
                <a:cs typeface="Arial"/>
              </a:rPr>
              <a:t>„Waterfall”</a:t>
            </a:r>
            <a:r>
              <a:rPr sz="2100" spc="15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100">
              <a:latin typeface="Arial"/>
              <a:cs typeface="Arial"/>
            </a:endParaRPr>
          </a:p>
          <a:p>
            <a:pPr marL="635000" indent="-622300">
              <a:lnSpc>
                <a:spcPct val="100000"/>
              </a:lnSpc>
              <a:spcBef>
                <a:spcPts val="1180"/>
              </a:spcBef>
              <a:buAutoNum type="arabicPeriod"/>
              <a:tabLst>
                <a:tab pos="634365" algn="l"/>
                <a:tab pos="635000" algn="l"/>
              </a:tabLst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Czym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jest </a:t>
            </a:r>
            <a:r>
              <a:rPr sz="2100" spc="20" dirty="0">
                <a:solidFill>
                  <a:srgbClr val="FFFFFF"/>
                </a:solidFill>
                <a:latin typeface="Arial"/>
                <a:cs typeface="Arial"/>
              </a:rPr>
              <a:t>podejście </a:t>
            </a:r>
            <a:r>
              <a:rPr sz="2100" spc="10" dirty="0">
                <a:solidFill>
                  <a:srgbClr val="FFFFFF"/>
                </a:solidFill>
                <a:latin typeface="Arial"/>
                <a:cs typeface="Arial"/>
              </a:rPr>
              <a:t>adaptacyjne </a:t>
            </a:r>
            <a:r>
              <a:rPr sz="2100" spc="55" dirty="0">
                <a:solidFill>
                  <a:srgbClr val="FFFFFF"/>
                </a:solidFill>
                <a:latin typeface="Arial"/>
                <a:cs typeface="Arial"/>
              </a:rPr>
              <a:t>„</a:t>
            </a:r>
            <a:r>
              <a:rPr sz="2100" i="1" spc="55" dirty="0">
                <a:solidFill>
                  <a:srgbClr val="FFFFFF"/>
                </a:solidFill>
                <a:latin typeface="Arial"/>
                <a:cs typeface="Arial"/>
              </a:rPr>
              <a:t>Agile” </a:t>
            </a:r>
            <a:r>
              <a:rPr sz="2100" spc="-35" dirty="0">
                <a:solidFill>
                  <a:srgbClr val="FFFFFF"/>
                </a:solidFill>
                <a:latin typeface="Arial"/>
                <a:cs typeface="Arial"/>
              </a:rPr>
              <a:t>(Agile</a:t>
            </a:r>
            <a:r>
              <a:rPr sz="21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Manifesto)?</a:t>
            </a:r>
            <a:endParaRPr sz="2100">
              <a:latin typeface="Arial"/>
              <a:cs typeface="Arial"/>
            </a:endParaRPr>
          </a:p>
          <a:p>
            <a:pPr marL="1165860" lvl="1" indent="-518159">
              <a:lnSpc>
                <a:spcPct val="100000"/>
              </a:lnSpc>
              <a:spcBef>
                <a:spcPts val="1180"/>
              </a:spcBef>
              <a:buAutoNum type="arabicPeriod"/>
              <a:tabLst>
                <a:tab pos="1166495" algn="l"/>
              </a:tabLst>
            </a:pPr>
            <a:r>
              <a:rPr sz="2100" spc="-10" dirty="0">
                <a:solidFill>
                  <a:srgbClr val="FFFFFF"/>
                </a:solidFill>
                <a:latin typeface="Arial"/>
                <a:cs typeface="Arial"/>
              </a:rPr>
              <a:t>Agile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vs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Arial"/>
                <a:cs typeface="Arial"/>
              </a:rPr>
              <a:t>Waterfall</a:t>
            </a:r>
            <a:endParaRPr sz="2100">
              <a:latin typeface="Arial"/>
              <a:cs typeface="Arial"/>
            </a:endParaRPr>
          </a:p>
          <a:p>
            <a:pPr marL="635000" indent="-622300">
              <a:lnSpc>
                <a:spcPct val="100000"/>
              </a:lnSpc>
              <a:spcBef>
                <a:spcPts val="1180"/>
              </a:spcBef>
              <a:buAutoNum type="arabicPeriod"/>
              <a:tabLst>
                <a:tab pos="634365" algn="l"/>
                <a:tab pos="635000" algn="l"/>
              </a:tabLst>
            </a:pPr>
            <a:r>
              <a:rPr sz="2100" spc="15" dirty="0">
                <a:solidFill>
                  <a:srgbClr val="FFFFFF"/>
                </a:solidFill>
                <a:latin typeface="Arial"/>
                <a:cs typeface="Arial"/>
              </a:rPr>
              <a:t>Scrum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Framework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i elementy</a:t>
            </a:r>
            <a:r>
              <a:rPr sz="2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Kanban’a</a:t>
            </a:r>
            <a:endParaRPr sz="2100">
              <a:latin typeface="Arial"/>
              <a:cs typeface="Arial"/>
            </a:endParaRPr>
          </a:p>
          <a:p>
            <a:pPr marL="635000" indent="-622300">
              <a:lnSpc>
                <a:spcPct val="100000"/>
              </a:lnSpc>
              <a:spcBef>
                <a:spcPts val="1180"/>
              </a:spcBef>
              <a:buAutoNum type="arabicPeriod"/>
              <a:tabLst>
                <a:tab pos="634365" algn="l"/>
                <a:tab pos="635000" algn="l"/>
              </a:tabLst>
            </a:pP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Jakie </a:t>
            </a:r>
            <a:r>
              <a:rPr sz="2100" spc="-25" dirty="0">
                <a:solidFill>
                  <a:srgbClr val="FFFFFF"/>
                </a:solidFill>
                <a:latin typeface="Arial"/>
                <a:cs typeface="Arial"/>
              </a:rPr>
              <a:t>są </a:t>
            </a:r>
            <a:r>
              <a:rPr sz="2100" spc="15" dirty="0">
                <a:solidFill>
                  <a:srgbClr val="FFFFFF"/>
                </a:solidFill>
                <a:latin typeface="Arial"/>
                <a:cs typeface="Arial"/>
              </a:rPr>
              <a:t>często stosowane </a:t>
            </a:r>
            <a:r>
              <a:rPr sz="2100" spc="20" dirty="0">
                <a:solidFill>
                  <a:srgbClr val="FFFFFF"/>
                </a:solidFill>
                <a:latin typeface="Arial"/>
                <a:cs typeface="Arial"/>
              </a:rPr>
              <a:t>praktyki </a:t>
            </a:r>
            <a:r>
              <a:rPr sz="2100" spc="45" dirty="0">
                <a:solidFill>
                  <a:srgbClr val="FFFFFF"/>
                </a:solidFill>
                <a:latin typeface="Arial"/>
                <a:cs typeface="Arial"/>
              </a:rPr>
              <a:t>„zwinne” </a:t>
            </a:r>
            <a:r>
              <a:rPr sz="2100" spc="-15" dirty="0">
                <a:solidFill>
                  <a:srgbClr val="FFFFFF"/>
                </a:solidFill>
                <a:latin typeface="Arial"/>
                <a:cs typeface="Arial"/>
              </a:rPr>
              <a:t>(wybrane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przykłady).</a:t>
            </a:r>
            <a:endParaRPr sz="2100">
              <a:latin typeface="Arial"/>
              <a:cs typeface="Arial"/>
            </a:endParaRPr>
          </a:p>
          <a:p>
            <a:pPr marL="635000" indent="-622300">
              <a:lnSpc>
                <a:spcPct val="100000"/>
              </a:lnSpc>
              <a:spcBef>
                <a:spcPts val="1380"/>
              </a:spcBef>
              <a:buAutoNum type="arabicPeriod"/>
              <a:tabLst>
                <a:tab pos="634365" algn="l"/>
                <a:tab pos="635000" algn="l"/>
              </a:tabLst>
            </a:pPr>
            <a:r>
              <a:rPr sz="2100" i="1" spc="-7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100" b="1" i="1" spc="-70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2100" i="1" spc="-70" dirty="0">
                <a:solidFill>
                  <a:srgbClr val="FFFFFF"/>
                </a:solidFill>
                <a:latin typeface="Arial"/>
                <a:cs typeface="Arial"/>
              </a:rPr>
              <a:t>treme</a:t>
            </a:r>
            <a:r>
              <a:rPr sz="21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b="1" i="1" spc="-4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100" i="1" spc="-40" dirty="0">
                <a:solidFill>
                  <a:srgbClr val="FFFFFF"/>
                </a:solidFill>
                <a:latin typeface="Arial"/>
                <a:cs typeface="Arial"/>
              </a:rPr>
              <a:t>rogramming**</a:t>
            </a:r>
            <a:endParaRPr sz="21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794750" y="5422900"/>
            <a:ext cx="4210050" cy="1905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375900" y="4749800"/>
            <a:ext cx="1473200" cy="1473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363200" y="4622800"/>
            <a:ext cx="1498600" cy="1793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600" spc="11285" dirty="0">
                <a:latin typeface="Calibri"/>
                <a:cs typeface="Calibri"/>
              </a:rPr>
              <a:t>🧐</a:t>
            </a:r>
            <a:endParaRPr sz="116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7000" y="9430105"/>
            <a:ext cx="16383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2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98800" y="9470801"/>
            <a:ext cx="6818630" cy="2025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200" spc="-5" dirty="0">
                <a:solidFill>
                  <a:srgbClr val="888888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888888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888888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888888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888888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888888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97188" y="0"/>
            <a:ext cx="8061959" cy="4564380"/>
          </a:xfrm>
          <a:custGeom>
            <a:avLst/>
            <a:gdLst/>
            <a:ahLst/>
            <a:cxnLst/>
            <a:rect l="l" t="t" r="r" b="b"/>
            <a:pathLst>
              <a:path w="8061959" h="4564380">
                <a:moveTo>
                  <a:pt x="8026216" y="0"/>
                </a:moveTo>
                <a:lnTo>
                  <a:pt x="8031469" y="41036"/>
                </a:lnTo>
                <a:lnTo>
                  <a:pt x="8036676" y="85640"/>
                </a:lnTo>
                <a:lnTo>
                  <a:pt x="8041387" y="130288"/>
                </a:lnTo>
                <a:lnTo>
                  <a:pt x="8045603" y="174977"/>
                </a:lnTo>
                <a:lnTo>
                  <a:pt x="8049322" y="219701"/>
                </a:lnTo>
                <a:lnTo>
                  <a:pt x="8052546" y="264457"/>
                </a:lnTo>
                <a:lnTo>
                  <a:pt x="8055274" y="309240"/>
                </a:lnTo>
                <a:lnTo>
                  <a:pt x="8057505" y="354044"/>
                </a:lnTo>
                <a:lnTo>
                  <a:pt x="8059241" y="398867"/>
                </a:lnTo>
                <a:lnTo>
                  <a:pt x="8060481" y="443703"/>
                </a:lnTo>
                <a:lnTo>
                  <a:pt x="8061225" y="488548"/>
                </a:lnTo>
                <a:lnTo>
                  <a:pt x="8061473" y="533398"/>
                </a:lnTo>
                <a:lnTo>
                  <a:pt x="8061225" y="578247"/>
                </a:lnTo>
                <a:lnTo>
                  <a:pt x="8060481" y="623092"/>
                </a:lnTo>
                <a:lnTo>
                  <a:pt x="8059241" y="667928"/>
                </a:lnTo>
                <a:lnTo>
                  <a:pt x="8057505" y="712751"/>
                </a:lnTo>
                <a:lnTo>
                  <a:pt x="8055274" y="757556"/>
                </a:lnTo>
                <a:lnTo>
                  <a:pt x="8052546" y="802339"/>
                </a:lnTo>
                <a:lnTo>
                  <a:pt x="8049322" y="847094"/>
                </a:lnTo>
                <a:lnTo>
                  <a:pt x="8045603" y="891819"/>
                </a:lnTo>
                <a:lnTo>
                  <a:pt x="8041387" y="936507"/>
                </a:lnTo>
                <a:lnTo>
                  <a:pt x="8036676" y="981156"/>
                </a:lnTo>
                <a:lnTo>
                  <a:pt x="8031469" y="1025760"/>
                </a:lnTo>
                <a:lnTo>
                  <a:pt x="8025765" y="1070315"/>
                </a:lnTo>
                <a:lnTo>
                  <a:pt x="8019566" y="1114816"/>
                </a:lnTo>
                <a:lnTo>
                  <a:pt x="8012871" y="1159259"/>
                </a:lnTo>
                <a:lnTo>
                  <a:pt x="8005680" y="1203640"/>
                </a:lnTo>
                <a:lnTo>
                  <a:pt x="7997993" y="1247953"/>
                </a:lnTo>
                <a:lnTo>
                  <a:pt x="7989810" y="1292195"/>
                </a:lnTo>
                <a:lnTo>
                  <a:pt x="7981131" y="1336362"/>
                </a:lnTo>
                <a:lnTo>
                  <a:pt x="7971956" y="1380447"/>
                </a:lnTo>
                <a:lnTo>
                  <a:pt x="7962286" y="1424448"/>
                </a:lnTo>
                <a:lnTo>
                  <a:pt x="7952119" y="1468360"/>
                </a:lnTo>
                <a:lnTo>
                  <a:pt x="7941456" y="1512178"/>
                </a:lnTo>
                <a:lnTo>
                  <a:pt x="7930298" y="1555898"/>
                </a:lnTo>
                <a:lnTo>
                  <a:pt x="7918643" y="1599515"/>
                </a:lnTo>
                <a:lnTo>
                  <a:pt x="7906493" y="1643024"/>
                </a:lnTo>
                <a:lnTo>
                  <a:pt x="7893846" y="1686423"/>
                </a:lnTo>
                <a:lnTo>
                  <a:pt x="7880704" y="1729705"/>
                </a:lnTo>
                <a:lnTo>
                  <a:pt x="7867066" y="1772866"/>
                </a:lnTo>
                <a:lnTo>
                  <a:pt x="7852932" y="1815902"/>
                </a:lnTo>
                <a:lnTo>
                  <a:pt x="7838302" y="1858809"/>
                </a:lnTo>
                <a:lnTo>
                  <a:pt x="7823176" y="1901582"/>
                </a:lnTo>
                <a:lnTo>
                  <a:pt x="7807554" y="1944217"/>
                </a:lnTo>
                <a:lnTo>
                  <a:pt x="7791436" y="1986708"/>
                </a:lnTo>
                <a:lnTo>
                  <a:pt x="7774822" y="2029053"/>
                </a:lnTo>
                <a:lnTo>
                  <a:pt x="7757712" y="2071245"/>
                </a:lnTo>
                <a:lnTo>
                  <a:pt x="7740106" y="2113281"/>
                </a:lnTo>
                <a:lnTo>
                  <a:pt x="7722005" y="2155156"/>
                </a:lnTo>
                <a:lnTo>
                  <a:pt x="7703407" y="2196866"/>
                </a:lnTo>
                <a:lnTo>
                  <a:pt x="7684314" y="2238407"/>
                </a:lnTo>
                <a:lnTo>
                  <a:pt x="7664724" y="2279773"/>
                </a:lnTo>
                <a:lnTo>
                  <a:pt x="7644639" y="2320961"/>
                </a:lnTo>
                <a:lnTo>
                  <a:pt x="7624057" y="2361965"/>
                </a:lnTo>
                <a:lnTo>
                  <a:pt x="7602980" y="2402782"/>
                </a:lnTo>
                <a:lnTo>
                  <a:pt x="7581407" y="2443407"/>
                </a:lnTo>
                <a:lnTo>
                  <a:pt x="7559338" y="2483835"/>
                </a:lnTo>
                <a:lnTo>
                  <a:pt x="7536773" y="2524063"/>
                </a:lnTo>
                <a:lnTo>
                  <a:pt x="7513712" y="2564085"/>
                </a:lnTo>
                <a:lnTo>
                  <a:pt x="7490155" y="2603897"/>
                </a:lnTo>
                <a:lnTo>
                  <a:pt x="7466102" y="2643495"/>
                </a:lnTo>
                <a:lnTo>
                  <a:pt x="7441553" y="2682874"/>
                </a:lnTo>
                <a:lnTo>
                  <a:pt x="7416508" y="2722030"/>
                </a:lnTo>
                <a:lnTo>
                  <a:pt x="7390968" y="2760958"/>
                </a:lnTo>
                <a:lnTo>
                  <a:pt x="7364931" y="2799653"/>
                </a:lnTo>
                <a:lnTo>
                  <a:pt x="7338398" y="2838112"/>
                </a:lnTo>
                <a:lnTo>
                  <a:pt x="7311370" y="2876330"/>
                </a:lnTo>
                <a:lnTo>
                  <a:pt x="7283845" y="2914302"/>
                </a:lnTo>
                <a:lnTo>
                  <a:pt x="7255825" y="2952025"/>
                </a:lnTo>
                <a:lnTo>
                  <a:pt x="7227309" y="2989492"/>
                </a:lnTo>
                <a:lnTo>
                  <a:pt x="7198296" y="3026701"/>
                </a:lnTo>
                <a:lnTo>
                  <a:pt x="7168788" y="3063646"/>
                </a:lnTo>
                <a:lnTo>
                  <a:pt x="7138784" y="3100323"/>
                </a:lnTo>
                <a:lnTo>
                  <a:pt x="7108284" y="3136728"/>
                </a:lnTo>
                <a:lnTo>
                  <a:pt x="7077288" y="3172856"/>
                </a:lnTo>
                <a:lnTo>
                  <a:pt x="7045796" y="3208703"/>
                </a:lnTo>
                <a:lnTo>
                  <a:pt x="7013808" y="3244263"/>
                </a:lnTo>
                <a:lnTo>
                  <a:pt x="6981325" y="3279534"/>
                </a:lnTo>
                <a:lnTo>
                  <a:pt x="6948345" y="3314510"/>
                </a:lnTo>
                <a:lnTo>
                  <a:pt x="6914869" y="3349186"/>
                </a:lnTo>
                <a:lnTo>
                  <a:pt x="6880898" y="3383559"/>
                </a:lnTo>
                <a:lnTo>
                  <a:pt x="6846525" y="3417531"/>
                </a:lnTo>
                <a:lnTo>
                  <a:pt x="6811848" y="3451006"/>
                </a:lnTo>
                <a:lnTo>
                  <a:pt x="6776872" y="3483986"/>
                </a:lnTo>
                <a:lnTo>
                  <a:pt x="6741602" y="3516470"/>
                </a:lnTo>
                <a:lnTo>
                  <a:pt x="6706041" y="3548458"/>
                </a:lnTo>
                <a:lnTo>
                  <a:pt x="6670194" y="3579950"/>
                </a:lnTo>
                <a:lnTo>
                  <a:pt x="6634067" y="3610946"/>
                </a:lnTo>
                <a:lnTo>
                  <a:pt x="6597662" y="3641446"/>
                </a:lnTo>
                <a:lnTo>
                  <a:pt x="6560985" y="3671450"/>
                </a:lnTo>
                <a:lnTo>
                  <a:pt x="6524039" y="3700958"/>
                </a:lnTo>
                <a:lnTo>
                  <a:pt x="6486831" y="3729970"/>
                </a:lnTo>
                <a:lnTo>
                  <a:pt x="6449363" y="3758487"/>
                </a:lnTo>
                <a:lnTo>
                  <a:pt x="6411641" y="3786507"/>
                </a:lnTo>
                <a:lnTo>
                  <a:pt x="6373669" y="3814031"/>
                </a:lnTo>
                <a:lnTo>
                  <a:pt x="6335451" y="3841060"/>
                </a:lnTo>
                <a:lnTo>
                  <a:pt x="6296992" y="3867592"/>
                </a:lnTo>
                <a:lnTo>
                  <a:pt x="6258296" y="3893629"/>
                </a:lnTo>
                <a:lnTo>
                  <a:pt x="6219368" y="3919170"/>
                </a:lnTo>
                <a:lnTo>
                  <a:pt x="6180212" y="3944215"/>
                </a:lnTo>
                <a:lnTo>
                  <a:pt x="6140833" y="3968763"/>
                </a:lnTo>
                <a:lnTo>
                  <a:pt x="6101236" y="3992816"/>
                </a:lnTo>
                <a:lnTo>
                  <a:pt x="6061423" y="4016373"/>
                </a:lnTo>
                <a:lnTo>
                  <a:pt x="6021401" y="4039434"/>
                </a:lnTo>
                <a:lnTo>
                  <a:pt x="5981174" y="4061999"/>
                </a:lnTo>
                <a:lnTo>
                  <a:pt x="5940745" y="4084068"/>
                </a:lnTo>
                <a:lnTo>
                  <a:pt x="5900121" y="4105642"/>
                </a:lnTo>
                <a:lnTo>
                  <a:pt x="5859304" y="4126719"/>
                </a:lnTo>
                <a:lnTo>
                  <a:pt x="5818299" y="4147300"/>
                </a:lnTo>
                <a:lnTo>
                  <a:pt x="5777112" y="4167386"/>
                </a:lnTo>
                <a:lnTo>
                  <a:pt x="5735745" y="4186975"/>
                </a:lnTo>
                <a:lnTo>
                  <a:pt x="5694205" y="4206069"/>
                </a:lnTo>
                <a:lnTo>
                  <a:pt x="5652495" y="4224666"/>
                </a:lnTo>
                <a:lnTo>
                  <a:pt x="5610619" y="4242768"/>
                </a:lnTo>
                <a:lnTo>
                  <a:pt x="5568583" y="4260374"/>
                </a:lnTo>
                <a:lnTo>
                  <a:pt x="5526391" y="4277483"/>
                </a:lnTo>
                <a:lnTo>
                  <a:pt x="5484047" y="4294097"/>
                </a:lnTo>
                <a:lnTo>
                  <a:pt x="5441555" y="4310215"/>
                </a:lnTo>
                <a:lnTo>
                  <a:pt x="5398921" y="4325837"/>
                </a:lnTo>
                <a:lnTo>
                  <a:pt x="5356148" y="4340963"/>
                </a:lnTo>
                <a:lnTo>
                  <a:pt x="5313241" y="4355593"/>
                </a:lnTo>
                <a:lnTo>
                  <a:pt x="5270204" y="4369727"/>
                </a:lnTo>
                <a:lnTo>
                  <a:pt x="5227043" y="4383366"/>
                </a:lnTo>
                <a:lnTo>
                  <a:pt x="5183761" y="4396508"/>
                </a:lnTo>
                <a:lnTo>
                  <a:pt x="5140363" y="4409154"/>
                </a:lnTo>
                <a:lnTo>
                  <a:pt x="5096853" y="4421305"/>
                </a:lnTo>
                <a:lnTo>
                  <a:pt x="5053236" y="4432959"/>
                </a:lnTo>
                <a:lnTo>
                  <a:pt x="5009516" y="4444118"/>
                </a:lnTo>
                <a:lnTo>
                  <a:pt x="4965699" y="4454780"/>
                </a:lnTo>
                <a:lnTo>
                  <a:pt x="4921787" y="4464947"/>
                </a:lnTo>
                <a:lnTo>
                  <a:pt x="4877786" y="4474618"/>
                </a:lnTo>
                <a:lnTo>
                  <a:pt x="4833700" y="4483793"/>
                </a:lnTo>
                <a:lnTo>
                  <a:pt x="4789534" y="4492472"/>
                </a:lnTo>
                <a:lnTo>
                  <a:pt x="4745292" y="4500655"/>
                </a:lnTo>
                <a:lnTo>
                  <a:pt x="4700978" y="4508342"/>
                </a:lnTo>
                <a:lnTo>
                  <a:pt x="4656597" y="4515533"/>
                </a:lnTo>
                <a:lnTo>
                  <a:pt x="4612154" y="4522228"/>
                </a:lnTo>
                <a:lnTo>
                  <a:pt x="4567653" y="4528427"/>
                </a:lnTo>
                <a:lnTo>
                  <a:pt x="4523098" y="4534130"/>
                </a:lnTo>
                <a:lnTo>
                  <a:pt x="4478494" y="4539338"/>
                </a:lnTo>
                <a:lnTo>
                  <a:pt x="4433846" y="4544049"/>
                </a:lnTo>
                <a:lnTo>
                  <a:pt x="4389157" y="4548264"/>
                </a:lnTo>
                <a:lnTo>
                  <a:pt x="4344433" y="4551984"/>
                </a:lnTo>
                <a:lnTo>
                  <a:pt x="4299677" y="4555207"/>
                </a:lnTo>
                <a:lnTo>
                  <a:pt x="4254894" y="4557935"/>
                </a:lnTo>
                <a:lnTo>
                  <a:pt x="4210090" y="4560167"/>
                </a:lnTo>
                <a:lnTo>
                  <a:pt x="4165267" y="4561903"/>
                </a:lnTo>
                <a:lnTo>
                  <a:pt x="4120431" y="4563142"/>
                </a:lnTo>
                <a:lnTo>
                  <a:pt x="4075586" y="4563886"/>
                </a:lnTo>
                <a:lnTo>
                  <a:pt x="4030736" y="4564134"/>
                </a:lnTo>
                <a:lnTo>
                  <a:pt x="3985887" y="4563886"/>
                </a:lnTo>
                <a:lnTo>
                  <a:pt x="3941042" y="4563142"/>
                </a:lnTo>
                <a:lnTo>
                  <a:pt x="3896206" y="4561903"/>
                </a:lnTo>
                <a:lnTo>
                  <a:pt x="3851383" y="4560167"/>
                </a:lnTo>
                <a:lnTo>
                  <a:pt x="3806578" y="4557935"/>
                </a:lnTo>
                <a:lnTo>
                  <a:pt x="3761796" y="4555207"/>
                </a:lnTo>
                <a:lnTo>
                  <a:pt x="3717040" y="4551984"/>
                </a:lnTo>
                <a:lnTo>
                  <a:pt x="3672315" y="4548264"/>
                </a:lnTo>
                <a:lnTo>
                  <a:pt x="3627627" y="4544049"/>
                </a:lnTo>
                <a:lnTo>
                  <a:pt x="3582978" y="4539338"/>
                </a:lnTo>
                <a:lnTo>
                  <a:pt x="3538374" y="4534130"/>
                </a:lnTo>
                <a:lnTo>
                  <a:pt x="3493819" y="4528427"/>
                </a:lnTo>
                <a:lnTo>
                  <a:pt x="3449318" y="4522228"/>
                </a:lnTo>
                <a:lnTo>
                  <a:pt x="3404875" y="4515533"/>
                </a:lnTo>
                <a:lnTo>
                  <a:pt x="3360495" y="4508342"/>
                </a:lnTo>
                <a:lnTo>
                  <a:pt x="3316181" y="4500655"/>
                </a:lnTo>
                <a:lnTo>
                  <a:pt x="3271939" y="4492472"/>
                </a:lnTo>
                <a:lnTo>
                  <a:pt x="3227773" y="4483793"/>
                </a:lnTo>
                <a:lnTo>
                  <a:pt x="3183687" y="4474618"/>
                </a:lnTo>
                <a:lnTo>
                  <a:pt x="3139686" y="4464947"/>
                </a:lnTo>
                <a:lnTo>
                  <a:pt x="3095774" y="4454780"/>
                </a:lnTo>
                <a:lnTo>
                  <a:pt x="3051956" y="4444118"/>
                </a:lnTo>
                <a:lnTo>
                  <a:pt x="3008236" y="4432959"/>
                </a:lnTo>
                <a:lnTo>
                  <a:pt x="2964619" y="4421305"/>
                </a:lnTo>
                <a:lnTo>
                  <a:pt x="2921110" y="4409154"/>
                </a:lnTo>
                <a:lnTo>
                  <a:pt x="2877712" y="4396508"/>
                </a:lnTo>
                <a:lnTo>
                  <a:pt x="2834430" y="4383366"/>
                </a:lnTo>
                <a:lnTo>
                  <a:pt x="2791268" y="4369727"/>
                </a:lnTo>
                <a:lnTo>
                  <a:pt x="2748232" y="4355593"/>
                </a:lnTo>
                <a:lnTo>
                  <a:pt x="2705325" y="4340963"/>
                </a:lnTo>
                <a:lnTo>
                  <a:pt x="2662552" y="4325837"/>
                </a:lnTo>
                <a:lnTo>
                  <a:pt x="2619917" y="4310215"/>
                </a:lnTo>
                <a:lnTo>
                  <a:pt x="2577426" y="4294097"/>
                </a:lnTo>
                <a:lnTo>
                  <a:pt x="2535082" y="4277483"/>
                </a:lnTo>
                <a:lnTo>
                  <a:pt x="2492889" y="4260374"/>
                </a:lnTo>
                <a:lnTo>
                  <a:pt x="2450853" y="4242768"/>
                </a:lnTo>
                <a:lnTo>
                  <a:pt x="2408978" y="4224666"/>
                </a:lnTo>
                <a:lnTo>
                  <a:pt x="2367268" y="4206069"/>
                </a:lnTo>
                <a:lnTo>
                  <a:pt x="2325727" y="4186975"/>
                </a:lnTo>
                <a:lnTo>
                  <a:pt x="2284361" y="4167386"/>
                </a:lnTo>
                <a:lnTo>
                  <a:pt x="2243173" y="4147300"/>
                </a:lnTo>
                <a:lnTo>
                  <a:pt x="2202169" y="4126719"/>
                </a:lnTo>
                <a:lnTo>
                  <a:pt x="2161352" y="4105642"/>
                </a:lnTo>
                <a:lnTo>
                  <a:pt x="2120727" y="4084068"/>
                </a:lnTo>
                <a:lnTo>
                  <a:pt x="2080299" y="4061999"/>
                </a:lnTo>
                <a:lnTo>
                  <a:pt x="2040071" y="4039434"/>
                </a:lnTo>
                <a:lnTo>
                  <a:pt x="2000049" y="4016373"/>
                </a:lnTo>
                <a:lnTo>
                  <a:pt x="1960237" y="3992816"/>
                </a:lnTo>
                <a:lnTo>
                  <a:pt x="1920639" y="3968763"/>
                </a:lnTo>
                <a:lnTo>
                  <a:pt x="1881260" y="3944215"/>
                </a:lnTo>
                <a:lnTo>
                  <a:pt x="1842104" y="3919170"/>
                </a:lnTo>
                <a:lnTo>
                  <a:pt x="1803177" y="3893629"/>
                </a:lnTo>
                <a:lnTo>
                  <a:pt x="1764481" y="3867592"/>
                </a:lnTo>
                <a:lnTo>
                  <a:pt x="1726022" y="3841060"/>
                </a:lnTo>
                <a:lnTo>
                  <a:pt x="1687804" y="3814031"/>
                </a:lnTo>
                <a:lnTo>
                  <a:pt x="1649832" y="3786507"/>
                </a:lnTo>
                <a:lnTo>
                  <a:pt x="1612109" y="3758487"/>
                </a:lnTo>
                <a:lnTo>
                  <a:pt x="1574642" y="3729970"/>
                </a:lnTo>
                <a:lnTo>
                  <a:pt x="1537433" y="3700958"/>
                </a:lnTo>
                <a:lnTo>
                  <a:pt x="1500488" y="3671450"/>
                </a:lnTo>
                <a:lnTo>
                  <a:pt x="1463811" y="3641446"/>
                </a:lnTo>
                <a:lnTo>
                  <a:pt x="1427406" y="3610946"/>
                </a:lnTo>
                <a:lnTo>
                  <a:pt x="1391278" y="3579950"/>
                </a:lnTo>
                <a:lnTo>
                  <a:pt x="1355431" y="3548458"/>
                </a:lnTo>
                <a:lnTo>
                  <a:pt x="1319871" y="3516470"/>
                </a:lnTo>
                <a:lnTo>
                  <a:pt x="1284600" y="3483986"/>
                </a:lnTo>
                <a:lnTo>
                  <a:pt x="1249624" y="3451006"/>
                </a:lnTo>
                <a:lnTo>
                  <a:pt x="1214948" y="3417531"/>
                </a:lnTo>
                <a:lnTo>
                  <a:pt x="1180575" y="3383559"/>
                </a:lnTo>
                <a:lnTo>
                  <a:pt x="1146603" y="3349186"/>
                </a:lnTo>
                <a:lnTo>
                  <a:pt x="1113128" y="3314510"/>
                </a:lnTo>
                <a:lnTo>
                  <a:pt x="1080148" y="3279534"/>
                </a:lnTo>
                <a:lnTo>
                  <a:pt x="1047664" y="3244263"/>
                </a:lnTo>
                <a:lnTo>
                  <a:pt x="1015676" y="3208703"/>
                </a:lnTo>
                <a:lnTo>
                  <a:pt x="984184" y="3172856"/>
                </a:lnTo>
                <a:lnTo>
                  <a:pt x="953188" y="3136728"/>
                </a:lnTo>
                <a:lnTo>
                  <a:pt x="922688" y="3100323"/>
                </a:lnTo>
                <a:lnTo>
                  <a:pt x="892684" y="3063646"/>
                </a:lnTo>
                <a:lnTo>
                  <a:pt x="863176" y="3026701"/>
                </a:lnTo>
                <a:lnTo>
                  <a:pt x="834164" y="2989492"/>
                </a:lnTo>
                <a:lnTo>
                  <a:pt x="805647" y="2952025"/>
                </a:lnTo>
                <a:lnTo>
                  <a:pt x="777627" y="2914302"/>
                </a:lnTo>
                <a:lnTo>
                  <a:pt x="750103" y="2876330"/>
                </a:lnTo>
                <a:lnTo>
                  <a:pt x="723074" y="2838112"/>
                </a:lnTo>
                <a:lnTo>
                  <a:pt x="696542" y="2799653"/>
                </a:lnTo>
                <a:lnTo>
                  <a:pt x="670505" y="2760958"/>
                </a:lnTo>
                <a:lnTo>
                  <a:pt x="644964" y="2722030"/>
                </a:lnTo>
                <a:lnTo>
                  <a:pt x="619919" y="2682874"/>
                </a:lnTo>
                <a:lnTo>
                  <a:pt x="595371" y="2643495"/>
                </a:lnTo>
                <a:lnTo>
                  <a:pt x="571318" y="2603897"/>
                </a:lnTo>
                <a:lnTo>
                  <a:pt x="547761" y="2564085"/>
                </a:lnTo>
                <a:lnTo>
                  <a:pt x="524700" y="2524063"/>
                </a:lnTo>
                <a:lnTo>
                  <a:pt x="502135" y="2483835"/>
                </a:lnTo>
                <a:lnTo>
                  <a:pt x="480065" y="2443407"/>
                </a:lnTo>
                <a:lnTo>
                  <a:pt x="458492" y="2402782"/>
                </a:lnTo>
                <a:lnTo>
                  <a:pt x="437415" y="2361965"/>
                </a:lnTo>
                <a:lnTo>
                  <a:pt x="416834" y="2320961"/>
                </a:lnTo>
                <a:lnTo>
                  <a:pt x="396748" y="2279773"/>
                </a:lnTo>
                <a:lnTo>
                  <a:pt x="377159" y="2238407"/>
                </a:lnTo>
                <a:lnTo>
                  <a:pt x="358065" y="2196866"/>
                </a:lnTo>
                <a:lnTo>
                  <a:pt x="339468" y="2155156"/>
                </a:lnTo>
                <a:lnTo>
                  <a:pt x="321366" y="2113281"/>
                </a:lnTo>
                <a:lnTo>
                  <a:pt x="303760" y="2071245"/>
                </a:lnTo>
                <a:lnTo>
                  <a:pt x="286650" y="2029053"/>
                </a:lnTo>
                <a:lnTo>
                  <a:pt x="270037" y="1986708"/>
                </a:lnTo>
                <a:lnTo>
                  <a:pt x="253919" y="1944217"/>
                </a:lnTo>
                <a:lnTo>
                  <a:pt x="238297" y="1901582"/>
                </a:lnTo>
                <a:lnTo>
                  <a:pt x="223171" y="1858809"/>
                </a:lnTo>
                <a:lnTo>
                  <a:pt x="208541" y="1815902"/>
                </a:lnTo>
                <a:lnTo>
                  <a:pt x="194406" y="1772866"/>
                </a:lnTo>
                <a:lnTo>
                  <a:pt x="180768" y="1729705"/>
                </a:lnTo>
                <a:lnTo>
                  <a:pt x="167626" y="1686423"/>
                </a:lnTo>
                <a:lnTo>
                  <a:pt x="154979" y="1643024"/>
                </a:lnTo>
                <a:lnTo>
                  <a:pt x="142829" y="1599515"/>
                </a:lnTo>
                <a:lnTo>
                  <a:pt x="131175" y="1555898"/>
                </a:lnTo>
                <a:lnTo>
                  <a:pt x="120016" y="1512178"/>
                </a:lnTo>
                <a:lnTo>
                  <a:pt x="109353" y="1468360"/>
                </a:lnTo>
                <a:lnTo>
                  <a:pt x="99187" y="1424448"/>
                </a:lnTo>
                <a:lnTo>
                  <a:pt x="89516" y="1380447"/>
                </a:lnTo>
                <a:lnTo>
                  <a:pt x="80341" y="1336362"/>
                </a:lnTo>
                <a:lnTo>
                  <a:pt x="71662" y="1292195"/>
                </a:lnTo>
                <a:lnTo>
                  <a:pt x="63479" y="1247953"/>
                </a:lnTo>
                <a:lnTo>
                  <a:pt x="55792" y="1203640"/>
                </a:lnTo>
                <a:lnTo>
                  <a:pt x="48601" y="1159259"/>
                </a:lnTo>
                <a:lnTo>
                  <a:pt x="41906" y="1114816"/>
                </a:lnTo>
                <a:lnTo>
                  <a:pt x="35707" y="1070315"/>
                </a:lnTo>
                <a:lnTo>
                  <a:pt x="30004" y="1025760"/>
                </a:lnTo>
                <a:lnTo>
                  <a:pt x="24796" y="981156"/>
                </a:lnTo>
                <a:lnTo>
                  <a:pt x="20085" y="936507"/>
                </a:lnTo>
                <a:lnTo>
                  <a:pt x="15869" y="891819"/>
                </a:lnTo>
                <a:lnTo>
                  <a:pt x="12150" y="847094"/>
                </a:lnTo>
                <a:lnTo>
                  <a:pt x="8926" y="802339"/>
                </a:lnTo>
                <a:lnTo>
                  <a:pt x="6199" y="757556"/>
                </a:lnTo>
                <a:lnTo>
                  <a:pt x="3967" y="712751"/>
                </a:lnTo>
                <a:lnTo>
                  <a:pt x="2231" y="667928"/>
                </a:lnTo>
                <a:lnTo>
                  <a:pt x="991" y="623092"/>
                </a:lnTo>
                <a:lnTo>
                  <a:pt x="247" y="578247"/>
                </a:lnTo>
                <a:lnTo>
                  <a:pt x="0" y="533398"/>
                </a:lnTo>
                <a:lnTo>
                  <a:pt x="247" y="488548"/>
                </a:lnTo>
                <a:lnTo>
                  <a:pt x="991" y="443703"/>
                </a:lnTo>
                <a:lnTo>
                  <a:pt x="2231" y="398867"/>
                </a:lnTo>
                <a:lnTo>
                  <a:pt x="3967" y="354044"/>
                </a:lnTo>
                <a:lnTo>
                  <a:pt x="6199" y="309240"/>
                </a:lnTo>
                <a:lnTo>
                  <a:pt x="8926" y="264457"/>
                </a:lnTo>
                <a:lnTo>
                  <a:pt x="12150" y="219701"/>
                </a:lnTo>
                <a:lnTo>
                  <a:pt x="15869" y="174977"/>
                </a:lnTo>
                <a:lnTo>
                  <a:pt x="20085" y="130288"/>
                </a:lnTo>
                <a:lnTo>
                  <a:pt x="24796" y="85640"/>
                </a:lnTo>
                <a:lnTo>
                  <a:pt x="30004" y="41036"/>
                </a:lnTo>
                <a:lnTo>
                  <a:pt x="35257" y="0"/>
                </a:lnTo>
              </a:path>
            </a:pathLst>
          </a:custGeom>
          <a:ln w="635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1200" y="508000"/>
            <a:ext cx="2249170" cy="7594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03200" marR="5080" indent="-190500">
              <a:lnSpc>
                <a:spcPct val="100699"/>
              </a:lnSpc>
              <a:spcBef>
                <a:spcPts val="80"/>
              </a:spcBef>
            </a:pPr>
            <a:r>
              <a:rPr sz="2400" spc="20" dirty="0"/>
              <a:t>Zweryfikowane  </a:t>
            </a:r>
            <a:r>
              <a:rPr sz="2400" spc="15" dirty="0"/>
              <a:t>Oczekiwania</a:t>
            </a:r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660400" y="7264400"/>
            <a:ext cx="1905000" cy="190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77900" y="7581900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4999" y="0"/>
                </a:moveTo>
                <a:lnTo>
                  <a:pt x="590707" y="1537"/>
                </a:lnTo>
                <a:lnTo>
                  <a:pt x="546589" y="6148"/>
                </a:lnTo>
                <a:lnTo>
                  <a:pt x="502818" y="13833"/>
                </a:lnTo>
                <a:lnTo>
                  <a:pt x="459567" y="24593"/>
                </a:lnTo>
                <a:lnTo>
                  <a:pt x="417012" y="38427"/>
                </a:lnTo>
                <a:lnTo>
                  <a:pt x="375324" y="55335"/>
                </a:lnTo>
                <a:lnTo>
                  <a:pt x="334678" y="75317"/>
                </a:lnTo>
                <a:lnTo>
                  <a:pt x="295248" y="98373"/>
                </a:lnTo>
                <a:lnTo>
                  <a:pt x="257207" y="124504"/>
                </a:lnTo>
                <a:lnTo>
                  <a:pt x="220729" y="153709"/>
                </a:lnTo>
                <a:lnTo>
                  <a:pt x="185987" y="185988"/>
                </a:lnTo>
                <a:lnTo>
                  <a:pt x="153708" y="220729"/>
                </a:lnTo>
                <a:lnTo>
                  <a:pt x="124503" y="257208"/>
                </a:lnTo>
                <a:lnTo>
                  <a:pt x="98373" y="295249"/>
                </a:lnTo>
                <a:lnTo>
                  <a:pt x="75317" y="334679"/>
                </a:lnTo>
                <a:lnTo>
                  <a:pt x="55335" y="375325"/>
                </a:lnTo>
                <a:lnTo>
                  <a:pt x="38427" y="417012"/>
                </a:lnTo>
                <a:lnTo>
                  <a:pt x="24593" y="459568"/>
                </a:lnTo>
                <a:lnTo>
                  <a:pt x="13833" y="502818"/>
                </a:lnTo>
                <a:lnTo>
                  <a:pt x="6148" y="546589"/>
                </a:lnTo>
                <a:lnTo>
                  <a:pt x="1537" y="590708"/>
                </a:lnTo>
                <a:lnTo>
                  <a:pt x="0" y="635000"/>
                </a:lnTo>
                <a:lnTo>
                  <a:pt x="1537" y="679292"/>
                </a:lnTo>
                <a:lnTo>
                  <a:pt x="6148" y="723410"/>
                </a:lnTo>
                <a:lnTo>
                  <a:pt x="13833" y="767182"/>
                </a:lnTo>
                <a:lnTo>
                  <a:pt x="24593" y="810432"/>
                </a:lnTo>
                <a:lnTo>
                  <a:pt x="38427" y="852988"/>
                </a:lnTo>
                <a:lnTo>
                  <a:pt x="55335" y="894675"/>
                </a:lnTo>
                <a:lnTo>
                  <a:pt x="75317" y="935321"/>
                </a:lnTo>
                <a:lnTo>
                  <a:pt x="98373" y="974751"/>
                </a:lnTo>
                <a:lnTo>
                  <a:pt x="124503" y="1012792"/>
                </a:lnTo>
                <a:lnTo>
                  <a:pt x="153708" y="1049271"/>
                </a:lnTo>
                <a:lnTo>
                  <a:pt x="185987" y="1084013"/>
                </a:lnTo>
                <a:lnTo>
                  <a:pt x="220729" y="1116291"/>
                </a:lnTo>
                <a:lnTo>
                  <a:pt x="257207" y="1145496"/>
                </a:lnTo>
                <a:lnTo>
                  <a:pt x="295248" y="1171626"/>
                </a:lnTo>
                <a:lnTo>
                  <a:pt x="334678" y="1194683"/>
                </a:lnTo>
                <a:lnTo>
                  <a:pt x="375324" y="1214665"/>
                </a:lnTo>
                <a:lnTo>
                  <a:pt x="417012" y="1231573"/>
                </a:lnTo>
                <a:lnTo>
                  <a:pt x="459567" y="1245406"/>
                </a:lnTo>
                <a:lnTo>
                  <a:pt x="502818" y="1256166"/>
                </a:lnTo>
                <a:lnTo>
                  <a:pt x="546589" y="1263851"/>
                </a:lnTo>
                <a:lnTo>
                  <a:pt x="590707" y="1268463"/>
                </a:lnTo>
                <a:lnTo>
                  <a:pt x="634999" y="1270000"/>
                </a:lnTo>
                <a:lnTo>
                  <a:pt x="679292" y="1268463"/>
                </a:lnTo>
                <a:lnTo>
                  <a:pt x="723410" y="1263851"/>
                </a:lnTo>
                <a:lnTo>
                  <a:pt x="767181" y="1256166"/>
                </a:lnTo>
                <a:lnTo>
                  <a:pt x="810431" y="1245406"/>
                </a:lnTo>
                <a:lnTo>
                  <a:pt x="852987" y="1231573"/>
                </a:lnTo>
                <a:lnTo>
                  <a:pt x="894675" y="1214665"/>
                </a:lnTo>
                <a:lnTo>
                  <a:pt x="935320" y="1194683"/>
                </a:lnTo>
                <a:lnTo>
                  <a:pt x="974751" y="1171626"/>
                </a:lnTo>
                <a:lnTo>
                  <a:pt x="1012792" y="1145496"/>
                </a:lnTo>
                <a:lnTo>
                  <a:pt x="1049270" y="1116291"/>
                </a:lnTo>
                <a:lnTo>
                  <a:pt x="1084012" y="1084013"/>
                </a:lnTo>
                <a:lnTo>
                  <a:pt x="1116291" y="1049271"/>
                </a:lnTo>
                <a:lnTo>
                  <a:pt x="1145495" y="1012792"/>
                </a:lnTo>
                <a:lnTo>
                  <a:pt x="1171626" y="974751"/>
                </a:lnTo>
                <a:lnTo>
                  <a:pt x="1194682" y="935321"/>
                </a:lnTo>
                <a:lnTo>
                  <a:pt x="1214665" y="894675"/>
                </a:lnTo>
                <a:lnTo>
                  <a:pt x="1231573" y="852988"/>
                </a:lnTo>
                <a:lnTo>
                  <a:pt x="1245406" y="810432"/>
                </a:lnTo>
                <a:lnTo>
                  <a:pt x="1256166" y="767182"/>
                </a:lnTo>
                <a:lnTo>
                  <a:pt x="1263851" y="723410"/>
                </a:lnTo>
                <a:lnTo>
                  <a:pt x="1268463" y="679292"/>
                </a:lnTo>
                <a:lnTo>
                  <a:pt x="1270000" y="635000"/>
                </a:lnTo>
                <a:lnTo>
                  <a:pt x="1268463" y="590708"/>
                </a:lnTo>
                <a:lnTo>
                  <a:pt x="1263851" y="546589"/>
                </a:lnTo>
                <a:lnTo>
                  <a:pt x="1256166" y="502818"/>
                </a:lnTo>
                <a:lnTo>
                  <a:pt x="1245406" y="459568"/>
                </a:lnTo>
                <a:lnTo>
                  <a:pt x="1231573" y="417012"/>
                </a:lnTo>
                <a:lnTo>
                  <a:pt x="1214665" y="375325"/>
                </a:lnTo>
                <a:lnTo>
                  <a:pt x="1194682" y="334679"/>
                </a:lnTo>
                <a:lnTo>
                  <a:pt x="1171626" y="295249"/>
                </a:lnTo>
                <a:lnTo>
                  <a:pt x="1145495" y="257208"/>
                </a:lnTo>
                <a:lnTo>
                  <a:pt x="1116291" y="220729"/>
                </a:lnTo>
                <a:lnTo>
                  <a:pt x="1084012" y="185988"/>
                </a:lnTo>
                <a:lnTo>
                  <a:pt x="1049270" y="153709"/>
                </a:lnTo>
                <a:lnTo>
                  <a:pt x="1012792" y="124504"/>
                </a:lnTo>
                <a:lnTo>
                  <a:pt x="974751" y="98373"/>
                </a:lnTo>
                <a:lnTo>
                  <a:pt x="935320" y="75317"/>
                </a:lnTo>
                <a:lnTo>
                  <a:pt x="894675" y="55335"/>
                </a:lnTo>
                <a:lnTo>
                  <a:pt x="852987" y="38427"/>
                </a:lnTo>
                <a:lnTo>
                  <a:pt x="810431" y="24593"/>
                </a:lnTo>
                <a:lnTo>
                  <a:pt x="767181" y="13833"/>
                </a:lnTo>
                <a:lnTo>
                  <a:pt x="723410" y="6148"/>
                </a:lnTo>
                <a:lnTo>
                  <a:pt x="679292" y="1537"/>
                </a:lnTo>
                <a:lnTo>
                  <a:pt x="63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58900" y="8051800"/>
            <a:ext cx="51752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15" dirty="0">
                <a:latin typeface="Arial"/>
                <a:cs typeface="Arial"/>
              </a:rPr>
              <a:t>Plan</a:t>
            </a:r>
            <a:endParaRPr sz="19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74966" y="7948270"/>
            <a:ext cx="2664072" cy="1096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92466" y="8265770"/>
            <a:ext cx="2029460" cy="461645"/>
          </a:xfrm>
          <a:custGeom>
            <a:avLst/>
            <a:gdLst/>
            <a:ahLst/>
            <a:cxnLst/>
            <a:rect l="l" t="t" r="r" b="b"/>
            <a:pathLst>
              <a:path w="2029460" h="461645">
                <a:moveTo>
                  <a:pt x="1576139" y="0"/>
                </a:moveTo>
                <a:lnTo>
                  <a:pt x="1576139" y="152543"/>
                </a:lnTo>
                <a:lnTo>
                  <a:pt x="0" y="152543"/>
                </a:lnTo>
                <a:lnTo>
                  <a:pt x="0" y="308515"/>
                </a:lnTo>
                <a:lnTo>
                  <a:pt x="1576139" y="308515"/>
                </a:lnTo>
                <a:lnTo>
                  <a:pt x="1576139" y="461058"/>
                </a:lnTo>
                <a:lnTo>
                  <a:pt x="2029072" y="230529"/>
                </a:lnTo>
                <a:lnTo>
                  <a:pt x="15761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15186" y="6987561"/>
            <a:ext cx="2850099" cy="17079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36970" y="7482014"/>
            <a:ext cx="1988185" cy="680720"/>
          </a:xfrm>
          <a:custGeom>
            <a:avLst/>
            <a:gdLst/>
            <a:ahLst/>
            <a:cxnLst/>
            <a:rect l="l" t="t" r="r" b="b"/>
            <a:pathLst>
              <a:path w="1988185" h="680720">
                <a:moveTo>
                  <a:pt x="1492417" y="0"/>
                </a:moveTo>
                <a:lnTo>
                  <a:pt x="1529321" y="148012"/>
                </a:lnTo>
                <a:lnTo>
                  <a:pt x="0" y="529314"/>
                </a:lnTo>
                <a:lnTo>
                  <a:pt x="37732" y="680653"/>
                </a:lnTo>
                <a:lnTo>
                  <a:pt x="1567054" y="299351"/>
                </a:lnTo>
                <a:lnTo>
                  <a:pt x="1774376" y="299351"/>
                </a:lnTo>
                <a:lnTo>
                  <a:pt x="1987666" y="114106"/>
                </a:lnTo>
                <a:lnTo>
                  <a:pt x="1492417" y="0"/>
                </a:lnTo>
                <a:close/>
              </a:path>
              <a:path w="1988185" h="680720">
                <a:moveTo>
                  <a:pt x="1774376" y="299351"/>
                </a:moveTo>
                <a:lnTo>
                  <a:pt x="1567054" y="299351"/>
                </a:lnTo>
                <a:lnTo>
                  <a:pt x="1603957" y="447362"/>
                </a:lnTo>
                <a:lnTo>
                  <a:pt x="1774376" y="299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52833" y="6117065"/>
            <a:ext cx="2866805" cy="22184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53841" y="6750004"/>
            <a:ext cx="1828800" cy="1021715"/>
          </a:xfrm>
          <a:custGeom>
            <a:avLst/>
            <a:gdLst/>
            <a:ahLst/>
            <a:cxnLst/>
            <a:rect l="l" t="t" r="r" b="b"/>
            <a:pathLst>
              <a:path w="1828800" h="1021715">
                <a:moveTo>
                  <a:pt x="1828177" y="0"/>
                </a:moveTo>
                <a:lnTo>
                  <a:pt x="1320034" y="9093"/>
                </a:lnTo>
                <a:lnTo>
                  <a:pt x="1391649" y="143781"/>
                </a:lnTo>
                <a:lnTo>
                  <a:pt x="0" y="883734"/>
                </a:lnTo>
                <a:lnTo>
                  <a:pt x="73225" y="1021449"/>
                </a:lnTo>
                <a:lnTo>
                  <a:pt x="1464873" y="281496"/>
                </a:lnTo>
                <a:lnTo>
                  <a:pt x="1630885" y="281496"/>
                </a:lnTo>
                <a:lnTo>
                  <a:pt x="1828177" y="0"/>
                </a:lnTo>
                <a:close/>
              </a:path>
              <a:path w="1828800" h="1021715">
                <a:moveTo>
                  <a:pt x="1630885" y="281496"/>
                </a:moveTo>
                <a:lnTo>
                  <a:pt x="1464873" y="281496"/>
                </a:lnTo>
                <a:lnTo>
                  <a:pt x="1536487" y="416184"/>
                </a:lnTo>
                <a:lnTo>
                  <a:pt x="1630885" y="281496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72437" y="5457828"/>
            <a:ext cx="2713198" cy="2597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22905" y="6077542"/>
            <a:ext cx="1560195" cy="1416050"/>
          </a:xfrm>
          <a:custGeom>
            <a:avLst/>
            <a:gdLst/>
            <a:ahLst/>
            <a:cxnLst/>
            <a:rect l="l" t="t" r="r" b="b"/>
            <a:pathLst>
              <a:path w="1560195" h="1416050">
                <a:moveTo>
                  <a:pt x="1560078" y="0"/>
                </a:moveTo>
                <a:lnTo>
                  <a:pt x="1069228" y="131754"/>
                </a:lnTo>
                <a:lnTo>
                  <a:pt x="1171300" y="245116"/>
                </a:lnTo>
                <a:lnTo>
                  <a:pt x="0" y="1299759"/>
                </a:lnTo>
                <a:lnTo>
                  <a:pt x="104366" y="1415669"/>
                </a:lnTo>
                <a:lnTo>
                  <a:pt x="1275665" y="361026"/>
                </a:lnTo>
                <a:lnTo>
                  <a:pt x="1421310" y="361026"/>
                </a:lnTo>
                <a:lnTo>
                  <a:pt x="1560078" y="0"/>
                </a:lnTo>
                <a:close/>
              </a:path>
              <a:path w="1560195" h="1416050">
                <a:moveTo>
                  <a:pt x="1421310" y="361026"/>
                </a:moveTo>
                <a:lnTo>
                  <a:pt x="1275665" y="361026"/>
                </a:lnTo>
                <a:lnTo>
                  <a:pt x="1377737" y="474388"/>
                </a:lnTo>
                <a:lnTo>
                  <a:pt x="1421310" y="361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83734" y="5040838"/>
            <a:ext cx="2398404" cy="28215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50960" y="5610510"/>
            <a:ext cx="1199515" cy="1725930"/>
          </a:xfrm>
          <a:custGeom>
            <a:avLst/>
            <a:gdLst/>
            <a:ahLst/>
            <a:cxnLst/>
            <a:rect l="l" t="t" r="r" b="b"/>
            <a:pathLst>
              <a:path w="1199514" h="1725929">
                <a:moveTo>
                  <a:pt x="1199297" y="0"/>
                </a:moveTo>
                <a:lnTo>
                  <a:pt x="754901" y="246589"/>
                </a:lnTo>
                <a:lnTo>
                  <a:pt x="881366" y="331890"/>
                </a:lnTo>
                <a:lnTo>
                  <a:pt x="0" y="1638569"/>
                </a:lnTo>
                <a:lnTo>
                  <a:pt x="129307" y="1725787"/>
                </a:lnTo>
                <a:lnTo>
                  <a:pt x="1010673" y="419108"/>
                </a:lnTo>
                <a:lnTo>
                  <a:pt x="1147649" y="419108"/>
                </a:lnTo>
                <a:lnTo>
                  <a:pt x="1199297" y="0"/>
                </a:lnTo>
                <a:close/>
              </a:path>
              <a:path w="1199514" h="1725929">
                <a:moveTo>
                  <a:pt x="1147649" y="419108"/>
                </a:moveTo>
                <a:lnTo>
                  <a:pt x="1010673" y="419108"/>
                </a:lnTo>
                <a:lnTo>
                  <a:pt x="1137137" y="504409"/>
                </a:lnTo>
                <a:lnTo>
                  <a:pt x="1147649" y="4191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 rot="19920000">
            <a:off x="2522750" y="6631286"/>
            <a:ext cx="1531149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b="1" spc="15" dirty="0">
                <a:latin typeface="Arial"/>
                <a:cs typeface="Arial"/>
              </a:rPr>
              <a:t>Realizacja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057613" y="5264113"/>
            <a:ext cx="1905000" cy="190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375112" y="558161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4999" y="0"/>
                </a:moveTo>
                <a:lnTo>
                  <a:pt x="590707" y="1537"/>
                </a:lnTo>
                <a:lnTo>
                  <a:pt x="546589" y="6148"/>
                </a:lnTo>
                <a:lnTo>
                  <a:pt x="502818" y="13833"/>
                </a:lnTo>
                <a:lnTo>
                  <a:pt x="459567" y="24593"/>
                </a:lnTo>
                <a:lnTo>
                  <a:pt x="417011" y="38427"/>
                </a:lnTo>
                <a:lnTo>
                  <a:pt x="375324" y="55334"/>
                </a:lnTo>
                <a:lnTo>
                  <a:pt x="334678" y="75317"/>
                </a:lnTo>
                <a:lnTo>
                  <a:pt x="295248" y="98373"/>
                </a:lnTo>
                <a:lnTo>
                  <a:pt x="257207" y="124503"/>
                </a:lnTo>
                <a:lnTo>
                  <a:pt x="220728" y="153708"/>
                </a:lnTo>
                <a:lnTo>
                  <a:pt x="185987" y="185987"/>
                </a:lnTo>
                <a:lnTo>
                  <a:pt x="153708" y="220728"/>
                </a:lnTo>
                <a:lnTo>
                  <a:pt x="124503" y="257207"/>
                </a:lnTo>
                <a:lnTo>
                  <a:pt x="98373" y="295248"/>
                </a:lnTo>
                <a:lnTo>
                  <a:pt x="75317" y="334678"/>
                </a:lnTo>
                <a:lnTo>
                  <a:pt x="55334" y="375324"/>
                </a:lnTo>
                <a:lnTo>
                  <a:pt x="38427" y="417011"/>
                </a:lnTo>
                <a:lnTo>
                  <a:pt x="24593" y="459567"/>
                </a:lnTo>
                <a:lnTo>
                  <a:pt x="13833" y="502818"/>
                </a:lnTo>
                <a:lnTo>
                  <a:pt x="6148" y="546589"/>
                </a:lnTo>
                <a:lnTo>
                  <a:pt x="1537" y="590707"/>
                </a:lnTo>
                <a:lnTo>
                  <a:pt x="0" y="634999"/>
                </a:lnTo>
                <a:lnTo>
                  <a:pt x="1537" y="679292"/>
                </a:lnTo>
                <a:lnTo>
                  <a:pt x="6148" y="723410"/>
                </a:lnTo>
                <a:lnTo>
                  <a:pt x="13833" y="767181"/>
                </a:lnTo>
                <a:lnTo>
                  <a:pt x="24593" y="810432"/>
                </a:lnTo>
                <a:lnTo>
                  <a:pt x="38427" y="852988"/>
                </a:lnTo>
                <a:lnTo>
                  <a:pt x="55334" y="894675"/>
                </a:lnTo>
                <a:lnTo>
                  <a:pt x="75317" y="935321"/>
                </a:lnTo>
                <a:lnTo>
                  <a:pt x="98373" y="974751"/>
                </a:lnTo>
                <a:lnTo>
                  <a:pt x="124503" y="1012792"/>
                </a:lnTo>
                <a:lnTo>
                  <a:pt x="153708" y="1049271"/>
                </a:lnTo>
                <a:lnTo>
                  <a:pt x="185987" y="1084012"/>
                </a:lnTo>
                <a:lnTo>
                  <a:pt x="220728" y="1116291"/>
                </a:lnTo>
                <a:lnTo>
                  <a:pt x="257207" y="1145496"/>
                </a:lnTo>
                <a:lnTo>
                  <a:pt x="295248" y="1171626"/>
                </a:lnTo>
                <a:lnTo>
                  <a:pt x="334678" y="1194682"/>
                </a:lnTo>
                <a:lnTo>
                  <a:pt x="375324" y="1214665"/>
                </a:lnTo>
                <a:lnTo>
                  <a:pt x="417011" y="1231572"/>
                </a:lnTo>
                <a:lnTo>
                  <a:pt x="459567" y="1245406"/>
                </a:lnTo>
                <a:lnTo>
                  <a:pt x="502818" y="1256166"/>
                </a:lnTo>
                <a:lnTo>
                  <a:pt x="546589" y="1263851"/>
                </a:lnTo>
                <a:lnTo>
                  <a:pt x="590707" y="1268462"/>
                </a:lnTo>
                <a:lnTo>
                  <a:pt x="634999" y="1269999"/>
                </a:lnTo>
                <a:lnTo>
                  <a:pt x="679292" y="1268462"/>
                </a:lnTo>
                <a:lnTo>
                  <a:pt x="723410" y="1263851"/>
                </a:lnTo>
                <a:lnTo>
                  <a:pt x="767181" y="1256166"/>
                </a:lnTo>
                <a:lnTo>
                  <a:pt x="810432" y="1245406"/>
                </a:lnTo>
                <a:lnTo>
                  <a:pt x="852988" y="1231572"/>
                </a:lnTo>
                <a:lnTo>
                  <a:pt x="894675" y="1214665"/>
                </a:lnTo>
                <a:lnTo>
                  <a:pt x="935321" y="1194682"/>
                </a:lnTo>
                <a:lnTo>
                  <a:pt x="974751" y="1171626"/>
                </a:lnTo>
                <a:lnTo>
                  <a:pt x="1012792" y="1145496"/>
                </a:lnTo>
                <a:lnTo>
                  <a:pt x="1049271" y="1116291"/>
                </a:lnTo>
                <a:lnTo>
                  <a:pt x="1084012" y="1084012"/>
                </a:lnTo>
                <a:lnTo>
                  <a:pt x="1116291" y="1049271"/>
                </a:lnTo>
                <a:lnTo>
                  <a:pt x="1145496" y="1012792"/>
                </a:lnTo>
                <a:lnTo>
                  <a:pt x="1171626" y="974751"/>
                </a:lnTo>
                <a:lnTo>
                  <a:pt x="1194682" y="935321"/>
                </a:lnTo>
                <a:lnTo>
                  <a:pt x="1214665" y="894675"/>
                </a:lnTo>
                <a:lnTo>
                  <a:pt x="1231572" y="852988"/>
                </a:lnTo>
                <a:lnTo>
                  <a:pt x="1245406" y="810432"/>
                </a:lnTo>
                <a:lnTo>
                  <a:pt x="1256166" y="767181"/>
                </a:lnTo>
                <a:lnTo>
                  <a:pt x="1263851" y="723410"/>
                </a:lnTo>
                <a:lnTo>
                  <a:pt x="1268462" y="679292"/>
                </a:lnTo>
                <a:lnTo>
                  <a:pt x="1269999" y="634999"/>
                </a:lnTo>
                <a:lnTo>
                  <a:pt x="1268462" y="590707"/>
                </a:lnTo>
                <a:lnTo>
                  <a:pt x="1263851" y="546589"/>
                </a:lnTo>
                <a:lnTo>
                  <a:pt x="1256166" y="502818"/>
                </a:lnTo>
                <a:lnTo>
                  <a:pt x="1245406" y="459567"/>
                </a:lnTo>
                <a:lnTo>
                  <a:pt x="1231572" y="417011"/>
                </a:lnTo>
                <a:lnTo>
                  <a:pt x="1214665" y="375324"/>
                </a:lnTo>
                <a:lnTo>
                  <a:pt x="1194682" y="334678"/>
                </a:lnTo>
                <a:lnTo>
                  <a:pt x="1171626" y="295248"/>
                </a:lnTo>
                <a:lnTo>
                  <a:pt x="1145496" y="257207"/>
                </a:lnTo>
                <a:lnTo>
                  <a:pt x="1116291" y="220728"/>
                </a:lnTo>
                <a:lnTo>
                  <a:pt x="1084012" y="185987"/>
                </a:lnTo>
                <a:lnTo>
                  <a:pt x="1049271" y="153708"/>
                </a:lnTo>
                <a:lnTo>
                  <a:pt x="1012792" y="124503"/>
                </a:lnTo>
                <a:lnTo>
                  <a:pt x="974751" y="98373"/>
                </a:lnTo>
                <a:lnTo>
                  <a:pt x="935321" y="75317"/>
                </a:lnTo>
                <a:lnTo>
                  <a:pt x="894675" y="55334"/>
                </a:lnTo>
                <a:lnTo>
                  <a:pt x="852988" y="38427"/>
                </a:lnTo>
                <a:lnTo>
                  <a:pt x="810432" y="24593"/>
                </a:lnTo>
                <a:lnTo>
                  <a:pt x="767181" y="13833"/>
                </a:lnTo>
                <a:lnTo>
                  <a:pt x="723410" y="6148"/>
                </a:lnTo>
                <a:lnTo>
                  <a:pt x="679292" y="1537"/>
                </a:lnTo>
                <a:lnTo>
                  <a:pt x="63499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559300" y="6057900"/>
            <a:ext cx="906144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Produkt</a:t>
            </a:r>
            <a:endParaRPr sz="19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20</a:t>
            </a:fld>
            <a:endParaRPr spc="-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97188" y="0"/>
            <a:ext cx="8061959" cy="4564380"/>
          </a:xfrm>
          <a:custGeom>
            <a:avLst/>
            <a:gdLst/>
            <a:ahLst/>
            <a:cxnLst/>
            <a:rect l="l" t="t" r="r" b="b"/>
            <a:pathLst>
              <a:path w="8061959" h="4564380">
                <a:moveTo>
                  <a:pt x="8026216" y="0"/>
                </a:moveTo>
                <a:lnTo>
                  <a:pt x="8031469" y="41036"/>
                </a:lnTo>
                <a:lnTo>
                  <a:pt x="8036676" y="85640"/>
                </a:lnTo>
                <a:lnTo>
                  <a:pt x="8041387" y="130288"/>
                </a:lnTo>
                <a:lnTo>
                  <a:pt x="8045603" y="174977"/>
                </a:lnTo>
                <a:lnTo>
                  <a:pt x="8049322" y="219701"/>
                </a:lnTo>
                <a:lnTo>
                  <a:pt x="8052546" y="264457"/>
                </a:lnTo>
                <a:lnTo>
                  <a:pt x="8055274" y="309240"/>
                </a:lnTo>
                <a:lnTo>
                  <a:pt x="8057505" y="354044"/>
                </a:lnTo>
                <a:lnTo>
                  <a:pt x="8059241" y="398867"/>
                </a:lnTo>
                <a:lnTo>
                  <a:pt x="8060481" y="443703"/>
                </a:lnTo>
                <a:lnTo>
                  <a:pt x="8061225" y="488548"/>
                </a:lnTo>
                <a:lnTo>
                  <a:pt x="8061473" y="533398"/>
                </a:lnTo>
                <a:lnTo>
                  <a:pt x="8061225" y="578247"/>
                </a:lnTo>
                <a:lnTo>
                  <a:pt x="8060481" y="623092"/>
                </a:lnTo>
                <a:lnTo>
                  <a:pt x="8059241" y="667928"/>
                </a:lnTo>
                <a:lnTo>
                  <a:pt x="8057505" y="712751"/>
                </a:lnTo>
                <a:lnTo>
                  <a:pt x="8055274" y="757556"/>
                </a:lnTo>
                <a:lnTo>
                  <a:pt x="8052546" y="802339"/>
                </a:lnTo>
                <a:lnTo>
                  <a:pt x="8049322" y="847094"/>
                </a:lnTo>
                <a:lnTo>
                  <a:pt x="8045603" y="891819"/>
                </a:lnTo>
                <a:lnTo>
                  <a:pt x="8041387" y="936507"/>
                </a:lnTo>
                <a:lnTo>
                  <a:pt x="8036676" y="981156"/>
                </a:lnTo>
                <a:lnTo>
                  <a:pt x="8031469" y="1025760"/>
                </a:lnTo>
                <a:lnTo>
                  <a:pt x="8025765" y="1070315"/>
                </a:lnTo>
                <a:lnTo>
                  <a:pt x="8019566" y="1114816"/>
                </a:lnTo>
                <a:lnTo>
                  <a:pt x="8012871" y="1159259"/>
                </a:lnTo>
                <a:lnTo>
                  <a:pt x="8005680" y="1203640"/>
                </a:lnTo>
                <a:lnTo>
                  <a:pt x="7997993" y="1247953"/>
                </a:lnTo>
                <a:lnTo>
                  <a:pt x="7989810" y="1292195"/>
                </a:lnTo>
                <a:lnTo>
                  <a:pt x="7981131" y="1336362"/>
                </a:lnTo>
                <a:lnTo>
                  <a:pt x="7971956" y="1380447"/>
                </a:lnTo>
                <a:lnTo>
                  <a:pt x="7962286" y="1424448"/>
                </a:lnTo>
                <a:lnTo>
                  <a:pt x="7952119" y="1468360"/>
                </a:lnTo>
                <a:lnTo>
                  <a:pt x="7941456" y="1512178"/>
                </a:lnTo>
                <a:lnTo>
                  <a:pt x="7930298" y="1555898"/>
                </a:lnTo>
                <a:lnTo>
                  <a:pt x="7918643" y="1599515"/>
                </a:lnTo>
                <a:lnTo>
                  <a:pt x="7906493" y="1643024"/>
                </a:lnTo>
                <a:lnTo>
                  <a:pt x="7893846" y="1686423"/>
                </a:lnTo>
                <a:lnTo>
                  <a:pt x="7880704" y="1729705"/>
                </a:lnTo>
                <a:lnTo>
                  <a:pt x="7867066" y="1772866"/>
                </a:lnTo>
                <a:lnTo>
                  <a:pt x="7852932" y="1815902"/>
                </a:lnTo>
                <a:lnTo>
                  <a:pt x="7838302" y="1858809"/>
                </a:lnTo>
                <a:lnTo>
                  <a:pt x="7823176" y="1901582"/>
                </a:lnTo>
                <a:lnTo>
                  <a:pt x="7807554" y="1944217"/>
                </a:lnTo>
                <a:lnTo>
                  <a:pt x="7791436" y="1986708"/>
                </a:lnTo>
                <a:lnTo>
                  <a:pt x="7774822" y="2029053"/>
                </a:lnTo>
                <a:lnTo>
                  <a:pt x="7757712" y="2071245"/>
                </a:lnTo>
                <a:lnTo>
                  <a:pt x="7740106" y="2113281"/>
                </a:lnTo>
                <a:lnTo>
                  <a:pt x="7722005" y="2155156"/>
                </a:lnTo>
                <a:lnTo>
                  <a:pt x="7703407" y="2196866"/>
                </a:lnTo>
                <a:lnTo>
                  <a:pt x="7684314" y="2238407"/>
                </a:lnTo>
                <a:lnTo>
                  <a:pt x="7664724" y="2279773"/>
                </a:lnTo>
                <a:lnTo>
                  <a:pt x="7644639" y="2320961"/>
                </a:lnTo>
                <a:lnTo>
                  <a:pt x="7624057" y="2361965"/>
                </a:lnTo>
                <a:lnTo>
                  <a:pt x="7602980" y="2402782"/>
                </a:lnTo>
                <a:lnTo>
                  <a:pt x="7581407" y="2443407"/>
                </a:lnTo>
                <a:lnTo>
                  <a:pt x="7559338" y="2483835"/>
                </a:lnTo>
                <a:lnTo>
                  <a:pt x="7536773" y="2524063"/>
                </a:lnTo>
                <a:lnTo>
                  <a:pt x="7513712" y="2564085"/>
                </a:lnTo>
                <a:lnTo>
                  <a:pt x="7490155" y="2603897"/>
                </a:lnTo>
                <a:lnTo>
                  <a:pt x="7466102" y="2643495"/>
                </a:lnTo>
                <a:lnTo>
                  <a:pt x="7441553" y="2682874"/>
                </a:lnTo>
                <a:lnTo>
                  <a:pt x="7416508" y="2722030"/>
                </a:lnTo>
                <a:lnTo>
                  <a:pt x="7390968" y="2760958"/>
                </a:lnTo>
                <a:lnTo>
                  <a:pt x="7364931" y="2799653"/>
                </a:lnTo>
                <a:lnTo>
                  <a:pt x="7338398" y="2838112"/>
                </a:lnTo>
                <a:lnTo>
                  <a:pt x="7311370" y="2876330"/>
                </a:lnTo>
                <a:lnTo>
                  <a:pt x="7283845" y="2914302"/>
                </a:lnTo>
                <a:lnTo>
                  <a:pt x="7255825" y="2952025"/>
                </a:lnTo>
                <a:lnTo>
                  <a:pt x="7227309" y="2989492"/>
                </a:lnTo>
                <a:lnTo>
                  <a:pt x="7198296" y="3026701"/>
                </a:lnTo>
                <a:lnTo>
                  <a:pt x="7168788" y="3063646"/>
                </a:lnTo>
                <a:lnTo>
                  <a:pt x="7138784" y="3100323"/>
                </a:lnTo>
                <a:lnTo>
                  <a:pt x="7108284" y="3136728"/>
                </a:lnTo>
                <a:lnTo>
                  <a:pt x="7077288" y="3172856"/>
                </a:lnTo>
                <a:lnTo>
                  <a:pt x="7045796" y="3208703"/>
                </a:lnTo>
                <a:lnTo>
                  <a:pt x="7013808" y="3244263"/>
                </a:lnTo>
                <a:lnTo>
                  <a:pt x="6981325" y="3279534"/>
                </a:lnTo>
                <a:lnTo>
                  <a:pt x="6948345" y="3314510"/>
                </a:lnTo>
                <a:lnTo>
                  <a:pt x="6914869" y="3349186"/>
                </a:lnTo>
                <a:lnTo>
                  <a:pt x="6880898" y="3383559"/>
                </a:lnTo>
                <a:lnTo>
                  <a:pt x="6846525" y="3417531"/>
                </a:lnTo>
                <a:lnTo>
                  <a:pt x="6811848" y="3451006"/>
                </a:lnTo>
                <a:lnTo>
                  <a:pt x="6776872" y="3483986"/>
                </a:lnTo>
                <a:lnTo>
                  <a:pt x="6741602" y="3516470"/>
                </a:lnTo>
                <a:lnTo>
                  <a:pt x="6706041" y="3548458"/>
                </a:lnTo>
                <a:lnTo>
                  <a:pt x="6670194" y="3579950"/>
                </a:lnTo>
                <a:lnTo>
                  <a:pt x="6634067" y="3610946"/>
                </a:lnTo>
                <a:lnTo>
                  <a:pt x="6597662" y="3641446"/>
                </a:lnTo>
                <a:lnTo>
                  <a:pt x="6560985" y="3671450"/>
                </a:lnTo>
                <a:lnTo>
                  <a:pt x="6524039" y="3700958"/>
                </a:lnTo>
                <a:lnTo>
                  <a:pt x="6486831" y="3729970"/>
                </a:lnTo>
                <a:lnTo>
                  <a:pt x="6449363" y="3758487"/>
                </a:lnTo>
                <a:lnTo>
                  <a:pt x="6411641" y="3786507"/>
                </a:lnTo>
                <a:lnTo>
                  <a:pt x="6373669" y="3814031"/>
                </a:lnTo>
                <a:lnTo>
                  <a:pt x="6335451" y="3841060"/>
                </a:lnTo>
                <a:lnTo>
                  <a:pt x="6296992" y="3867592"/>
                </a:lnTo>
                <a:lnTo>
                  <a:pt x="6258296" y="3893629"/>
                </a:lnTo>
                <a:lnTo>
                  <a:pt x="6219368" y="3919170"/>
                </a:lnTo>
                <a:lnTo>
                  <a:pt x="6180212" y="3944215"/>
                </a:lnTo>
                <a:lnTo>
                  <a:pt x="6140833" y="3968763"/>
                </a:lnTo>
                <a:lnTo>
                  <a:pt x="6101236" y="3992816"/>
                </a:lnTo>
                <a:lnTo>
                  <a:pt x="6061423" y="4016373"/>
                </a:lnTo>
                <a:lnTo>
                  <a:pt x="6021401" y="4039434"/>
                </a:lnTo>
                <a:lnTo>
                  <a:pt x="5981174" y="4061999"/>
                </a:lnTo>
                <a:lnTo>
                  <a:pt x="5940745" y="4084068"/>
                </a:lnTo>
                <a:lnTo>
                  <a:pt x="5900121" y="4105642"/>
                </a:lnTo>
                <a:lnTo>
                  <a:pt x="5859304" y="4126719"/>
                </a:lnTo>
                <a:lnTo>
                  <a:pt x="5818299" y="4147300"/>
                </a:lnTo>
                <a:lnTo>
                  <a:pt x="5777112" y="4167386"/>
                </a:lnTo>
                <a:lnTo>
                  <a:pt x="5735745" y="4186975"/>
                </a:lnTo>
                <a:lnTo>
                  <a:pt x="5694205" y="4206069"/>
                </a:lnTo>
                <a:lnTo>
                  <a:pt x="5652495" y="4224666"/>
                </a:lnTo>
                <a:lnTo>
                  <a:pt x="5610619" y="4242768"/>
                </a:lnTo>
                <a:lnTo>
                  <a:pt x="5568583" y="4260374"/>
                </a:lnTo>
                <a:lnTo>
                  <a:pt x="5526391" y="4277483"/>
                </a:lnTo>
                <a:lnTo>
                  <a:pt x="5484047" y="4294097"/>
                </a:lnTo>
                <a:lnTo>
                  <a:pt x="5441555" y="4310215"/>
                </a:lnTo>
                <a:lnTo>
                  <a:pt x="5398921" y="4325837"/>
                </a:lnTo>
                <a:lnTo>
                  <a:pt x="5356148" y="4340963"/>
                </a:lnTo>
                <a:lnTo>
                  <a:pt x="5313241" y="4355593"/>
                </a:lnTo>
                <a:lnTo>
                  <a:pt x="5270204" y="4369727"/>
                </a:lnTo>
                <a:lnTo>
                  <a:pt x="5227043" y="4383366"/>
                </a:lnTo>
                <a:lnTo>
                  <a:pt x="5183761" y="4396508"/>
                </a:lnTo>
                <a:lnTo>
                  <a:pt x="5140363" y="4409154"/>
                </a:lnTo>
                <a:lnTo>
                  <a:pt x="5096853" y="4421305"/>
                </a:lnTo>
                <a:lnTo>
                  <a:pt x="5053236" y="4432959"/>
                </a:lnTo>
                <a:lnTo>
                  <a:pt x="5009516" y="4444118"/>
                </a:lnTo>
                <a:lnTo>
                  <a:pt x="4965699" y="4454780"/>
                </a:lnTo>
                <a:lnTo>
                  <a:pt x="4921787" y="4464947"/>
                </a:lnTo>
                <a:lnTo>
                  <a:pt x="4877786" y="4474618"/>
                </a:lnTo>
                <a:lnTo>
                  <a:pt x="4833700" y="4483793"/>
                </a:lnTo>
                <a:lnTo>
                  <a:pt x="4789534" y="4492472"/>
                </a:lnTo>
                <a:lnTo>
                  <a:pt x="4745292" y="4500655"/>
                </a:lnTo>
                <a:lnTo>
                  <a:pt x="4700978" y="4508342"/>
                </a:lnTo>
                <a:lnTo>
                  <a:pt x="4656597" y="4515533"/>
                </a:lnTo>
                <a:lnTo>
                  <a:pt x="4612154" y="4522228"/>
                </a:lnTo>
                <a:lnTo>
                  <a:pt x="4567653" y="4528427"/>
                </a:lnTo>
                <a:lnTo>
                  <a:pt x="4523098" y="4534130"/>
                </a:lnTo>
                <a:lnTo>
                  <a:pt x="4478494" y="4539338"/>
                </a:lnTo>
                <a:lnTo>
                  <a:pt x="4433846" y="4544049"/>
                </a:lnTo>
                <a:lnTo>
                  <a:pt x="4389157" y="4548264"/>
                </a:lnTo>
                <a:lnTo>
                  <a:pt x="4344433" y="4551984"/>
                </a:lnTo>
                <a:lnTo>
                  <a:pt x="4299677" y="4555207"/>
                </a:lnTo>
                <a:lnTo>
                  <a:pt x="4254894" y="4557935"/>
                </a:lnTo>
                <a:lnTo>
                  <a:pt x="4210090" y="4560167"/>
                </a:lnTo>
                <a:lnTo>
                  <a:pt x="4165267" y="4561903"/>
                </a:lnTo>
                <a:lnTo>
                  <a:pt x="4120431" y="4563142"/>
                </a:lnTo>
                <a:lnTo>
                  <a:pt x="4075586" y="4563886"/>
                </a:lnTo>
                <a:lnTo>
                  <a:pt x="4030736" y="4564134"/>
                </a:lnTo>
                <a:lnTo>
                  <a:pt x="3985887" y="4563886"/>
                </a:lnTo>
                <a:lnTo>
                  <a:pt x="3941042" y="4563142"/>
                </a:lnTo>
                <a:lnTo>
                  <a:pt x="3896206" y="4561903"/>
                </a:lnTo>
                <a:lnTo>
                  <a:pt x="3851383" y="4560167"/>
                </a:lnTo>
                <a:lnTo>
                  <a:pt x="3806578" y="4557935"/>
                </a:lnTo>
                <a:lnTo>
                  <a:pt x="3761796" y="4555207"/>
                </a:lnTo>
                <a:lnTo>
                  <a:pt x="3717040" y="4551984"/>
                </a:lnTo>
                <a:lnTo>
                  <a:pt x="3672315" y="4548264"/>
                </a:lnTo>
                <a:lnTo>
                  <a:pt x="3627627" y="4544049"/>
                </a:lnTo>
                <a:lnTo>
                  <a:pt x="3582978" y="4539338"/>
                </a:lnTo>
                <a:lnTo>
                  <a:pt x="3538374" y="4534130"/>
                </a:lnTo>
                <a:lnTo>
                  <a:pt x="3493819" y="4528427"/>
                </a:lnTo>
                <a:lnTo>
                  <a:pt x="3449318" y="4522228"/>
                </a:lnTo>
                <a:lnTo>
                  <a:pt x="3404875" y="4515533"/>
                </a:lnTo>
                <a:lnTo>
                  <a:pt x="3360495" y="4508342"/>
                </a:lnTo>
                <a:lnTo>
                  <a:pt x="3316181" y="4500655"/>
                </a:lnTo>
                <a:lnTo>
                  <a:pt x="3271939" y="4492472"/>
                </a:lnTo>
                <a:lnTo>
                  <a:pt x="3227773" y="4483793"/>
                </a:lnTo>
                <a:lnTo>
                  <a:pt x="3183687" y="4474618"/>
                </a:lnTo>
                <a:lnTo>
                  <a:pt x="3139686" y="4464947"/>
                </a:lnTo>
                <a:lnTo>
                  <a:pt x="3095774" y="4454780"/>
                </a:lnTo>
                <a:lnTo>
                  <a:pt x="3051956" y="4444118"/>
                </a:lnTo>
                <a:lnTo>
                  <a:pt x="3008236" y="4432959"/>
                </a:lnTo>
                <a:lnTo>
                  <a:pt x="2964619" y="4421305"/>
                </a:lnTo>
                <a:lnTo>
                  <a:pt x="2921110" y="4409154"/>
                </a:lnTo>
                <a:lnTo>
                  <a:pt x="2877712" y="4396508"/>
                </a:lnTo>
                <a:lnTo>
                  <a:pt x="2834430" y="4383366"/>
                </a:lnTo>
                <a:lnTo>
                  <a:pt x="2791268" y="4369727"/>
                </a:lnTo>
                <a:lnTo>
                  <a:pt x="2748232" y="4355593"/>
                </a:lnTo>
                <a:lnTo>
                  <a:pt x="2705325" y="4340963"/>
                </a:lnTo>
                <a:lnTo>
                  <a:pt x="2662552" y="4325837"/>
                </a:lnTo>
                <a:lnTo>
                  <a:pt x="2619917" y="4310215"/>
                </a:lnTo>
                <a:lnTo>
                  <a:pt x="2577426" y="4294097"/>
                </a:lnTo>
                <a:lnTo>
                  <a:pt x="2535082" y="4277483"/>
                </a:lnTo>
                <a:lnTo>
                  <a:pt x="2492889" y="4260374"/>
                </a:lnTo>
                <a:lnTo>
                  <a:pt x="2450853" y="4242768"/>
                </a:lnTo>
                <a:lnTo>
                  <a:pt x="2408978" y="4224666"/>
                </a:lnTo>
                <a:lnTo>
                  <a:pt x="2367268" y="4206069"/>
                </a:lnTo>
                <a:lnTo>
                  <a:pt x="2325727" y="4186975"/>
                </a:lnTo>
                <a:lnTo>
                  <a:pt x="2284361" y="4167386"/>
                </a:lnTo>
                <a:lnTo>
                  <a:pt x="2243173" y="4147300"/>
                </a:lnTo>
                <a:lnTo>
                  <a:pt x="2202169" y="4126719"/>
                </a:lnTo>
                <a:lnTo>
                  <a:pt x="2161352" y="4105642"/>
                </a:lnTo>
                <a:lnTo>
                  <a:pt x="2120727" y="4084068"/>
                </a:lnTo>
                <a:lnTo>
                  <a:pt x="2080299" y="4061999"/>
                </a:lnTo>
                <a:lnTo>
                  <a:pt x="2040071" y="4039434"/>
                </a:lnTo>
                <a:lnTo>
                  <a:pt x="2000049" y="4016373"/>
                </a:lnTo>
                <a:lnTo>
                  <a:pt x="1960237" y="3992816"/>
                </a:lnTo>
                <a:lnTo>
                  <a:pt x="1920639" y="3968763"/>
                </a:lnTo>
                <a:lnTo>
                  <a:pt x="1881260" y="3944215"/>
                </a:lnTo>
                <a:lnTo>
                  <a:pt x="1842104" y="3919170"/>
                </a:lnTo>
                <a:lnTo>
                  <a:pt x="1803177" y="3893629"/>
                </a:lnTo>
                <a:lnTo>
                  <a:pt x="1764481" y="3867592"/>
                </a:lnTo>
                <a:lnTo>
                  <a:pt x="1726022" y="3841060"/>
                </a:lnTo>
                <a:lnTo>
                  <a:pt x="1687804" y="3814031"/>
                </a:lnTo>
                <a:lnTo>
                  <a:pt x="1649832" y="3786507"/>
                </a:lnTo>
                <a:lnTo>
                  <a:pt x="1612109" y="3758487"/>
                </a:lnTo>
                <a:lnTo>
                  <a:pt x="1574642" y="3729970"/>
                </a:lnTo>
                <a:lnTo>
                  <a:pt x="1537433" y="3700958"/>
                </a:lnTo>
                <a:lnTo>
                  <a:pt x="1500488" y="3671450"/>
                </a:lnTo>
                <a:lnTo>
                  <a:pt x="1463811" y="3641446"/>
                </a:lnTo>
                <a:lnTo>
                  <a:pt x="1427406" y="3610946"/>
                </a:lnTo>
                <a:lnTo>
                  <a:pt x="1391278" y="3579950"/>
                </a:lnTo>
                <a:lnTo>
                  <a:pt x="1355431" y="3548458"/>
                </a:lnTo>
                <a:lnTo>
                  <a:pt x="1319871" y="3516470"/>
                </a:lnTo>
                <a:lnTo>
                  <a:pt x="1284600" y="3483986"/>
                </a:lnTo>
                <a:lnTo>
                  <a:pt x="1249624" y="3451006"/>
                </a:lnTo>
                <a:lnTo>
                  <a:pt x="1214948" y="3417531"/>
                </a:lnTo>
                <a:lnTo>
                  <a:pt x="1180575" y="3383559"/>
                </a:lnTo>
                <a:lnTo>
                  <a:pt x="1146603" y="3349186"/>
                </a:lnTo>
                <a:lnTo>
                  <a:pt x="1113128" y="3314510"/>
                </a:lnTo>
                <a:lnTo>
                  <a:pt x="1080148" y="3279534"/>
                </a:lnTo>
                <a:lnTo>
                  <a:pt x="1047664" y="3244263"/>
                </a:lnTo>
                <a:lnTo>
                  <a:pt x="1015676" y="3208703"/>
                </a:lnTo>
                <a:lnTo>
                  <a:pt x="984184" y="3172856"/>
                </a:lnTo>
                <a:lnTo>
                  <a:pt x="953188" y="3136728"/>
                </a:lnTo>
                <a:lnTo>
                  <a:pt x="922688" y="3100323"/>
                </a:lnTo>
                <a:lnTo>
                  <a:pt x="892684" y="3063646"/>
                </a:lnTo>
                <a:lnTo>
                  <a:pt x="863176" y="3026701"/>
                </a:lnTo>
                <a:lnTo>
                  <a:pt x="834164" y="2989492"/>
                </a:lnTo>
                <a:lnTo>
                  <a:pt x="805647" y="2952025"/>
                </a:lnTo>
                <a:lnTo>
                  <a:pt x="777627" y="2914302"/>
                </a:lnTo>
                <a:lnTo>
                  <a:pt x="750103" y="2876330"/>
                </a:lnTo>
                <a:lnTo>
                  <a:pt x="723074" y="2838112"/>
                </a:lnTo>
                <a:lnTo>
                  <a:pt x="696542" y="2799653"/>
                </a:lnTo>
                <a:lnTo>
                  <a:pt x="670505" y="2760958"/>
                </a:lnTo>
                <a:lnTo>
                  <a:pt x="644964" y="2722030"/>
                </a:lnTo>
                <a:lnTo>
                  <a:pt x="619919" y="2682874"/>
                </a:lnTo>
                <a:lnTo>
                  <a:pt x="595371" y="2643495"/>
                </a:lnTo>
                <a:lnTo>
                  <a:pt x="571318" y="2603897"/>
                </a:lnTo>
                <a:lnTo>
                  <a:pt x="547761" y="2564085"/>
                </a:lnTo>
                <a:lnTo>
                  <a:pt x="524700" y="2524063"/>
                </a:lnTo>
                <a:lnTo>
                  <a:pt x="502135" y="2483835"/>
                </a:lnTo>
                <a:lnTo>
                  <a:pt x="480065" y="2443407"/>
                </a:lnTo>
                <a:lnTo>
                  <a:pt x="458492" y="2402782"/>
                </a:lnTo>
                <a:lnTo>
                  <a:pt x="437415" y="2361965"/>
                </a:lnTo>
                <a:lnTo>
                  <a:pt x="416834" y="2320961"/>
                </a:lnTo>
                <a:lnTo>
                  <a:pt x="396748" y="2279773"/>
                </a:lnTo>
                <a:lnTo>
                  <a:pt x="377159" y="2238407"/>
                </a:lnTo>
                <a:lnTo>
                  <a:pt x="358065" y="2196866"/>
                </a:lnTo>
                <a:lnTo>
                  <a:pt x="339468" y="2155156"/>
                </a:lnTo>
                <a:lnTo>
                  <a:pt x="321366" y="2113281"/>
                </a:lnTo>
                <a:lnTo>
                  <a:pt x="303760" y="2071245"/>
                </a:lnTo>
                <a:lnTo>
                  <a:pt x="286650" y="2029053"/>
                </a:lnTo>
                <a:lnTo>
                  <a:pt x="270037" y="1986708"/>
                </a:lnTo>
                <a:lnTo>
                  <a:pt x="253919" y="1944217"/>
                </a:lnTo>
                <a:lnTo>
                  <a:pt x="238297" y="1901582"/>
                </a:lnTo>
                <a:lnTo>
                  <a:pt x="223171" y="1858809"/>
                </a:lnTo>
                <a:lnTo>
                  <a:pt x="208541" y="1815902"/>
                </a:lnTo>
                <a:lnTo>
                  <a:pt x="194406" y="1772866"/>
                </a:lnTo>
                <a:lnTo>
                  <a:pt x="180768" y="1729705"/>
                </a:lnTo>
                <a:lnTo>
                  <a:pt x="167626" y="1686423"/>
                </a:lnTo>
                <a:lnTo>
                  <a:pt x="154979" y="1643024"/>
                </a:lnTo>
                <a:lnTo>
                  <a:pt x="142829" y="1599515"/>
                </a:lnTo>
                <a:lnTo>
                  <a:pt x="131175" y="1555898"/>
                </a:lnTo>
                <a:lnTo>
                  <a:pt x="120016" y="1512178"/>
                </a:lnTo>
                <a:lnTo>
                  <a:pt x="109353" y="1468360"/>
                </a:lnTo>
                <a:lnTo>
                  <a:pt x="99187" y="1424448"/>
                </a:lnTo>
                <a:lnTo>
                  <a:pt x="89516" y="1380447"/>
                </a:lnTo>
                <a:lnTo>
                  <a:pt x="80341" y="1336362"/>
                </a:lnTo>
                <a:lnTo>
                  <a:pt x="71662" y="1292195"/>
                </a:lnTo>
                <a:lnTo>
                  <a:pt x="63479" y="1247953"/>
                </a:lnTo>
                <a:lnTo>
                  <a:pt x="55792" y="1203640"/>
                </a:lnTo>
                <a:lnTo>
                  <a:pt x="48601" y="1159259"/>
                </a:lnTo>
                <a:lnTo>
                  <a:pt x="41906" y="1114816"/>
                </a:lnTo>
                <a:lnTo>
                  <a:pt x="35707" y="1070315"/>
                </a:lnTo>
                <a:lnTo>
                  <a:pt x="30004" y="1025760"/>
                </a:lnTo>
                <a:lnTo>
                  <a:pt x="24796" y="981156"/>
                </a:lnTo>
                <a:lnTo>
                  <a:pt x="20085" y="936507"/>
                </a:lnTo>
                <a:lnTo>
                  <a:pt x="15869" y="891819"/>
                </a:lnTo>
                <a:lnTo>
                  <a:pt x="12150" y="847094"/>
                </a:lnTo>
                <a:lnTo>
                  <a:pt x="8926" y="802339"/>
                </a:lnTo>
                <a:lnTo>
                  <a:pt x="6199" y="757556"/>
                </a:lnTo>
                <a:lnTo>
                  <a:pt x="3967" y="712751"/>
                </a:lnTo>
                <a:lnTo>
                  <a:pt x="2231" y="667928"/>
                </a:lnTo>
                <a:lnTo>
                  <a:pt x="991" y="623092"/>
                </a:lnTo>
                <a:lnTo>
                  <a:pt x="247" y="578247"/>
                </a:lnTo>
                <a:lnTo>
                  <a:pt x="0" y="533398"/>
                </a:lnTo>
                <a:lnTo>
                  <a:pt x="247" y="488548"/>
                </a:lnTo>
                <a:lnTo>
                  <a:pt x="991" y="443703"/>
                </a:lnTo>
                <a:lnTo>
                  <a:pt x="2231" y="398867"/>
                </a:lnTo>
                <a:lnTo>
                  <a:pt x="3967" y="354044"/>
                </a:lnTo>
                <a:lnTo>
                  <a:pt x="6199" y="309240"/>
                </a:lnTo>
                <a:lnTo>
                  <a:pt x="8926" y="264457"/>
                </a:lnTo>
                <a:lnTo>
                  <a:pt x="12150" y="219701"/>
                </a:lnTo>
                <a:lnTo>
                  <a:pt x="15869" y="174977"/>
                </a:lnTo>
                <a:lnTo>
                  <a:pt x="20085" y="130288"/>
                </a:lnTo>
                <a:lnTo>
                  <a:pt x="24796" y="85640"/>
                </a:lnTo>
                <a:lnTo>
                  <a:pt x="30004" y="41036"/>
                </a:lnTo>
                <a:lnTo>
                  <a:pt x="35257" y="0"/>
                </a:lnTo>
              </a:path>
            </a:pathLst>
          </a:custGeom>
          <a:ln w="635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0400" y="7264400"/>
            <a:ext cx="1905000" cy="190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77900" y="7581900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4999" y="0"/>
                </a:moveTo>
                <a:lnTo>
                  <a:pt x="590707" y="1537"/>
                </a:lnTo>
                <a:lnTo>
                  <a:pt x="546589" y="6148"/>
                </a:lnTo>
                <a:lnTo>
                  <a:pt x="502818" y="13833"/>
                </a:lnTo>
                <a:lnTo>
                  <a:pt x="459567" y="24593"/>
                </a:lnTo>
                <a:lnTo>
                  <a:pt x="417012" y="38427"/>
                </a:lnTo>
                <a:lnTo>
                  <a:pt x="375324" y="55335"/>
                </a:lnTo>
                <a:lnTo>
                  <a:pt x="334678" y="75317"/>
                </a:lnTo>
                <a:lnTo>
                  <a:pt x="295248" y="98373"/>
                </a:lnTo>
                <a:lnTo>
                  <a:pt x="257207" y="124504"/>
                </a:lnTo>
                <a:lnTo>
                  <a:pt x="220729" y="153709"/>
                </a:lnTo>
                <a:lnTo>
                  <a:pt x="185987" y="185988"/>
                </a:lnTo>
                <a:lnTo>
                  <a:pt x="153708" y="220729"/>
                </a:lnTo>
                <a:lnTo>
                  <a:pt x="124503" y="257208"/>
                </a:lnTo>
                <a:lnTo>
                  <a:pt x="98373" y="295249"/>
                </a:lnTo>
                <a:lnTo>
                  <a:pt x="75317" y="334679"/>
                </a:lnTo>
                <a:lnTo>
                  <a:pt x="55335" y="375325"/>
                </a:lnTo>
                <a:lnTo>
                  <a:pt x="38427" y="417012"/>
                </a:lnTo>
                <a:lnTo>
                  <a:pt x="24593" y="459568"/>
                </a:lnTo>
                <a:lnTo>
                  <a:pt x="13833" y="502818"/>
                </a:lnTo>
                <a:lnTo>
                  <a:pt x="6148" y="546589"/>
                </a:lnTo>
                <a:lnTo>
                  <a:pt x="1537" y="590708"/>
                </a:lnTo>
                <a:lnTo>
                  <a:pt x="0" y="635000"/>
                </a:lnTo>
                <a:lnTo>
                  <a:pt x="1537" y="679292"/>
                </a:lnTo>
                <a:lnTo>
                  <a:pt x="6148" y="723410"/>
                </a:lnTo>
                <a:lnTo>
                  <a:pt x="13833" y="767182"/>
                </a:lnTo>
                <a:lnTo>
                  <a:pt x="24593" y="810432"/>
                </a:lnTo>
                <a:lnTo>
                  <a:pt x="38427" y="852988"/>
                </a:lnTo>
                <a:lnTo>
                  <a:pt x="55335" y="894675"/>
                </a:lnTo>
                <a:lnTo>
                  <a:pt x="75317" y="935321"/>
                </a:lnTo>
                <a:lnTo>
                  <a:pt x="98373" y="974751"/>
                </a:lnTo>
                <a:lnTo>
                  <a:pt x="124503" y="1012792"/>
                </a:lnTo>
                <a:lnTo>
                  <a:pt x="153708" y="1049271"/>
                </a:lnTo>
                <a:lnTo>
                  <a:pt x="185987" y="1084013"/>
                </a:lnTo>
                <a:lnTo>
                  <a:pt x="220729" y="1116291"/>
                </a:lnTo>
                <a:lnTo>
                  <a:pt x="257207" y="1145496"/>
                </a:lnTo>
                <a:lnTo>
                  <a:pt x="295248" y="1171626"/>
                </a:lnTo>
                <a:lnTo>
                  <a:pt x="334678" y="1194683"/>
                </a:lnTo>
                <a:lnTo>
                  <a:pt x="375324" y="1214665"/>
                </a:lnTo>
                <a:lnTo>
                  <a:pt x="417012" y="1231573"/>
                </a:lnTo>
                <a:lnTo>
                  <a:pt x="459567" y="1245406"/>
                </a:lnTo>
                <a:lnTo>
                  <a:pt x="502818" y="1256166"/>
                </a:lnTo>
                <a:lnTo>
                  <a:pt x="546589" y="1263851"/>
                </a:lnTo>
                <a:lnTo>
                  <a:pt x="590707" y="1268463"/>
                </a:lnTo>
                <a:lnTo>
                  <a:pt x="634999" y="1270000"/>
                </a:lnTo>
                <a:lnTo>
                  <a:pt x="679292" y="1268463"/>
                </a:lnTo>
                <a:lnTo>
                  <a:pt x="723410" y="1263851"/>
                </a:lnTo>
                <a:lnTo>
                  <a:pt x="767181" y="1256166"/>
                </a:lnTo>
                <a:lnTo>
                  <a:pt x="810431" y="1245406"/>
                </a:lnTo>
                <a:lnTo>
                  <a:pt x="852987" y="1231573"/>
                </a:lnTo>
                <a:lnTo>
                  <a:pt x="894675" y="1214665"/>
                </a:lnTo>
                <a:lnTo>
                  <a:pt x="935320" y="1194683"/>
                </a:lnTo>
                <a:lnTo>
                  <a:pt x="974751" y="1171626"/>
                </a:lnTo>
                <a:lnTo>
                  <a:pt x="1012792" y="1145496"/>
                </a:lnTo>
                <a:lnTo>
                  <a:pt x="1049270" y="1116291"/>
                </a:lnTo>
                <a:lnTo>
                  <a:pt x="1084012" y="1084013"/>
                </a:lnTo>
                <a:lnTo>
                  <a:pt x="1116291" y="1049271"/>
                </a:lnTo>
                <a:lnTo>
                  <a:pt x="1145495" y="1012792"/>
                </a:lnTo>
                <a:lnTo>
                  <a:pt x="1171626" y="974751"/>
                </a:lnTo>
                <a:lnTo>
                  <a:pt x="1194682" y="935321"/>
                </a:lnTo>
                <a:lnTo>
                  <a:pt x="1214665" y="894675"/>
                </a:lnTo>
                <a:lnTo>
                  <a:pt x="1231573" y="852988"/>
                </a:lnTo>
                <a:lnTo>
                  <a:pt x="1245406" y="810432"/>
                </a:lnTo>
                <a:lnTo>
                  <a:pt x="1256166" y="767182"/>
                </a:lnTo>
                <a:lnTo>
                  <a:pt x="1263851" y="723410"/>
                </a:lnTo>
                <a:lnTo>
                  <a:pt x="1268463" y="679292"/>
                </a:lnTo>
                <a:lnTo>
                  <a:pt x="1270000" y="635000"/>
                </a:lnTo>
                <a:lnTo>
                  <a:pt x="1268463" y="590708"/>
                </a:lnTo>
                <a:lnTo>
                  <a:pt x="1263851" y="546589"/>
                </a:lnTo>
                <a:lnTo>
                  <a:pt x="1256166" y="502818"/>
                </a:lnTo>
                <a:lnTo>
                  <a:pt x="1245406" y="459568"/>
                </a:lnTo>
                <a:lnTo>
                  <a:pt x="1231573" y="417012"/>
                </a:lnTo>
                <a:lnTo>
                  <a:pt x="1214665" y="375325"/>
                </a:lnTo>
                <a:lnTo>
                  <a:pt x="1194682" y="334679"/>
                </a:lnTo>
                <a:lnTo>
                  <a:pt x="1171626" y="295249"/>
                </a:lnTo>
                <a:lnTo>
                  <a:pt x="1145495" y="257208"/>
                </a:lnTo>
                <a:lnTo>
                  <a:pt x="1116291" y="220729"/>
                </a:lnTo>
                <a:lnTo>
                  <a:pt x="1084012" y="185988"/>
                </a:lnTo>
                <a:lnTo>
                  <a:pt x="1049270" y="153709"/>
                </a:lnTo>
                <a:lnTo>
                  <a:pt x="1012792" y="124504"/>
                </a:lnTo>
                <a:lnTo>
                  <a:pt x="974751" y="98373"/>
                </a:lnTo>
                <a:lnTo>
                  <a:pt x="935320" y="75317"/>
                </a:lnTo>
                <a:lnTo>
                  <a:pt x="894675" y="55335"/>
                </a:lnTo>
                <a:lnTo>
                  <a:pt x="852987" y="38427"/>
                </a:lnTo>
                <a:lnTo>
                  <a:pt x="810431" y="24593"/>
                </a:lnTo>
                <a:lnTo>
                  <a:pt x="767181" y="13833"/>
                </a:lnTo>
                <a:lnTo>
                  <a:pt x="723410" y="6148"/>
                </a:lnTo>
                <a:lnTo>
                  <a:pt x="679292" y="1537"/>
                </a:lnTo>
                <a:lnTo>
                  <a:pt x="63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58900" y="8051800"/>
            <a:ext cx="51752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15" dirty="0">
                <a:latin typeface="Arial"/>
                <a:cs typeface="Arial"/>
              </a:rPr>
              <a:t>Plan</a:t>
            </a:r>
            <a:endParaRPr sz="19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74966" y="7948270"/>
            <a:ext cx="2664072" cy="1096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92466" y="8265770"/>
            <a:ext cx="2029460" cy="461645"/>
          </a:xfrm>
          <a:custGeom>
            <a:avLst/>
            <a:gdLst/>
            <a:ahLst/>
            <a:cxnLst/>
            <a:rect l="l" t="t" r="r" b="b"/>
            <a:pathLst>
              <a:path w="2029460" h="461645">
                <a:moveTo>
                  <a:pt x="1576139" y="0"/>
                </a:moveTo>
                <a:lnTo>
                  <a:pt x="1576139" y="152543"/>
                </a:lnTo>
                <a:lnTo>
                  <a:pt x="0" y="152543"/>
                </a:lnTo>
                <a:lnTo>
                  <a:pt x="0" y="308515"/>
                </a:lnTo>
                <a:lnTo>
                  <a:pt x="1576139" y="308515"/>
                </a:lnTo>
                <a:lnTo>
                  <a:pt x="1576139" y="461058"/>
                </a:lnTo>
                <a:lnTo>
                  <a:pt x="2029072" y="230529"/>
                </a:lnTo>
                <a:lnTo>
                  <a:pt x="15761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15186" y="6987561"/>
            <a:ext cx="2850099" cy="17079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36970" y="7482014"/>
            <a:ext cx="1988185" cy="680720"/>
          </a:xfrm>
          <a:custGeom>
            <a:avLst/>
            <a:gdLst/>
            <a:ahLst/>
            <a:cxnLst/>
            <a:rect l="l" t="t" r="r" b="b"/>
            <a:pathLst>
              <a:path w="1988185" h="680720">
                <a:moveTo>
                  <a:pt x="1492417" y="0"/>
                </a:moveTo>
                <a:lnTo>
                  <a:pt x="1529321" y="148012"/>
                </a:lnTo>
                <a:lnTo>
                  <a:pt x="0" y="529314"/>
                </a:lnTo>
                <a:lnTo>
                  <a:pt x="37732" y="680653"/>
                </a:lnTo>
                <a:lnTo>
                  <a:pt x="1567054" y="299351"/>
                </a:lnTo>
                <a:lnTo>
                  <a:pt x="1774376" y="299351"/>
                </a:lnTo>
                <a:lnTo>
                  <a:pt x="1987666" y="114106"/>
                </a:lnTo>
                <a:lnTo>
                  <a:pt x="1492417" y="0"/>
                </a:lnTo>
                <a:close/>
              </a:path>
              <a:path w="1988185" h="680720">
                <a:moveTo>
                  <a:pt x="1774376" y="299351"/>
                </a:moveTo>
                <a:lnTo>
                  <a:pt x="1567054" y="299351"/>
                </a:lnTo>
                <a:lnTo>
                  <a:pt x="1603957" y="447362"/>
                </a:lnTo>
                <a:lnTo>
                  <a:pt x="1774376" y="299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52833" y="6117065"/>
            <a:ext cx="2866805" cy="22184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53841" y="6750004"/>
            <a:ext cx="1828800" cy="1021715"/>
          </a:xfrm>
          <a:custGeom>
            <a:avLst/>
            <a:gdLst/>
            <a:ahLst/>
            <a:cxnLst/>
            <a:rect l="l" t="t" r="r" b="b"/>
            <a:pathLst>
              <a:path w="1828800" h="1021715">
                <a:moveTo>
                  <a:pt x="1828177" y="0"/>
                </a:moveTo>
                <a:lnTo>
                  <a:pt x="1320034" y="9093"/>
                </a:lnTo>
                <a:lnTo>
                  <a:pt x="1391649" y="143781"/>
                </a:lnTo>
                <a:lnTo>
                  <a:pt x="0" y="883734"/>
                </a:lnTo>
                <a:lnTo>
                  <a:pt x="73225" y="1021449"/>
                </a:lnTo>
                <a:lnTo>
                  <a:pt x="1464873" y="281496"/>
                </a:lnTo>
                <a:lnTo>
                  <a:pt x="1630885" y="281496"/>
                </a:lnTo>
                <a:lnTo>
                  <a:pt x="1828177" y="0"/>
                </a:lnTo>
                <a:close/>
              </a:path>
              <a:path w="1828800" h="1021715">
                <a:moveTo>
                  <a:pt x="1630885" y="281496"/>
                </a:moveTo>
                <a:lnTo>
                  <a:pt x="1464873" y="281496"/>
                </a:lnTo>
                <a:lnTo>
                  <a:pt x="1536487" y="416184"/>
                </a:lnTo>
                <a:lnTo>
                  <a:pt x="1630885" y="281496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72437" y="5457828"/>
            <a:ext cx="2713198" cy="2597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22905" y="6077542"/>
            <a:ext cx="1560195" cy="1416050"/>
          </a:xfrm>
          <a:custGeom>
            <a:avLst/>
            <a:gdLst/>
            <a:ahLst/>
            <a:cxnLst/>
            <a:rect l="l" t="t" r="r" b="b"/>
            <a:pathLst>
              <a:path w="1560195" h="1416050">
                <a:moveTo>
                  <a:pt x="1560078" y="0"/>
                </a:moveTo>
                <a:lnTo>
                  <a:pt x="1069228" y="131754"/>
                </a:lnTo>
                <a:lnTo>
                  <a:pt x="1171300" y="245116"/>
                </a:lnTo>
                <a:lnTo>
                  <a:pt x="0" y="1299759"/>
                </a:lnTo>
                <a:lnTo>
                  <a:pt x="104366" y="1415669"/>
                </a:lnTo>
                <a:lnTo>
                  <a:pt x="1275665" y="361026"/>
                </a:lnTo>
                <a:lnTo>
                  <a:pt x="1421310" y="361026"/>
                </a:lnTo>
                <a:lnTo>
                  <a:pt x="1560078" y="0"/>
                </a:lnTo>
                <a:close/>
              </a:path>
              <a:path w="1560195" h="1416050">
                <a:moveTo>
                  <a:pt x="1421310" y="361026"/>
                </a:moveTo>
                <a:lnTo>
                  <a:pt x="1275665" y="361026"/>
                </a:lnTo>
                <a:lnTo>
                  <a:pt x="1377737" y="474388"/>
                </a:lnTo>
                <a:lnTo>
                  <a:pt x="1421310" y="361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83734" y="5040838"/>
            <a:ext cx="2398404" cy="28215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50960" y="5610510"/>
            <a:ext cx="1199515" cy="1725930"/>
          </a:xfrm>
          <a:custGeom>
            <a:avLst/>
            <a:gdLst/>
            <a:ahLst/>
            <a:cxnLst/>
            <a:rect l="l" t="t" r="r" b="b"/>
            <a:pathLst>
              <a:path w="1199514" h="1725929">
                <a:moveTo>
                  <a:pt x="1199297" y="0"/>
                </a:moveTo>
                <a:lnTo>
                  <a:pt x="754901" y="246589"/>
                </a:lnTo>
                <a:lnTo>
                  <a:pt x="881366" y="331890"/>
                </a:lnTo>
                <a:lnTo>
                  <a:pt x="0" y="1638569"/>
                </a:lnTo>
                <a:lnTo>
                  <a:pt x="129307" y="1725787"/>
                </a:lnTo>
                <a:lnTo>
                  <a:pt x="1010673" y="419108"/>
                </a:lnTo>
                <a:lnTo>
                  <a:pt x="1147649" y="419108"/>
                </a:lnTo>
                <a:lnTo>
                  <a:pt x="1199297" y="0"/>
                </a:lnTo>
                <a:close/>
              </a:path>
              <a:path w="1199514" h="1725929">
                <a:moveTo>
                  <a:pt x="1147649" y="419108"/>
                </a:moveTo>
                <a:lnTo>
                  <a:pt x="1010673" y="419108"/>
                </a:lnTo>
                <a:lnTo>
                  <a:pt x="1137137" y="504409"/>
                </a:lnTo>
                <a:lnTo>
                  <a:pt x="1147649" y="4191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 rot="19920000">
            <a:off x="2522750" y="6631286"/>
            <a:ext cx="1531149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b="1" spc="15" dirty="0">
                <a:latin typeface="Arial"/>
                <a:cs typeface="Arial"/>
              </a:rPr>
              <a:t>Realizacja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057613" y="5264113"/>
            <a:ext cx="1905000" cy="190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75112" y="558161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4999" y="0"/>
                </a:moveTo>
                <a:lnTo>
                  <a:pt x="590707" y="1537"/>
                </a:lnTo>
                <a:lnTo>
                  <a:pt x="546589" y="6148"/>
                </a:lnTo>
                <a:lnTo>
                  <a:pt x="502818" y="13833"/>
                </a:lnTo>
                <a:lnTo>
                  <a:pt x="459567" y="24593"/>
                </a:lnTo>
                <a:lnTo>
                  <a:pt x="417011" y="38427"/>
                </a:lnTo>
                <a:lnTo>
                  <a:pt x="375324" y="55334"/>
                </a:lnTo>
                <a:lnTo>
                  <a:pt x="334678" y="75317"/>
                </a:lnTo>
                <a:lnTo>
                  <a:pt x="295248" y="98373"/>
                </a:lnTo>
                <a:lnTo>
                  <a:pt x="257207" y="124503"/>
                </a:lnTo>
                <a:lnTo>
                  <a:pt x="220728" y="153708"/>
                </a:lnTo>
                <a:lnTo>
                  <a:pt x="185987" y="185987"/>
                </a:lnTo>
                <a:lnTo>
                  <a:pt x="153708" y="220728"/>
                </a:lnTo>
                <a:lnTo>
                  <a:pt x="124503" y="257207"/>
                </a:lnTo>
                <a:lnTo>
                  <a:pt x="98373" y="295248"/>
                </a:lnTo>
                <a:lnTo>
                  <a:pt x="75317" y="334678"/>
                </a:lnTo>
                <a:lnTo>
                  <a:pt x="55334" y="375324"/>
                </a:lnTo>
                <a:lnTo>
                  <a:pt x="38427" y="417011"/>
                </a:lnTo>
                <a:lnTo>
                  <a:pt x="24593" y="459567"/>
                </a:lnTo>
                <a:lnTo>
                  <a:pt x="13833" y="502818"/>
                </a:lnTo>
                <a:lnTo>
                  <a:pt x="6148" y="546589"/>
                </a:lnTo>
                <a:lnTo>
                  <a:pt x="1537" y="590707"/>
                </a:lnTo>
                <a:lnTo>
                  <a:pt x="0" y="634999"/>
                </a:lnTo>
                <a:lnTo>
                  <a:pt x="1537" y="679292"/>
                </a:lnTo>
                <a:lnTo>
                  <a:pt x="6148" y="723410"/>
                </a:lnTo>
                <a:lnTo>
                  <a:pt x="13833" y="767181"/>
                </a:lnTo>
                <a:lnTo>
                  <a:pt x="24593" y="810432"/>
                </a:lnTo>
                <a:lnTo>
                  <a:pt x="38427" y="852988"/>
                </a:lnTo>
                <a:lnTo>
                  <a:pt x="55334" y="894675"/>
                </a:lnTo>
                <a:lnTo>
                  <a:pt x="75317" y="935321"/>
                </a:lnTo>
                <a:lnTo>
                  <a:pt x="98373" y="974751"/>
                </a:lnTo>
                <a:lnTo>
                  <a:pt x="124503" y="1012792"/>
                </a:lnTo>
                <a:lnTo>
                  <a:pt x="153708" y="1049271"/>
                </a:lnTo>
                <a:lnTo>
                  <a:pt x="185987" y="1084012"/>
                </a:lnTo>
                <a:lnTo>
                  <a:pt x="220728" y="1116291"/>
                </a:lnTo>
                <a:lnTo>
                  <a:pt x="257207" y="1145496"/>
                </a:lnTo>
                <a:lnTo>
                  <a:pt x="295248" y="1171626"/>
                </a:lnTo>
                <a:lnTo>
                  <a:pt x="334678" y="1194682"/>
                </a:lnTo>
                <a:lnTo>
                  <a:pt x="375324" y="1214665"/>
                </a:lnTo>
                <a:lnTo>
                  <a:pt x="417011" y="1231572"/>
                </a:lnTo>
                <a:lnTo>
                  <a:pt x="459567" y="1245406"/>
                </a:lnTo>
                <a:lnTo>
                  <a:pt x="502818" y="1256166"/>
                </a:lnTo>
                <a:lnTo>
                  <a:pt x="546589" y="1263851"/>
                </a:lnTo>
                <a:lnTo>
                  <a:pt x="590707" y="1268462"/>
                </a:lnTo>
                <a:lnTo>
                  <a:pt x="634999" y="1269999"/>
                </a:lnTo>
                <a:lnTo>
                  <a:pt x="679292" y="1268462"/>
                </a:lnTo>
                <a:lnTo>
                  <a:pt x="723410" y="1263851"/>
                </a:lnTo>
                <a:lnTo>
                  <a:pt x="767181" y="1256166"/>
                </a:lnTo>
                <a:lnTo>
                  <a:pt x="810432" y="1245406"/>
                </a:lnTo>
                <a:lnTo>
                  <a:pt x="852988" y="1231572"/>
                </a:lnTo>
                <a:lnTo>
                  <a:pt x="894675" y="1214665"/>
                </a:lnTo>
                <a:lnTo>
                  <a:pt x="935321" y="1194682"/>
                </a:lnTo>
                <a:lnTo>
                  <a:pt x="974751" y="1171626"/>
                </a:lnTo>
                <a:lnTo>
                  <a:pt x="1012792" y="1145496"/>
                </a:lnTo>
                <a:lnTo>
                  <a:pt x="1049271" y="1116291"/>
                </a:lnTo>
                <a:lnTo>
                  <a:pt x="1084012" y="1084012"/>
                </a:lnTo>
                <a:lnTo>
                  <a:pt x="1116291" y="1049271"/>
                </a:lnTo>
                <a:lnTo>
                  <a:pt x="1145496" y="1012792"/>
                </a:lnTo>
                <a:lnTo>
                  <a:pt x="1171626" y="974751"/>
                </a:lnTo>
                <a:lnTo>
                  <a:pt x="1194682" y="935321"/>
                </a:lnTo>
                <a:lnTo>
                  <a:pt x="1214665" y="894675"/>
                </a:lnTo>
                <a:lnTo>
                  <a:pt x="1231572" y="852988"/>
                </a:lnTo>
                <a:lnTo>
                  <a:pt x="1245406" y="810432"/>
                </a:lnTo>
                <a:lnTo>
                  <a:pt x="1256166" y="767181"/>
                </a:lnTo>
                <a:lnTo>
                  <a:pt x="1263851" y="723410"/>
                </a:lnTo>
                <a:lnTo>
                  <a:pt x="1268462" y="679292"/>
                </a:lnTo>
                <a:lnTo>
                  <a:pt x="1269999" y="634999"/>
                </a:lnTo>
                <a:lnTo>
                  <a:pt x="1268462" y="590707"/>
                </a:lnTo>
                <a:lnTo>
                  <a:pt x="1263851" y="546589"/>
                </a:lnTo>
                <a:lnTo>
                  <a:pt x="1256166" y="502818"/>
                </a:lnTo>
                <a:lnTo>
                  <a:pt x="1245406" y="459567"/>
                </a:lnTo>
                <a:lnTo>
                  <a:pt x="1231572" y="417011"/>
                </a:lnTo>
                <a:lnTo>
                  <a:pt x="1214665" y="375324"/>
                </a:lnTo>
                <a:lnTo>
                  <a:pt x="1194682" y="334678"/>
                </a:lnTo>
                <a:lnTo>
                  <a:pt x="1171626" y="295248"/>
                </a:lnTo>
                <a:lnTo>
                  <a:pt x="1145496" y="257207"/>
                </a:lnTo>
                <a:lnTo>
                  <a:pt x="1116291" y="220728"/>
                </a:lnTo>
                <a:lnTo>
                  <a:pt x="1084012" y="185987"/>
                </a:lnTo>
                <a:lnTo>
                  <a:pt x="1049271" y="153708"/>
                </a:lnTo>
                <a:lnTo>
                  <a:pt x="1012792" y="124503"/>
                </a:lnTo>
                <a:lnTo>
                  <a:pt x="974751" y="98373"/>
                </a:lnTo>
                <a:lnTo>
                  <a:pt x="935321" y="75317"/>
                </a:lnTo>
                <a:lnTo>
                  <a:pt x="894675" y="55334"/>
                </a:lnTo>
                <a:lnTo>
                  <a:pt x="852988" y="38427"/>
                </a:lnTo>
                <a:lnTo>
                  <a:pt x="810432" y="24593"/>
                </a:lnTo>
                <a:lnTo>
                  <a:pt x="767181" y="13833"/>
                </a:lnTo>
                <a:lnTo>
                  <a:pt x="723410" y="6148"/>
                </a:lnTo>
                <a:lnTo>
                  <a:pt x="679292" y="1537"/>
                </a:lnTo>
                <a:lnTo>
                  <a:pt x="63499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559300" y="6057900"/>
            <a:ext cx="906144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Produkt</a:t>
            </a:r>
            <a:endParaRPr sz="19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641116" y="5979770"/>
            <a:ext cx="2664072" cy="1096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58616" y="6297271"/>
            <a:ext cx="2029460" cy="461645"/>
          </a:xfrm>
          <a:custGeom>
            <a:avLst/>
            <a:gdLst/>
            <a:ahLst/>
            <a:cxnLst/>
            <a:rect l="l" t="t" r="r" b="b"/>
            <a:pathLst>
              <a:path w="2029459" h="461645">
                <a:moveTo>
                  <a:pt x="1576138" y="0"/>
                </a:moveTo>
                <a:lnTo>
                  <a:pt x="1576138" y="152543"/>
                </a:lnTo>
                <a:lnTo>
                  <a:pt x="0" y="152543"/>
                </a:lnTo>
                <a:lnTo>
                  <a:pt x="0" y="308514"/>
                </a:lnTo>
                <a:lnTo>
                  <a:pt x="1576138" y="308514"/>
                </a:lnTo>
                <a:lnTo>
                  <a:pt x="1576138" y="461058"/>
                </a:lnTo>
                <a:lnTo>
                  <a:pt x="2029072" y="230529"/>
                </a:lnTo>
                <a:lnTo>
                  <a:pt x="15761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81336" y="5019060"/>
            <a:ext cx="2850099" cy="17079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03118" y="5513514"/>
            <a:ext cx="1988185" cy="680720"/>
          </a:xfrm>
          <a:custGeom>
            <a:avLst/>
            <a:gdLst/>
            <a:ahLst/>
            <a:cxnLst/>
            <a:rect l="l" t="t" r="r" b="b"/>
            <a:pathLst>
              <a:path w="1988184" h="680720">
                <a:moveTo>
                  <a:pt x="1492417" y="0"/>
                </a:moveTo>
                <a:lnTo>
                  <a:pt x="1529321" y="148012"/>
                </a:lnTo>
                <a:lnTo>
                  <a:pt x="0" y="529314"/>
                </a:lnTo>
                <a:lnTo>
                  <a:pt x="37732" y="680653"/>
                </a:lnTo>
                <a:lnTo>
                  <a:pt x="1567054" y="299351"/>
                </a:lnTo>
                <a:lnTo>
                  <a:pt x="1774377" y="299351"/>
                </a:lnTo>
                <a:lnTo>
                  <a:pt x="1987668" y="114106"/>
                </a:lnTo>
                <a:lnTo>
                  <a:pt x="1492417" y="0"/>
                </a:lnTo>
                <a:close/>
              </a:path>
              <a:path w="1988184" h="680720">
                <a:moveTo>
                  <a:pt x="1774377" y="299351"/>
                </a:moveTo>
                <a:lnTo>
                  <a:pt x="1567054" y="299351"/>
                </a:lnTo>
                <a:lnTo>
                  <a:pt x="1603957" y="447362"/>
                </a:lnTo>
                <a:lnTo>
                  <a:pt x="1774377" y="299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218983" y="4148565"/>
            <a:ext cx="2866805" cy="22184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719991" y="4781504"/>
            <a:ext cx="1828800" cy="1021715"/>
          </a:xfrm>
          <a:custGeom>
            <a:avLst/>
            <a:gdLst/>
            <a:ahLst/>
            <a:cxnLst/>
            <a:rect l="l" t="t" r="r" b="b"/>
            <a:pathLst>
              <a:path w="1828800" h="1021714">
                <a:moveTo>
                  <a:pt x="1828177" y="0"/>
                </a:moveTo>
                <a:lnTo>
                  <a:pt x="1320034" y="9093"/>
                </a:lnTo>
                <a:lnTo>
                  <a:pt x="1391648" y="143781"/>
                </a:lnTo>
                <a:lnTo>
                  <a:pt x="0" y="883734"/>
                </a:lnTo>
                <a:lnTo>
                  <a:pt x="73224" y="1021449"/>
                </a:lnTo>
                <a:lnTo>
                  <a:pt x="1464872" y="281496"/>
                </a:lnTo>
                <a:lnTo>
                  <a:pt x="1630885" y="281496"/>
                </a:lnTo>
                <a:lnTo>
                  <a:pt x="1828177" y="0"/>
                </a:lnTo>
                <a:close/>
              </a:path>
              <a:path w="1828800" h="1021714">
                <a:moveTo>
                  <a:pt x="1630885" y="281496"/>
                </a:moveTo>
                <a:lnTo>
                  <a:pt x="1464872" y="281496"/>
                </a:lnTo>
                <a:lnTo>
                  <a:pt x="1536487" y="416184"/>
                </a:lnTo>
                <a:lnTo>
                  <a:pt x="1630885" y="2814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838586" y="3489328"/>
            <a:ext cx="2713198" cy="2597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89055" y="4109042"/>
            <a:ext cx="1560195" cy="1416050"/>
          </a:xfrm>
          <a:custGeom>
            <a:avLst/>
            <a:gdLst/>
            <a:ahLst/>
            <a:cxnLst/>
            <a:rect l="l" t="t" r="r" b="b"/>
            <a:pathLst>
              <a:path w="1560195" h="1416050">
                <a:moveTo>
                  <a:pt x="1560078" y="0"/>
                </a:moveTo>
                <a:lnTo>
                  <a:pt x="1069228" y="131754"/>
                </a:lnTo>
                <a:lnTo>
                  <a:pt x="1171299" y="245116"/>
                </a:lnTo>
                <a:lnTo>
                  <a:pt x="0" y="1299759"/>
                </a:lnTo>
                <a:lnTo>
                  <a:pt x="104364" y="1415669"/>
                </a:lnTo>
                <a:lnTo>
                  <a:pt x="1275665" y="361026"/>
                </a:lnTo>
                <a:lnTo>
                  <a:pt x="1421309" y="361026"/>
                </a:lnTo>
                <a:lnTo>
                  <a:pt x="1560078" y="0"/>
                </a:lnTo>
                <a:close/>
              </a:path>
              <a:path w="1560195" h="1416050">
                <a:moveTo>
                  <a:pt x="1421309" y="361026"/>
                </a:moveTo>
                <a:lnTo>
                  <a:pt x="1275665" y="361026"/>
                </a:lnTo>
                <a:lnTo>
                  <a:pt x="1377736" y="474388"/>
                </a:lnTo>
                <a:lnTo>
                  <a:pt x="1421309" y="361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449883" y="3072338"/>
            <a:ext cx="2398404" cy="28215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017110" y="3642010"/>
            <a:ext cx="1199515" cy="1725930"/>
          </a:xfrm>
          <a:custGeom>
            <a:avLst/>
            <a:gdLst/>
            <a:ahLst/>
            <a:cxnLst/>
            <a:rect l="l" t="t" r="r" b="b"/>
            <a:pathLst>
              <a:path w="1199514" h="1725929">
                <a:moveTo>
                  <a:pt x="1199296" y="0"/>
                </a:moveTo>
                <a:lnTo>
                  <a:pt x="754901" y="246589"/>
                </a:lnTo>
                <a:lnTo>
                  <a:pt x="881366" y="331890"/>
                </a:lnTo>
                <a:lnTo>
                  <a:pt x="0" y="1638569"/>
                </a:lnTo>
                <a:lnTo>
                  <a:pt x="129306" y="1725787"/>
                </a:lnTo>
                <a:lnTo>
                  <a:pt x="1010672" y="419108"/>
                </a:lnTo>
                <a:lnTo>
                  <a:pt x="1147648" y="419108"/>
                </a:lnTo>
                <a:lnTo>
                  <a:pt x="1199296" y="0"/>
                </a:lnTo>
                <a:close/>
              </a:path>
              <a:path w="1199514" h="1725929">
                <a:moveTo>
                  <a:pt x="1147648" y="419108"/>
                </a:moveTo>
                <a:lnTo>
                  <a:pt x="1010672" y="419108"/>
                </a:lnTo>
                <a:lnTo>
                  <a:pt x="1137136" y="504409"/>
                </a:lnTo>
                <a:lnTo>
                  <a:pt x="1147648" y="4191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711200" y="508000"/>
            <a:ext cx="2249170" cy="7594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03200" marR="5080" indent="-190500">
              <a:lnSpc>
                <a:spcPct val="100699"/>
              </a:lnSpc>
              <a:spcBef>
                <a:spcPts val="80"/>
              </a:spcBef>
            </a:pPr>
            <a:r>
              <a:rPr sz="2400" spc="20" dirty="0"/>
              <a:t>Zweryfikowane  </a:t>
            </a:r>
            <a:r>
              <a:rPr sz="2400" spc="15" dirty="0"/>
              <a:t>Oczekiwania</a:t>
            </a:r>
            <a:endParaRPr sz="2400"/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21</a:t>
            </a:fld>
            <a:endParaRPr spc="-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97188" y="0"/>
            <a:ext cx="8061959" cy="4564380"/>
          </a:xfrm>
          <a:custGeom>
            <a:avLst/>
            <a:gdLst/>
            <a:ahLst/>
            <a:cxnLst/>
            <a:rect l="l" t="t" r="r" b="b"/>
            <a:pathLst>
              <a:path w="8061959" h="4564380">
                <a:moveTo>
                  <a:pt x="8026216" y="0"/>
                </a:moveTo>
                <a:lnTo>
                  <a:pt x="8031469" y="41036"/>
                </a:lnTo>
                <a:lnTo>
                  <a:pt x="8036676" y="85640"/>
                </a:lnTo>
                <a:lnTo>
                  <a:pt x="8041387" y="130288"/>
                </a:lnTo>
                <a:lnTo>
                  <a:pt x="8045603" y="174977"/>
                </a:lnTo>
                <a:lnTo>
                  <a:pt x="8049322" y="219701"/>
                </a:lnTo>
                <a:lnTo>
                  <a:pt x="8052546" y="264457"/>
                </a:lnTo>
                <a:lnTo>
                  <a:pt x="8055274" y="309240"/>
                </a:lnTo>
                <a:lnTo>
                  <a:pt x="8057505" y="354044"/>
                </a:lnTo>
                <a:lnTo>
                  <a:pt x="8059241" y="398867"/>
                </a:lnTo>
                <a:lnTo>
                  <a:pt x="8060481" y="443703"/>
                </a:lnTo>
                <a:lnTo>
                  <a:pt x="8061225" y="488548"/>
                </a:lnTo>
                <a:lnTo>
                  <a:pt x="8061473" y="533398"/>
                </a:lnTo>
                <a:lnTo>
                  <a:pt x="8061225" y="578247"/>
                </a:lnTo>
                <a:lnTo>
                  <a:pt x="8060481" y="623092"/>
                </a:lnTo>
                <a:lnTo>
                  <a:pt x="8059241" y="667928"/>
                </a:lnTo>
                <a:lnTo>
                  <a:pt x="8057505" y="712751"/>
                </a:lnTo>
                <a:lnTo>
                  <a:pt x="8055274" y="757556"/>
                </a:lnTo>
                <a:lnTo>
                  <a:pt x="8052546" y="802339"/>
                </a:lnTo>
                <a:lnTo>
                  <a:pt x="8049322" y="847094"/>
                </a:lnTo>
                <a:lnTo>
                  <a:pt x="8045603" y="891819"/>
                </a:lnTo>
                <a:lnTo>
                  <a:pt x="8041387" y="936507"/>
                </a:lnTo>
                <a:lnTo>
                  <a:pt x="8036676" y="981156"/>
                </a:lnTo>
                <a:lnTo>
                  <a:pt x="8031469" y="1025760"/>
                </a:lnTo>
                <a:lnTo>
                  <a:pt x="8025765" y="1070315"/>
                </a:lnTo>
                <a:lnTo>
                  <a:pt x="8019566" y="1114816"/>
                </a:lnTo>
                <a:lnTo>
                  <a:pt x="8012871" y="1159259"/>
                </a:lnTo>
                <a:lnTo>
                  <a:pt x="8005680" y="1203640"/>
                </a:lnTo>
                <a:lnTo>
                  <a:pt x="7997993" y="1247953"/>
                </a:lnTo>
                <a:lnTo>
                  <a:pt x="7989810" y="1292195"/>
                </a:lnTo>
                <a:lnTo>
                  <a:pt x="7981131" y="1336362"/>
                </a:lnTo>
                <a:lnTo>
                  <a:pt x="7971956" y="1380447"/>
                </a:lnTo>
                <a:lnTo>
                  <a:pt x="7962286" y="1424448"/>
                </a:lnTo>
                <a:lnTo>
                  <a:pt x="7952119" y="1468360"/>
                </a:lnTo>
                <a:lnTo>
                  <a:pt x="7941456" y="1512178"/>
                </a:lnTo>
                <a:lnTo>
                  <a:pt x="7930298" y="1555898"/>
                </a:lnTo>
                <a:lnTo>
                  <a:pt x="7918643" y="1599515"/>
                </a:lnTo>
                <a:lnTo>
                  <a:pt x="7906493" y="1643024"/>
                </a:lnTo>
                <a:lnTo>
                  <a:pt x="7893846" y="1686423"/>
                </a:lnTo>
                <a:lnTo>
                  <a:pt x="7880704" y="1729705"/>
                </a:lnTo>
                <a:lnTo>
                  <a:pt x="7867066" y="1772866"/>
                </a:lnTo>
                <a:lnTo>
                  <a:pt x="7852932" y="1815902"/>
                </a:lnTo>
                <a:lnTo>
                  <a:pt x="7838302" y="1858809"/>
                </a:lnTo>
                <a:lnTo>
                  <a:pt x="7823176" y="1901582"/>
                </a:lnTo>
                <a:lnTo>
                  <a:pt x="7807554" y="1944217"/>
                </a:lnTo>
                <a:lnTo>
                  <a:pt x="7791436" y="1986708"/>
                </a:lnTo>
                <a:lnTo>
                  <a:pt x="7774822" y="2029053"/>
                </a:lnTo>
                <a:lnTo>
                  <a:pt x="7757712" y="2071245"/>
                </a:lnTo>
                <a:lnTo>
                  <a:pt x="7740106" y="2113281"/>
                </a:lnTo>
                <a:lnTo>
                  <a:pt x="7722005" y="2155156"/>
                </a:lnTo>
                <a:lnTo>
                  <a:pt x="7703407" y="2196866"/>
                </a:lnTo>
                <a:lnTo>
                  <a:pt x="7684314" y="2238407"/>
                </a:lnTo>
                <a:lnTo>
                  <a:pt x="7664724" y="2279773"/>
                </a:lnTo>
                <a:lnTo>
                  <a:pt x="7644639" y="2320961"/>
                </a:lnTo>
                <a:lnTo>
                  <a:pt x="7624057" y="2361965"/>
                </a:lnTo>
                <a:lnTo>
                  <a:pt x="7602980" y="2402782"/>
                </a:lnTo>
                <a:lnTo>
                  <a:pt x="7581407" y="2443407"/>
                </a:lnTo>
                <a:lnTo>
                  <a:pt x="7559338" y="2483835"/>
                </a:lnTo>
                <a:lnTo>
                  <a:pt x="7536773" y="2524063"/>
                </a:lnTo>
                <a:lnTo>
                  <a:pt x="7513712" y="2564085"/>
                </a:lnTo>
                <a:lnTo>
                  <a:pt x="7490155" y="2603897"/>
                </a:lnTo>
                <a:lnTo>
                  <a:pt x="7466102" y="2643495"/>
                </a:lnTo>
                <a:lnTo>
                  <a:pt x="7441553" y="2682874"/>
                </a:lnTo>
                <a:lnTo>
                  <a:pt x="7416508" y="2722030"/>
                </a:lnTo>
                <a:lnTo>
                  <a:pt x="7390968" y="2760958"/>
                </a:lnTo>
                <a:lnTo>
                  <a:pt x="7364931" y="2799653"/>
                </a:lnTo>
                <a:lnTo>
                  <a:pt x="7338398" y="2838112"/>
                </a:lnTo>
                <a:lnTo>
                  <a:pt x="7311370" y="2876330"/>
                </a:lnTo>
                <a:lnTo>
                  <a:pt x="7283845" y="2914302"/>
                </a:lnTo>
                <a:lnTo>
                  <a:pt x="7255825" y="2952025"/>
                </a:lnTo>
                <a:lnTo>
                  <a:pt x="7227309" y="2989492"/>
                </a:lnTo>
                <a:lnTo>
                  <a:pt x="7198296" y="3026701"/>
                </a:lnTo>
                <a:lnTo>
                  <a:pt x="7168788" y="3063646"/>
                </a:lnTo>
                <a:lnTo>
                  <a:pt x="7138784" y="3100323"/>
                </a:lnTo>
                <a:lnTo>
                  <a:pt x="7108284" y="3136728"/>
                </a:lnTo>
                <a:lnTo>
                  <a:pt x="7077288" y="3172856"/>
                </a:lnTo>
                <a:lnTo>
                  <a:pt x="7045796" y="3208703"/>
                </a:lnTo>
                <a:lnTo>
                  <a:pt x="7013808" y="3244263"/>
                </a:lnTo>
                <a:lnTo>
                  <a:pt x="6981325" y="3279534"/>
                </a:lnTo>
                <a:lnTo>
                  <a:pt x="6948345" y="3314510"/>
                </a:lnTo>
                <a:lnTo>
                  <a:pt x="6914869" y="3349186"/>
                </a:lnTo>
                <a:lnTo>
                  <a:pt x="6880898" y="3383559"/>
                </a:lnTo>
                <a:lnTo>
                  <a:pt x="6846525" y="3417531"/>
                </a:lnTo>
                <a:lnTo>
                  <a:pt x="6811848" y="3451006"/>
                </a:lnTo>
                <a:lnTo>
                  <a:pt x="6776872" y="3483986"/>
                </a:lnTo>
                <a:lnTo>
                  <a:pt x="6741602" y="3516470"/>
                </a:lnTo>
                <a:lnTo>
                  <a:pt x="6706041" y="3548458"/>
                </a:lnTo>
                <a:lnTo>
                  <a:pt x="6670194" y="3579950"/>
                </a:lnTo>
                <a:lnTo>
                  <a:pt x="6634067" y="3610946"/>
                </a:lnTo>
                <a:lnTo>
                  <a:pt x="6597662" y="3641446"/>
                </a:lnTo>
                <a:lnTo>
                  <a:pt x="6560985" y="3671450"/>
                </a:lnTo>
                <a:lnTo>
                  <a:pt x="6524039" y="3700958"/>
                </a:lnTo>
                <a:lnTo>
                  <a:pt x="6486831" y="3729970"/>
                </a:lnTo>
                <a:lnTo>
                  <a:pt x="6449363" y="3758487"/>
                </a:lnTo>
                <a:lnTo>
                  <a:pt x="6411641" y="3786507"/>
                </a:lnTo>
                <a:lnTo>
                  <a:pt x="6373669" y="3814031"/>
                </a:lnTo>
                <a:lnTo>
                  <a:pt x="6335451" y="3841060"/>
                </a:lnTo>
                <a:lnTo>
                  <a:pt x="6296992" y="3867592"/>
                </a:lnTo>
                <a:lnTo>
                  <a:pt x="6258296" y="3893629"/>
                </a:lnTo>
                <a:lnTo>
                  <a:pt x="6219368" y="3919170"/>
                </a:lnTo>
                <a:lnTo>
                  <a:pt x="6180212" y="3944215"/>
                </a:lnTo>
                <a:lnTo>
                  <a:pt x="6140833" y="3968763"/>
                </a:lnTo>
                <a:lnTo>
                  <a:pt x="6101236" y="3992816"/>
                </a:lnTo>
                <a:lnTo>
                  <a:pt x="6061423" y="4016373"/>
                </a:lnTo>
                <a:lnTo>
                  <a:pt x="6021401" y="4039434"/>
                </a:lnTo>
                <a:lnTo>
                  <a:pt x="5981174" y="4061999"/>
                </a:lnTo>
                <a:lnTo>
                  <a:pt x="5940745" y="4084068"/>
                </a:lnTo>
                <a:lnTo>
                  <a:pt x="5900121" y="4105642"/>
                </a:lnTo>
                <a:lnTo>
                  <a:pt x="5859304" y="4126719"/>
                </a:lnTo>
                <a:lnTo>
                  <a:pt x="5818299" y="4147300"/>
                </a:lnTo>
                <a:lnTo>
                  <a:pt x="5777112" y="4167386"/>
                </a:lnTo>
                <a:lnTo>
                  <a:pt x="5735745" y="4186975"/>
                </a:lnTo>
                <a:lnTo>
                  <a:pt x="5694205" y="4206069"/>
                </a:lnTo>
                <a:lnTo>
                  <a:pt x="5652495" y="4224666"/>
                </a:lnTo>
                <a:lnTo>
                  <a:pt x="5610619" y="4242768"/>
                </a:lnTo>
                <a:lnTo>
                  <a:pt x="5568583" y="4260374"/>
                </a:lnTo>
                <a:lnTo>
                  <a:pt x="5526391" y="4277483"/>
                </a:lnTo>
                <a:lnTo>
                  <a:pt x="5484047" y="4294097"/>
                </a:lnTo>
                <a:lnTo>
                  <a:pt x="5441555" y="4310215"/>
                </a:lnTo>
                <a:lnTo>
                  <a:pt x="5398921" y="4325837"/>
                </a:lnTo>
                <a:lnTo>
                  <a:pt x="5356148" y="4340963"/>
                </a:lnTo>
                <a:lnTo>
                  <a:pt x="5313241" y="4355593"/>
                </a:lnTo>
                <a:lnTo>
                  <a:pt x="5270204" y="4369727"/>
                </a:lnTo>
                <a:lnTo>
                  <a:pt x="5227043" y="4383366"/>
                </a:lnTo>
                <a:lnTo>
                  <a:pt x="5183761" y="4396508"/>
                </a:lnTo>
                <a:lnTo>
                  <a:pt x="5140363" y="4409154"/>
                </a:lnTo>
                <a:lnTo>
                  <a:pt x="5096853" y="4421305"/>
                </a:lnTo>
                <a:lnTo>
                  <a:pt x="5053236" y="4432959"/>
                </a:lnTo>
                <a:lnTo>
                  <a:pt x="5009516" y="4444118"/>
                </a:lnTo>
                <a:lnTo>
                  <a:pt x="4965699" y="4454780"/>
                </a:lnTo>
                <a:lnTo>
                  <a:pt x="4921787" y="4464947"/>
                </a:lnTo>
                <a:lnTo>
                  <a:pt x="4877786" y="4474618"/>
                </a:lnTo>
                <a:lnTo>
                  <a:pt x="4833700" y="4483793"/>
                </a:lnTo>
                <a:lnTo>
                  <a:pt x="4789534" y="4492472"/>
                </a:lnTo>
                <a:lnTo>
                  <a:pt x="4745292" y="4500655"/>
                </a:lnTo>
                <a:lnTo>
                  <a:pt x="4700978" y="4508342"/>
                </a:lnTo>
                <a:lnTo>
                  <a:pt x="4656597" y="4515533"/>
                </a:lnTo>
                <a:lnTo>
                  <a:pt x="4612154" y="4522228"/>
                </a:lnTo>
                <a:lnTo>
                  <a:pt x="4567653" y="4528427"/>
                </a:lnTo>
                <a:lnTo>
                  <a:pt x="4523098" y="4534130"/>
                </a:lnTo>
                <a:lnTo>
                  <a:pt x="4478494" y="4539338"/>
                </a:lnTo>
                <a:lnTo>
                  <a:pt x="4433846" y="4544049"/>
                </a:lnTo>
                <a:lnTo>
                  <a:pt x="4389157" y="4548264"/>
                </a:lnTo>
                <a:lnTo>
                  <a:pt x="4344433" y="4551984"/>
                </a:lnTo>
                <a:lnTo>
                  <a:pt x="4299677" y="4555207"/>
                </a:lnTo>
                <a:lnTo>
                  <a:pt x="4254894" y="4557935"/>
                </a:lnTo>
                <a:lnTo>
                  <a:pt x="4210090" y="4560167"/>
                </a:lnTo>
                <a:lnTo>
                  <a:pt x="4165267" y="4561903"/>
                </a:lnTo>
                <a:lnTo>
                  <a:pt x="4120431" y="4563142"/>
                </a:lnTo>
                <a:lnTo>
                  <a:pt x="4075586" y="4563886"/>
                </a:lnTo>
                <a:lnTo>
                  <a:pt x="4030736" y="4564134"/>
                </a:lnTo>
                <a:lnTo>
                  <a:pt x="3985887" y="4563886"/>
                </a:lnTo>
                <a:lnTo>
                  <a:pt x="3941042" y="4563142"/>
                </a:lnTo>
                <a:lnTo>
                  <a:pt x="3896206" y="4561903"/>
                </a:lnTo>
                <a:lnTo>
                  <a:pt x="3851383" y="4560167"/>
                </a:lnTo>
                <a:lnTo>
                  <a:pt x="3806578" y="4557935"/>
                </a:lnTo>
                <a:lnTo>
                  <a:pt x="3761796" y="4555207"/>
                </a:lnTo>
                <a:lnTo>
                  <a:pt x="3717040" y="4551984"/>
                </a:lnTo>
                <a:lnTo>
                  <a:pt x="3672315" y="4548264"/>
                </a:lnTo>
                <a:lnTo>
                  <a:pt x="3627627" y="4544049"/>
                </a:lnTo>
                <a:lnTo>
                  <a:pt x="3582978" y="4539338"/>
                </a:lnTo>
                <a:lnTo>
                  <a:pt x="3538374" y="4534130"/>
                </a:lnTo>
                <a:lnTo>
                  <a:pt x="3493819" y="4528427"/>
                </a:lnTo>
                <a:lnTo>
                  <a:pt x="3449318" y="4522228"/>
                </a:lnTo>
                <a:lnTo>
                  <a:pt x="3404875" y="4515533"/>
                </a:lnTo>
                <a:lnTo>
                  <a:pt x="3360495" y="4508342"/>
                </a:lnTo>
                <a:lnTo>
                  <a:pt x="3316181" y="4500655"/>
                </a:lnTo>
                <a:lnTo>
                  <a:pt x="3271939" y="4492472"/>
                </a:lnTo>
                <a:lnTo>
                  <a:pt x="3227773" y="4483793"/>
                </a:lnTo>
                <a:lnTo>
                  <a:pt x="3183687" y="4474618"/>
                </a:lnTo>
                <a:lnTo>
                  <a:pt x="3139686" y="4464947"/>
                </a:lnTo>
                <a:lnTo>
                  <a:pt x="3095774" y="4454780"/>
                </a:lnTo>
                <a:lnTo>
                  <a:pt x="3051956" y="4444118"/>
                </a:lnTo>
                <a:lnTo>
                  <a:pt x="3008236" y="4432959"/>
                </a:lnTo>
                <a:lnTo>
                  <a:pt x="2964619" y="4421305"/>
                </a:lnTo>
                <a:lnTo>
                  <a:pt x="2921110" y="4409154"/>
                </a:lnTo>
                <a:lnTo>
                  <a:pt x="2877712" y="4396508"/>
                </a:lnTo>
                <a:lnTo>
                  <a:pt x="2834430" y="4383366"/>
                </a:lnTo>
                <a:lnTo>
                  <a:pt x="2791268" y="4369727"/>
                </a:lnTo>
                <a:lnTo>
                  <a:pt x="2748232" y="4355593"/>
                </a:lnTo>
                <a:lnTo>
                  <a:pt x="2705325" y="4340963"/>
                </a:lnTo>
                <a:lnTo>
                  <a:pt x="2662552" y="4325837"/>
                </a:lnTo>
                <a:lnTo>
                  <a:pt x="2619917" y="4310215"/>
                </a:lnTo>
                <a:lnTo>
                  <a:pt x="2577426" y="4294097"/>
                </a:lnTo>
                <a:lnTo>
                  <a:pt x="2535082" y="4277483"/>
                </a:lnTo>
                <a:lnTo>
                  <a:pt x="2492889" y="4260374"/>
                </a:lnTo>
                <a:lnTo>
                  <a:pt x="2450853" y="4242768"/>
                </a:lnTo>
                <a:lnTo>
                  <a:pt x="2408978" y="4224666"/>
                </a:lnTo>
                <a:lnTo>
                  <a:pt x="2367268" y="4206069"/>
                </a:lnTo>
                <a:lnTo>
                  <a:pt x="2325727" y="4186975"/>
                </a:lnTo>
                <a:lnTo>
                  <a:pt x="2284361" y="4167386"/>
                </a:lnTo>
                <a:lnTo>
                  <a:pt x="2243173" y="4147300"/>
                </a:lnTo>
                <a:lnTo>
                  <a:pt x="2202169" y="4126719"/>
                </a:lnTo>
                <a:lnTo>
                  <a:pt x="2161352" y="4105642"/>
                </a:lnTo>
                <a:lnTo>
                  <a:pt x="2120727" y="4084068"/>
                </a:lnTo>
                <a:lnTo>
                  <a:pt x="2080299" y="4061999"/>
                </a:lnTo>
                <a:lnTo>
                  <a:pt x="2040071" y="4039434"/>
                </a:lnTo>
                <a:lnTo>
                  <a:pt x="2000049" y="4016373"/>
                </a:lnTo>
                <a:lnTo>
                  <a:pt x="1960237" y="3992816"/>
                </a:lnTo>
                <a:lnTo>
                  <a:pt x="1920639" y="3968763"/>
                </a:lnTo>
                <a:lnTo>
                  <a:pt x="1881260" y="3944215"/>
                </a:lnTo>
                <a:lnTo>
                  <a:pt x="1842104" y="3919170"/>
                </a:lnTo>
                <a:lnTo>
                  <a:pt x="1803177" y="3893629"/>
                </a:lnTo>
                <a:lnTo>
                  <a:pt x="1764481" y="3867592"/>
                </a:lnTo>
                <a:lnTo>
                  <a:pt x="1726022" y="3841060"/>
                </a:lnTo>
                <a:lnTo>
                  <a:pt x="1687804" y="3814031"/>
                </a:lnTo>
                <a:lnTo>
                  <a:pt x="1649832" y="3786507"/>
                </a:lnTo>
                <a:lnTo>
                  <a:pt x="1612109" y="3758487"/>
                </a:lnTo>
                <a:lnTo>
                  <a:pt x="1574642" y="3729970"/>
                </a:lnTo>
                <a:lnTo>
                  <a:pt x="1537433" y="3700958"/>
                </a:lnTo>
                <a:lnTo>
                  <a:pt x="1500488" y="3671450"/>
                </a:lnTo>
                <a:lnTo>
                  <a:pt x="1463811" y="3641446"/>
                </a:lnTo>
                <a:lnTo>
                  <a:pt x="1427406" y="3610946"/>
                </a:lnTo>
                <a:lnTo>
                  <a:pt x="1391278" y="3579950"/>
                </a:lnTo>
                <a:lnTo>
                  <a:pt x="1355431" y="3548458"/>
                </a:lnTo>
                <a:lnTo>
                  <a:pt x="1319871" y="3516470"/>
                </a:lnTo>
                <a:lnTo>
                  <a:pt x="1284600" y="3483986"/>
                </a:lnTo>
                <a:lnTo>
                  <a:pt x="1249624" y="3451006"/>
                </a:lnTo>
                <a:lnTo>
                  <a:pt x="1214948" y="3417531"/>
                </a:lnTo>
                <a:lnTo>
                  <a:pt x="1180575" y="3383559"/>
                </a:lnTo>
                <a:lnTo>
                  <a:pt x="1146603" y="3349186"/>
                </a:lnTo>
                <a:lnTo>
                  <a:pt x="1113128" y="3314510"/>
                </a:lnTo>
                <a:lnTo>
                  <a:pt x="1080148" y="3279534"/>
                </a:lnTo>
                <a:lnTo>
                  <a:pt x="1047664" y="3244263"/>
                </a:lnTo>
                <a:lnTo>
                  <a:pt x="1015676" y="3208703"/>
                </a:lnTo>
                <a:lnTo>
                  <a:pt x="984184" y="3172856"/>
                </a:lnTo>
                <a:lnTo>
                  <a:pt x="953188" y="3136728"/>
                </a:lnTo>
                <a:lnTo>
                  <a:pt x="922688" y="3100323"/>
                </a:lnTo>
                <a:lnTo>
                  <a:pt x="892684" y="3063646"/>
                </a:lnTo>
                <a:lnTo>
                  <a:pt x="863176" y="3026701"/>
                </a:lnTo>
                <a:lnTo>
                  <a:pt x="834164" y="2989492"/>
                </a:lnTo>
                <a:lnTo>
                  <a:pt x="805647" y="2952025"/>
                </a:lnTo>
                <a:lnTo>
                  <a:pt x="777627" y="2914302"/>
                </a:lnTo>
                <a:lnTo>
                  <a:pt x="750103" y="2876330"/>
                </a:lnTo>
                <a:lnTo>
                  <a:pt x="723074" y="2838112"/>
                </a:lnTo>
                <a:lnTo>
                  <a:pt x="696542" y="2799653"/>
                </a:lnTo>
                <a:lnTo>
                  <a:pt x="670505" y="2760958"/>
                </a:lnTo>
                <a:lnTo>
                  <a:pt x="644964" y="2722030"/>
                </a:lnTo>
                <a:lnTo>
                  <a:pt x="619919" y="2682874"/>
                </a:lnTo>
                <a:lnTo>
                  <a:pt x="595371" y="2643495"/>
                </a:lnTo>
                <a:lnTo>
                  <a:pt x="571318" y="2603897"/>
                </a:lnTo>
                <a:lnTo>
                  <a:pt x="547761" y="2564085"/>
                </a:lnTo>
                <a:lnTo>
                  <a:pt x="524700" y="2524063"/>
                </a:lnTo>
                <a:lnTo>
                  <a:pt x="502135" y="2483835"/>
                </a:lnTo>
                <a:lnTo>
                  <a:pt x="480065" y="2443407"/>
                </a:lnTo>
                <a:lnTo>
                  <a:pt x="458492" y="2402782"/>
                </a:lnTo>
                <a:lnTo>
                  <a:pt x="437415" y="2361965"/>
                </a:lnTo>
                <a:lnTo>
                  <a:pt x="416834" y="2320961"/>
                </a:lnTo>
                <a:lnTo>
                  <a:pt x="396748" y="2279773"/>
                </a:lnTo>
                <a:lnTo>
                  <a:pt x="377159" y="2238407"/>
                </a:lnTo>
                <a:lnTo>
                  <a:pt x="358065" y="2196866"/>
                </a:lnTo>
                <a:lnTo>
                  <a:pt x="339468" y="2155156"/>
                </a:lnTo>
                <a:lnTo>
                  <a:pt x="321366" y="2113281"/>
                </a:lnTo>
                <a:lnTo>
                  <a:pt x="303760" y="2071245"/>
                </a:lnTo>
                <a:lnTo>
                  <a:pt x="286650" y="2029053"/>
                </a:lnTo>
                <a:lnTo>
                  <a:pt x="270037" y="1986708"/>
                </a:lnTo>
                <a:lnTo>
                  <a:pt x="253919" y="1944217"/>
                </a:lnTo>
                <a:lnTo>
                  <a:pt x="238297" y="1901582"/>
                </a:lnTo>
                <a:lnTo>
                  <a:pt x="223171" y="1858809"/>
                </a:lnTo>
                <a:lnTo>
                  <a:pt x="208541" y="1815902"/>
                </a:lnTo>
                <a:lnTo>
                  <a:pt x="194406" y="1772866"/>
                </a:lnTo>
                <a:lnTo>
                  <a:pt x="180768" y="1729705"/>
                </a:lnTo>
                <a:lnTo>
                  <a:pt x="167626" y="1686423"/>
                </a:lnTo>
                <a:lnTo>
                  <a:pt x="154979" y="1643024"/>
                </a:lnTo>
                <a:lnTo>
                  <a:pt x="142829" y="1599515"/>
                </a:lnTo>
                <a:lnTo>
                  <a:pt x="131175" y="1555898"/>
                </a:lnTo>
                <a:lnTo>
                  <a:pt x="120016" y="1512178"/>
                </a:lnTo>
                <a:lnTo>
                  <a:pt x="109353" y="1468360"/>
                </a:lnTo>
                <a:lnTo>
                  <a:pt x="99187" y="1424448"/>
                </a:lnTo>
                <a:lnTo>
                  <a:pt x="89516" y="1380447"/>
                </a:lnTo>
                <a:lnTo>
                  <a:pt x="80341" y="1336362"/>
                </a:lnTo>
                <a:lnTo>
                  <a:pt x="71662" y="1292195"/>
                </a:lnTo>
                <a:lnTo>
                  <a:pt x="63479" y="1247953"/>
                </a:lnTo>
                <a:lnTo>
                  <a:pt x="55792" y="1203640"/>
                </a:lnTo>
                <a:lnTo>
                  <a:pt x="48601" y="1159259"/>
                </a:lnTo>
                <a:lnTo>
                  <a:pt x="41906" y="1114816"/>
                </a:lnTo>
                <a:lnTo>
                  <a:pt x="35707" y="1070315"/>
                </a:lnTo>
                <a:lnTo>
                  <a:pt x="30004" y="1025760"/>
                </a:lnTo>
                <a:lnTo>
                  <a:pt x="24796" y="981156"/>
                </a:lnTo>
                <a:lnTo>
                  <a:pt x="20085" y="936507"/>
                </a:lnTo>
                <a:lnTo>
                  <a:pt x="15869" y="891819"/>
                </a:lnTo>
                <a:lnTo>
                  <a:pt x="12150" y="847094"/>
                </a:lnTo>
                <a:lnTo>
                  <a:pt x="8926" y="802339"/>
                </a:lnTo>
                <a:lnTo>
                  <a:pt x="6199" y="757556"/>
                </a:lnTo>
                <a:lnTo>
                  <a:pt x="3967" y="712751"/>
                </a:lnTo>
                <a:lnTo>
                  <a:pt x="2231" y="667928"/>
                </a:lnTo>
                <a:lnTo>
                  <a:pt x="991" y="623092"/>
                </a:lnTo>
                <a:lnTo>
                  <a:pt x="247" y="578247"/>
                </a:lnTo>
                <a:lnTo>
                  <a:pt x="0" y="533398"/>
                </a:lnTo>
                <a:lnTo>
                  <a:pt x="247" y="488548"/>
                </a:lnTo>
                <a:lnTo>
                  <a:pt x="991" y="443703"/>
                </a:lnTo>
                <a:lnTo>
                  <a:pt x="2231" y="398867"/>
                </a:lnTo>
                <a:lnTo>
                  <a:pt x="3967" y="354044"/>
                </a:lnTo>
                <a:lnTo>
                  <a:pt x="6199" y="309240"/>
                </a:lnTo>
                <a:lnTo>
                  <a:pt x="8926" y="264457"/>
                </a:lnTo>
                <a:lnTo>
                  <a:pt x="12150" y="219701"/>
                </a:lnTo>
                <a:lnTo>
                  <a:pt x="15869" y="174977"/>
                </a:lnTo>
                <a:lnTo>
                  <a:pt x="20085" y="130288"/>
                </a:lnTo>
                <a:lnTo>
                  <a:pt x="24796" y="85640"/>
                </a:lnTo>
                <a:lnTo>
                  <a:pt x="30004" y="41036"/>
                </a:lnTo>
                <a:lnTo>
                  <a:pt x="35257" y="0"/>
                </a:lnTo>
              </a:path>
            </a:pathLst>
          </a:custGeom>
          <a:ln w="635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0400" y="7264400"/>
            <a:ext cx="1905000" cy="190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77900" y="7581900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4999" y="0"/>
                </a:moveTo>
                <a:lnTo>
                  <a:pt x="590707" y="1537"/>
                </a:lnTo>
                <a:lnTo>
                  <a:pt x="546589" y="6148"/>
                </a:lnTo>
                <a:lnTo>
                  <a:pt x="502818" y="13833"/>
                </a:lnTo>
                <a:lnTo>
                  <a:pt x="459567" y="24593"/>
                </a:lnTo>
                <a:lnTo>
                  <a:pt x="417012" y="38427"/>
                </a:lnTo>
                <a:lnTo>
                  <a:pt x="375324" y="55335"/>
                </a:lnTo>
                <a:lnTo>
                  <a:pt x="334678" y="75317"/>
                </a:lnTo>
                <a:lnTo>
                  <a:pt x="295248" y="98373"/>
                </a:lnTo>
                <a:lnTo>
                  <a:pt x="257207" y="124504"/>
                </a:lnTo>
                <a:lnTo>
                  <a:pt x="220729" y="153709"/>
                </a:lnTo>
                <a:lnTo>
                  <a:pt x="185987" y="185988"/>
                </a:lnTo>
                <a:lnTo>
                  <a:pt x="153708" y="220729"/>
                </a:lnTo>
                <a:lnTo>
                  <a:pt x="124503" y="257208"/>
                </a:lnTo>
                <a:lnTo>
                  <a:pt x="98373" y="295249"/>
                </a:lnTo>
                <a:lnTo>
                  <a:pt x="75317" y="334679"/>
                </a:lnTo>
                <a:lnTo>
                  <a:pt x="55335" y="375325"/>
                </a:lnTo>
                <a:lnTo>
                  <a:pt x="38427" y="417012"/>
                </a:lnTo>
                <a:lnTo>
                  <a:pt x="24593" y="459568"/>
                </a:lnTo>
                <a:lnTo>
                  <a:pt x="13833" y="502818"/>
                </a:lnTo>
                <a:lnTo>
                  <a:pt x="6148" y="546589"/>
                </a:lnTo>
                <a:lnTo>
                  <a:pt x="1537" y="590708"/>
                </a:lnTo>
                <a:lnTo>
                  <a:pt x="0" y="635000"/>
                </a:lnTo>
                <a:lnTo>
                  <a:pt x="1537" y="679292"/>
                </a:lnTo>
                <a:lnTo>
                  <a:pt x="6148" y="723410"/>
                </a:lnTo>
                <a:lnTo>
                  <a:pt x="13833" y="767182"/>
                </a:lnTo>
                <a:lnTo>
                  <a:pt x="24593" y="810432"/>
                </a:lnTo>
                <a:lnTo>
                  <a:pt x="38427" y="852988"/>
                </a:lnTo>
                <a:lnTo>
                  <a:pt x="55335" y="894675"/>
                </a:lnTo>
                <a:lnTo>
                  <a:pt x="75317" y="935321"/>
                </a:lnTo>
                <a:lnTo>
                  <a:pt x="98373" y="974751"/>
                </a:lnTo>
                <a:lnTo>
                  <a:pt x="124503" y="1012792"/>
                </a:lnTo>
                <a:lnTo>
                  <a:pt x="153708" y="1049271"/>
                </a:lnTo>
                <a:lnTo>
                  <a:pt x="185987" y="1084013"/>
                </a:lnTo>
                <a:lnTo>
                  <a:pt x="220729" y="1116291"/>
                </a:lnTo>
                <a:lnTo>
                  <a:pt x="257207" y="1145496"/>
                </a:lnTo>
                <a:lnTo>
                  <a:pt x="295248" y="1171626"/>
                </a:lnTo>
                <a:lnTo>
                  <a:pt x="334678" y="1194683"/>
                </a:lnTo>
                <a:lnTo>
                  <a:pt x="375324" y="1214665"/>
                </a:lnTo>
                <a:lnTo>
                  <a:pt x="417012" y="1231573"/>
                </a:lnTo>
                <a:lnTo>
                  <a:pt x="459567" y="1245406"/>
                </a:lnTo>
                <a:lnTo>
                  <a:pt x="502818" y="1256166"/>
                </a:lnTo>
                <a:lnTo>
                  <a:pt x="546589" y="1263851"/>
                </a:lnTo>
                <a:lnTo>
                  <a:pt x="590707" y="1268463"/>
                </a:lnTo>
                <a:lnTo>
                  <a:pt x="634999" y="1270000"/>
                </a:lnTo>
                <a:lnTo>
                  <a:pt x="679292" y="1268463"/>
                </a:lnTo>
                <a:lnTo>
                  <a:pt x="723410" y="1263851"/>
                </a:lnTo>
                <a:lnTo>
                  <a:pt x="767181" y="1256166"/>
                </a:lnTo>
                <a:lnTo>
                  <a:pt x="810431" y="1245406"/>
                </a:lnTo>
                <a:lnTo>
                  <a:pt x="852987" y="1231573"/>
                </a:lnTo>
                <a:lnTo>
                  <a:pt x="894675" y="1214665"/>
                </a:lnTo>
                <a:lnTo>
                  <a:pt x="935320" y="1194683"/>
                </a:lnTo>
                <a:lnTo>
                  <a:pt x="974751" y="1171626"/>
                </a:lnTo>
                <a:lnTo>
                  <a:pt x="1012792" y="1145496"/>
                </a:lnTo>
                <a:lnTo>
                  <a:pt x="1049270" y="1116291"/>
                </a:lnTo>
                <a:lnTo>
                  <a:pt x="1084012" y="1084013"/>
                </a:lnTo>
                <a:lnTo>
                  <a:pt x="1116291" y="1049271"/>
                </a:lnTo>
                <a:lnTo>
                  <a:pt x="1145495" y="1012792"/>
                </a:lnTo>
                <a:lnTo>
                  <a:pt x="1171626" y="974751"/>
                </a:lnTo>
                <a:lnTo>
                  <a:pt x="1194682" y="935321"/>
                </a:lnTo>
                <a:lnTo>
                  <a:pt x="1214665" y="894675"/>
                </a:lnTo>
                <a:lnTo>
                  <a:pt x="1231573" y="852988"/>
                </a:lnTo>
                <a:lnTo>
                  <a:pt x="1245406" y="810432"/>
                </a:lnTo>
                <a:lnTo>
                  <a:pt x="1256166" y="767182"/>
                </a:lnTo>
                <a:lnTo>
                  <a:pt x="1263851" y="723410"/>
                </a:lnTo>
                <a:lnTo>
                  <a:pt x="1268463" y="679292"/>
                </a:lnTo>
                <a:lnTo>
                  <a:pt x="1270000" y="635000"/>
                </a:lnTo>
                <a:lnTo>
                  <a:pt x="1268463" y="590708"/>
                </a:lnTo>
                <a:lnTo>
                  <a:pt x="1263851" y="546589"/>
                </a:lnTo>
                <a:lnTo>
                  <a:pt x="1256166" y="502818"/>
                </a:lnTo>
                <a:lnTo>
                  <a:pt x="1245406" y="459568"/>
                </a:lnTo>
                <a:lnTo>
                  <a:pt x="1231573" y="417012"/>
                </a:lnTo>
                <a:lnTo>
                  <a:pt x="1214665" y="375325"/>
                </a:lnTo>
                <a:lnTo>
                  <a:pt x="1194682" y="334679"/>
                </a:lnTo>
                <a:lnTo>
                  <a:pt x="1171626" y="295249"/>
                </a:lnTo>
                <a:lnTo>
                  <a:pt x="1145495" y="257208"/>
                </a:lnTo>
                <a:lnTo>
                  <a:pt x="1116291" y="220729"/>
                </a:lnTo>
                <a:lnTo>
                  <a:pt x="1084012" y="185988"/>
                </a:lnTo>
                <a:lnTo>
                  <a:pt x="1049270" y="153709"/>
                </a:lnTo>
                <a:lnTo>
                  <a:pt x="1012792" y="124504"/>
                </a:lnTo>
                <a:lnTo>
                  <a:pt x="974751" y="98373"/>
                </a:lnTo>
                <a:lnTo>
                  <a:pt x="935320" y="75317"/>
                </a:lnTo>
                <a:lnTo>
                  <a:pt x="894675" y="55335"/>
                </a:lnTo>
                <a:lnTo>
                  <a:pt x="852987" y="38427"/>
                </a:lnTo>
                <a:lnTo>
                  <a:pt x="810431" y="24593"/>
                </a:lnTo>
                <a:lnTo>
                  <a:pt x="767181" y="13833"/>
                </a:lnTo>
                <a:lnTo>
                  <a:pt x="723410" y="6148"/>
                </a:lnTo>
                <a:lnTo>
                  <a:pt x="679292" y="1537"/>
                </a:lnTo>
                <a:lnTo>
                  <a:pt x="63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58900" y="8051800"/>
            <a:ext cx="51752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15" dirty="0">
                <a:latin typeface="Arial"/>
                <a:cs typeface="Arial"/>
              </a:rPr>
              <a:t>Plan</a:t>
            </a:r>
            <a:endParaRPr sz="19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74966" y="7948270"/>
            <a:ext cx="2664072" cy="1096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92466" y="8265770"/>
            <a:ext cx="2029460" cy="461645"/>
          </a:xfrm>
          <a:custGeom>
            <a:avLst/>
            <a:gdLst/>
            <a:ahLst/>
            <a:cxnLst/>
            <a:rect l="l" t="t" r="r" b="b"/>
            <a:pathLst>
              <a:path w="2029460" h="461645">
                <a:moveTo>
                  <a:pt x="1576139" y="0"/>
                </a:moveTo>
                <a:lnTo>
                  <a:pt x="1576139" y="152543"/>
                </a:lnTo>
                <a:lnTo>
                  <a:pt x="0" y="152543"/>
                </a:lnTo>
                <a:lnTo>
                  <a:pt x="0" y="308515"/>
                </a:lnTo>
                <a:lnTo>
                  <a:pt x="1576139" y="308515"/>
                </a:lnTo>
                <a:lnTo>
                  <a:pt x="1576139" y="461058"/>
                </a:lnTo>
                <a:lnTo>
                  <a:pt x="2029072" y="230529"/>
                </a:lnTo>
                <a:lnTo>
                  <a:pt x="15761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15186" y="6987561"/>
            <a:ext cx="2850099" cy="17079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36970" y="7482014"/>
            <a:ext cx="1988185" cy="680720"/>
          </a:xfrm>
          <a:custGeom>
            <a:avLst/>
            <a:gdLst/>
            <a:ahLst/>
            <a:cxnLst/>
            <a:rect l="l" t="t" r="r" b="b"/>
            <a:pathLst>
              <a:path w="1988185" h="680720">
                <a:moveTo>
                  <a:pt x="1492417" y="0"/>
                </a:moveTo>
                <a:lnTo>
                  <a:pt x="1529321" y="148012"/>
                </a:lnTo>
                <a:lnTo>
                  <a:pt x="0" y="529314"/>
                </a:lnTo>
                <a:lnTo>
                  <a:pt x="37732" y="680653"/>
                </a:lnTo>
                <a:lnTo>
                  <a:pt x="1567054" y="299351"/>
                </a:lnTo>
                <a:lnTo>
                  <a:pt x="1774376" y="299351"/>
                </a:lnTo>
                <a:lnTo>
                  <a:pt x="1987666" y="114106"/>
                </a:lnTo>
                <a:lnTo>
                  <a:pt x="1492417" y="0"/>
                </a:lnTo>
                <a:close/>
              </a:path>
              <a:path w="1988185" h="680720">
                <a:moveTo>
                  <a:pt x="1774376" y="299351"/>
                </a:moveTo>
                <a:lnTo>
                  <a:pt x="1567054" y="299351"/>
                </a:lnTo>
                <a:lnTo>
                  <a:pt x="1603957" y="447362"/>
                </a:lnTo>
                <a:lnTo>
                  <a:pt x="1774376" y="299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52833" y="6117065"/>
            <a:ext cx="2866805" cy="22184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53841" y="6750004"/>
            <a:ext cx="1828800" cy="1021715"/>
          </a:xfrm>
          <a:custGeom>
            <a:avLst/>
            <a:gdLst/>
            <a:ahLst/>
            <a:cxnLst/>
            <a:rect l="l" t="t" r="r" b="b"/>
            <a:pathLst>
              <a:path w="1828800" h="1021715">
                <a:moveTo>
                  <a:pt x="1828177" y="0"/>
                </a:moveTo>
                <a:lnTo>
                  <a:pt x="1320034" y="9093"/>
                </a:lnTo>
                <a:lnTo>
                  <a:pt x="1391649" y="143781"/>
                </a:lnTo>
                <a:lnTo>
                  <a:pt x="0" y="883734"/>
                </a:lnTo>
                <a:lnTo>
                  <a:pt x="73225" y="1021449"/>
                </a:lnTo>
                <a:lnTo>
                  <a:pt x="1464873" y="281496"/>
                </a:lnTo>
                <a:lnTo>
                  <a:pt x="1630885" y="281496"/>
                </a:lnTo>
                <a:lnTo>
                  <a:pt x="1828177" y="0"/>
                </a:lnTo>
                <a:close/>
              </a:path>
              <a:path w="1828800" h="1021715">
                <a:moveTo>
                  <a:pt x="1630885" y="281496"/>
                </a:moveTo>
                <a:lnTo>
                  <a:pt x="1464873" y="281496"/>
                </a:lnTo>
                <a:lnTo>
                  <a:pt x="1536487" y="416184"/>
                </a:lnTo>
                <a:lnTo>
                  <a:pt x="1630885" y="281496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72437" y="5457828"/>
            <a:ext cx="2713198" cy="2597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22905" y="6077542"/>
            <a:ext cx="1560195" cy="1416050"/>
          </a:xfrm>
          <a:custGeom>
            <a:avLst/>
            <a:gdLst/>
            <a:ahLst/>
            <a:cxnLst/>
            <a:rect l="l" t="t" r="r" b="b"/>
            <a:pathLst>
              <a:path w="1560195" h="1416050">
                <a:moveTo>
                  <a:pt x="1560078" y="0"/>
                </a:moveTo>
                <a:lnTo>
                  <a:pt x="1069228" y="131754"/>
                </a:lnTo>
                <a:lnTo>
                  <a:pt x="1171300" y="245116"/>
                </a:lnTo>
                <a:lnTo>
                  <a:pt x="0" y="1299759"/>
                </a:lnTo>
                <a:lnTo>
                  <a:pt x="104366" y="1415669"/>
                </a:lnTo>
                <a:lnTo>
                  <a:pt x="1275665" y="361026"/>
                </a:lnTo>
                <a:lnTo>
                  <a:pt x="1421310" y="361026"/>
                </a:lnTo>
                <a:lnTo>
                  <a:pt x="1560078" y="0"/>
                </a:lnTo>
                <a:close/>
              </a:path>
              <a:path w="1560195" h="1416050">
                <a:moveTo>
                  <a:pt x="1421310" y="361026"/>
                </a:moveTo>
                <a:lnTo>
                  <a:pt x="1275665" y="361026"/>
                </a:lnTo>
                <a:lnTo>
                  <a:pt x="1377737" y="474388"/>
                </a:lnTo>
                <a:lnTo>
                  <a:pt x="1421310" y="361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83734" y="5040838"/>
            <a:ext cx="2398404" cy="28215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50960" y="5610510"/>
            <a:ext cx="1199515" cy="1725930"/>
          </a:xfrm>
          <a:custGeom>
            <a:avLst/>
            <a:gdLst/>
            <a:ahLst/>
            <a:cxnLst/>
            <a:rect l="l" t="t" r="r" b="b"/>
            <a:pathLst>
              <a:path w="1199514" h="1725929">
                <a:moveTo>
                  <a:pt x="1199297" y="0"/>
                </a:moveTo>
                <a:lnTo>
                  <a:pt x="754901" y="246589"/>
                </a:lnTo>
                <a:lnTo>
                  <a:pt x="881366" y="331890"/>
                </a:lnTo>
                <a:lnTo>
                  <a:pt x="0" y="1638569"/>
                </a:lnTo>
                <a:lnTo>
                  <a:pt x="129307" y="1725787"/>
                </a:lnTo>
                <a:lnTo>
                  <a:pt x="1010673" y="419108"/>
                </a:lnTo>
                <a:lnTo>
                  <a:pt x="1147649" y="419108"/>
                </a:lnTo>
                <a:lnTo>
                  <a:pt x="1199297" y="0"/>
                </a:lnTo>
                <a:close/>
              </a:path>
              <a:path w="1199514" h="1725929">
                <a:moveTo>
                  <a:pt x="1147649" y="419108"/>
                </a:moveTo>
                <a:lnTo>
                  <a:pt x="1010673" y="419108"/>
                </a:lnTo>
                <a:lnTo>
                  <a:pt x="1137137" y="504409"/>
                </a:lnTo>
                <a:lnTo>
                  <a:pt x="1147649" y="4191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 rot="19920000">
            <a:off x="2522750" y="6631286"/>
            <a:ext cx="1531149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b="1" spc="15" dirty="0">
                <a:latin typeface="Arial"/>
                <a:cs typeface="Arial"/>
              </a:rPr>
              <a:t>Realizacja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057613" y="5264113"/>
            <a:ext cx="1905000" cy="190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75112" y="558161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4999" y="0"/>
                </a:moveTo>
                <a:lnTo>
                  <a:pt x="590707" y="1537"/>
                </a:lnTo>
                <a:lnTo>
                  <a:pt x="546589" y="6148"/>
                </a:lnTo>
                <a:lnTo>
                  <a:pt x="502818" y="13833"/>
                </a:lnTo>
                <a:lnTo>
                  <a:pt x="459567" y="24593"/>
                </a:lnTo>
                <a:lnTo>
                  <a:pt x="417011" y="38427"/>
                </a:lnTo>
                <a:lnTo>
                  <a:pt x="375324" y="55334"/>
                </a:lnTo>
                <a:lnTo>
                  <a:pt x="334678" y="75317"/>
                </a:lnTo>
                <a:lnTo>
                  <a:pt x="295248" y="98373"/>
                </a:lnTo>
                <a:lnTo>
                  <a:pt x="257207" y="124503"/>
                </a:lnTo>
                <a:lnTo>
                  <a:pt x="220728" y="153708"/>
                </a:lnTo>
                <a:lnTo>
                  <a:pt x="185987" y="185987"/>
                </a:lnTo>
                <a:lnTo>
                  <a:pt x="153708" y="220728"/>
                </a:lnTo>
                <a:lnTo>
                  <a:pt x="124503" y="257207"/>
                </a:lnTo>
                <a:lnTo>
                  <a:pt x="98373" y="295248"/>
                </a:lnTo>
                <a:lnTo>
                  <a:pt x="75317" y="334678"/>
                </a:lnTo>
                <a:lnTo>
                  <a:pt x="55334" y="375324"/>
                </a:lnTo>
                <a:lnTo>
                  <a:pt x="38427" y="417011"/>
                </a:lnTo>
                <a:lnTo>
                  <a:pt x="24593" y="459567"/>
                </a:lnTo>
                <a:lnTo>
                  <a:pt x="13833" y="502818"/>
                </a:lnTo>
                <a:lnTo>
                  <a:pt x="6148" y="546589"/>
                </a:lnTo>
                <a:lnTo>
                  <a:pt x="1537" y="590707"/>
                </a:lnTo>
                <a:lnTo>
                  <a:pt x="0" y="634999"/>
                </a:lnTo>
                <a:lnTo>
                  <a:pt x="1537" y="679292"/>
                </a:lnTo>
                <a:lnTo>
                  <a:pt x="6148" y="723410"/>
                </a:lnTo>
                <a:lnTo>
                  <a:pt x="13833" y="767181"/>
                </a:lnTo>
                <a:lnTo>
                  <a:pt x="24593" y="810432"/>
                </a:lnTo>
                <a:lnTo>
                  <a:pt x="38427" y="852988"/>
                </a:lnTo>
                <a:lnTo>
                  <a:pt x="55334" y="894675"/>
                </a:lnTo>
                <a:lnTo>
                  <a:pt x="75317" y="935321"/>
                </a:lnTo>
                <a:lnTo>
                  <a:pt x="98373" y="974751"/>
                </a:lnTo>
                <a:lnTo>
                  <a:pt x="124503" y="1012792"/>
                </a:lnTo>
                <a:lnTo>
                  <a:pt x="153708" y="1049271"/>
                </a:lnTo>
                <a:lnTo>
                  <a:pt x="185987" y="1084012"/>
                </a:lnTo>
                <a:lnTo>
                  <a:pt x="220728" y="1116291"/>
                </a:lnTo>
                <a:lnTo>
                  <a:pt x="257207" y="1145496"/>
                </a:lnTo>
                <a:lnTo>
                  <a:pt x="295248" y="1171626"/>
                </a:lnTo>
                <a:lnTo>
                  <a:pt x="334678" y="1194682"/>
                </a:lnTo>
                <a:lnTo>
                  <a:pt x="375324" y="1214665"/>
                </a:lnTo>
                <a:lnTo>
                  <a:pt x="417011" y="1231572"/>
                </a:lnTo>
                <a:lnTo>
                  <a:pt x="459567" y="1245406"/>
                </a:lnTo>
                <a:lnTo>
                  <a:pt x="502818" y="1256166"/>
                </a:lnTo>
                <a:lnTo>
                  <a:pt x="546589" y="1263851"/>
                </a:lnTo>
                <a:lnTo>
                  <a:pt x="590707" y="1268462"/>
                </a:lnTo>
                <a:lnTo>
                  <a:pt x="634999" y="1269999"/>
                </a:lnTo>
                <a:lnTo>
                  <a:pt x="679292" y="1268462"/>
                </a:lnTo>
                <a:lnTo>
                  <a:pt x="723410" y="1263851"/>
                </a:lnTo>
                <a:lnTo>
                  <a:pt x="767181" y="1256166"/>
                </a:lnTo>
                <a:lnTo>
                  <a:pt x="810432" y="1245406"/>
                </a:lnTo>
                <a:lnTo>
                  <a:pt x="852988" y="1231572"/>
                </a:lnTo>
                <a:lnTo>
                  <a:pt x="894675" y="1214665"/>
                </a:lnTo>
                <a:lnTo>
                  <a:pt x="935321" y="1194682"/>
                </a:lnTo>
                <a:lnTo>
                  <a:pt x="974751" y="1171626"/>
                </a:lnTo>
                <a:lnTo>
                  <a:pt x="1012792" y="1145496"/>
                </a:lnTo>
                <a:lnTo>
                  <a:pt x="1049271" y="1116291"/>
                </a:lnTo>
                <a:lnTo>
                  <a:pt x="1084012" y="1084012"/>
                </a:lnTo>
                <a:lnTo>
                  <a:pt x="1116291" y="1049271"/>
                </a:lnTo>
                <a:lnTo>
                  <a:pt x="1145496" y="1012792"/>
                </a:lnTo>
                <a:lnTo>
                  <a:pt x="1171626" y="974751"/>
                </a:lnTo>
                <a:lnTo>
                  <a:pt x="1194682" y="935321"/>
                </a:lnTo>
                <a:lnTo>
                  <a:pt x="1214665" y="894675"/>
                </a:lnTo>
                <a:lnTo>
                  <a:pt x="1231572" y="852988"/>
                </a:lnTo>
                <a:lnTo>
                  <a:pt x="1245406" y="810432"/>
                </a:lnTo>
                <a:lnTo>
                  <a:pt x="1256166" y="767181"/>
                </a:lnTo>
                <a:lnTo>
                  <a:pt x="1263851" y="723410"/>
                </a:lnTo>
                <a:lnTo>
                  <a:pt x="1268462" y="679292"/>
                </a:lnTo>
                <a:lnTo>
                  <a:pt x="1269999" y="634999"/>
                </a:lnTo>
                <a:lnTo>
                  <a:pt x="1268462" y="590707"/>
                </a:lnTo>
                <a:lnTo>
                  <a:pt x="1263851" y="546589"/>
                </a:lnTo>
                <a:lnTo>
                  <a:pt x="1256166" y="502818"/>
                </a:lnTo>
                <a:lnTo>
                  <a:pt x="1245406" y="459567"/>
                </a:lnTo>
                <a:lnTo>
                  <a:pt x="1231572" y="417011"/>
                </a:lnTo>
                <a:lnTo>
                  <a:pt x="1214665" y="375324"/>
                </a:lnTo>
                <a:lnTo>
                  <a:pt x="1194682" y="334678"/>
                </a:lnTo>
                <a:lnTo>
                  <a:pt x="1171626" y="295248"/>
                </a:lnTo>
                <a:lnTo>
                  <a:pt x="1145496" y="257207"/>
                </a:lnTo>
                <a:lnTo>
                  <a:pt x="1116291" y="220728"/>
                </a:lnTo>
                <a:lnTo>
                  <a:pt x="1084012" y="185987"/>
                </a:lnTo>
                <a:lnTo>
                  <a:pt x="1049271" y="153708"/>
                </a:lnTo>
                <a:lnTo>
                  <a:pt x="1012792" y="124503"/>
                </a:lnTo>
                <a:lnTo>
                  <a:pt x="974751" y="98373"/>
                </a:lnTo>
                <a:lnTo>
                  <a:pt x="935321" y="75317"/>
                </a:lnTo>
                <a:lnTo>
                  <a:pt x="894675" y="55334"/>
                </a:lnTo>
                <a:lnTo>
                  <a:pt x="852988" y="38427"/>
                </a:lnTo>
                <a:lnTo>
                  <a:pt x="810432" y="24593"/>
                </a:lnTo>
                <a:lnTo>
                  <a:pt x="767181" y="13833"/>
                </a:lnTo>
                <a:lnTo>
                  <a:pt x="723410" y="6148"/>
                </a:lnTo>
                <a:lnTo>
                  <a:pt x="679292" y="1537"/>
                </a:lnTo>
                <a:lnTo>
                  <a:pt x="63499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559300" y="6057900"/>
            <a:ext cx="906144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Produkt</a:t>
            </a:r>
            <a:endParaRPr sz="19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641116" y="5979770"/>
            <a:ext cx="2664072" cy="1096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58616" y="6297271"/>
            <a:ext cx="2029460" cy="461645"/>
          </a:xfrm>
          <a:custGeom>
            <a:avLst/>
            <a:gdLst/>
            <a:ahLst/>
            <a:cxnLst/>
            <a:rect l="l" t="t" r="r" b="b"/>
            <a:pathLst>
              <a:path w="2029459" h="461645">
                <a:moveTo>
                  <a:pt x="1576138" y="0"/>
                </a:moveTo>
                <a:lnTo>
                  <a:pt x="1576138" y="152543"/>
                </a:lnTo>
                <a:lnTo>
                  <a:pt x="0" y="152543"/>
                </a:lnTo>
                <a:lnTo>
                  <a:pt x="0" y="308514"/>
                </a:lnTo>
                <a:lnTo>
                  <a:pt x="1576138" y="308514"/>
                </a:lnTo>
                <a:lnTo>
                  <a:pt x="1576138" y="461058"/>
                </a:lnTo>
                <a:lnTo>
                  <a:pt x="2029072" y="230529"/>
                </a:lnTo>
                <a:lnTo>
                  <a:pt x="15761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81336" y="5019060"/>
            <a:ext cx="2850099" cy="17079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03118" y="5513514"/>
            <a:ext cx="1988185" cy="680720"/>
          </a:xfrm>
          <a:custGeom>
            <a:avLst/>
            <a:gdLst/>
            <a:ahLst/>
            <a:cxnLst/>
            <a:rect l="l" t="t" r="r" b="b"/>
            <a:pathLst>
              <a:path w="1988184" h="680720">
                <a:moveTo>
                  <a:pt x="1492417" y="0"/>
                </a:moveTo>
                <a:lnTo>
                  <a:pt x="1529321" y="148012"/>
                </a:lnTo>
                <a:lnTo>
                  <a:pt x="0" y="529314"/>
                </a:lnTo>
                <a:lnTo>
                  <a:pt x="37732" y="680653"/>
                </a:lnTo>
                <a:lnTo>
                  <a:pt x="1567054" y="299351"/>
                </a:lnTo>
                <a:lnTo>
                  <a:pt x="1774377" y="299351"/>
                </a:lnTo>
                <a:lnTo>
                  <a:pt x="1987668" y="114106"/>
                </a:lnTo>
                <a:lnTo>
                  <a:pt x="1492417" y="0"/>
                </a:lnTo>
                <a:close/>
              </a:path>
              <a:path w="1988184" h="680720">
                <a:moveTo>
                  <a:pt x="1774377" y="299351"/>
                </a:moveTo>
                <a:lnTo>
                  <a:pt x="1567054" y="299351"/>
                </a:lnTo>
                <a:lnTo>
                  <a:pt x="1603957" y="447362"/>
                </a:lnTo>
                <a:lnTo>
                  <a:pt x="1774377" y="299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218983" y="4148565"/>
            <a:ext cx="2866805" cy="22184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719991" y="4781504"/>
            <a:ext cx="1828800" cy="1021715"/>
          </a:xfrm>
          <a:custGeom>
            <a:avLst/>
            <a:gdLst/>
            <a:ahLst/>
            <a:cxnLst/>
            <a:rect l="l" t="t" r="r" b="b"/>
            <a:pathLst>
              <a:path w="1828800" h="1021714">
                <a:moveTo>
                  <a:pt x="1828177" y="0"/>
                </a:moveTo>
                <a:lnTo>
                  <a:pt x="1320034" y="9093"/>
                </a:lnTo>
                <a:lnTo>
                  <a:pt x="1391648" y="143781"/>
                </a:lnTo>
                <a:lnTo>
                  <a:pt x="0" y="883734"/>
                </a:lnTo>
                <a:lnTo>
                  <a:pt x="73224" y="1021449"/>
                </a:lnTo>
                <a:lnTo>
                  <a:pt x="1464872" y="281496"/>
                </a:lnTo>
                <a:lnTo>
                  <a:pt x="1630885" y="281496"/>
                </a:lnTo>
                <a:lnTo>
                  <a:pt x="1828177" y="0"/>
                </a:lnTo>
                <a:close/>
              </a:path>
              <a:path w="1828800" h="1021714">
                <a:moveTo>
                  <a:pt x="1630885" y="281496"/>
                </a:moveTo>
                <a:lnTo>
                  <a:pt x="1464872" y="281496"/>
                </a:lnTo>
                <a:lnTo>
                  <a:pt x="1536487" y="416184"/>
                </a:lnTo>
                <a:lnTo>
                  <a:pt x="1630885" y="2814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838586" y="3489328"/>
            <a:ext cx="2713198" cy="2597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89055" y="4109042"/>
            <a:ext cx="1560195" cy="1416050"/>
          </a:xfrm>
          <a:custGeom>
            <a:avLst/>
            <a:gdLst/>
            <a:ahLst/>
            <a:cxnLst/>
            <a:rect l="l" t="t" r="r" b="b"/>
            <a:pathLst>
              <a:path w="1560195" h="1416050">
                <a:moveTo>
                  <a:pt x="1560078" y="0"/>
                </a:moveTo>
                <a:lnTo>
                  <a:pt x="1069228" y="131754"/>
                </a:lnTo>
                <a:lnTo>
                  <a:pt x="1171299" y="245116"/>
                </a:lnTo>
                <a:lnTo>
                  <a:pt x="0" y="1299759"/>
                </a:lnTo>
                <a:lnTo>
                  <a:pt x="104364" y="1415669"/>
                </a:lnTo>
                <a:lnTo>
                  <a:pt x="1275665" y="361026"/>
                </a:lnTo>
                <a:lnTo>
                  <a:pt x="1421309" y="361026"/>
                </a:lnTo>
                <a:lnTo>
                  <a:pt x="1560078" y="0"/>
                </a:lnTo>
                <a:close/>
              </a:path>
              <a:path w="1560195" h="1416050">
                <a:moveTo>
                  <a:pt x="1421309" y="361026"/>
                </a:moveTo>
                <a:lnTo>
                  <a:pt x="1275665" y="361026"/>
                </a:lnTo>
                <a:lnTo>
                  <a:pt x="1377736" y="474388"/>
                </a:lnTo>
                <a:lnTo>
                  <a:pt x="1421309" y="361026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449883" y="3072338"/>
            <a:ext cx="2398404" cy="28215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017110" y="3642010"/>
            <a:ext cx="1199515" cy="1725930"/>
          </a:xfrm>
          <a:custGeom>
            <a:avLst/>
            <a:gdLst/>
            <a:ahLst/>
            <a:cxnLst/>
            <a:rect l="l" t="t" r="r" b="b"/>
            <a:pathLst>
              <a:path w="1199514" h="1725929">
                <a:moveTo>
                  <a:pt x="1199296" y="0"/>
                </a:moveTo>
                <a:lnTo>
                  <a:pt x="754901" y="246589"/>
                </a:lnTo>
                <a:lnTo>
                  <a:pt x="881366" y="331890"/>
                </a:lnTo>
                <a:lnTo>
                  <a:pt x="0" y="1638569"/>
                </a:lnTo>
                <a:lnTo>
                  <a:pt x="129306" y="1725787"/>
                </a:lnTo>
                <a:lnTo>
                  <a:pt x="1010672" y="419108"/>
                </a:lnTo>
                <a:lnTo>
                  <a:pt x="1147648" y="419108"/>
                </a:lnTo>
                <a:lnTo>
                  <a:pt x="1199296" y="0"/>
                </a:lnTo>
                <a:close/>
              </a:path>
              <a:path w="1199514" h="1725929">
                <a:moveTo>
                  <a:pt x="1147648" y="419108"/>
                </a:moveTo>
                <a:lnTo>
                  <a:pt x="1010672" y="419108"/>
                </a:lnTo>
                <a:lnTo>
                  <a:pt x="1137136" y="504409"/>
                </a:lnTo>
                <a:lnTo>
                  <a:pt x="1147648" y="4191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711200" y="508000"/>
            <a:ext cx="2249170" cy="7594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03200" marR="5080" indent="-190500">
              <a:lnSpc>
                <a:spcPct val="100699"/>
              </a:lnSpc>
              <a:spcBef>
                <a:spcPts val="80"/>
              </a:spcBef>
            </a:pPr>
            <a:r>
              <a:rPr sz="2400" spc="20" dirty="0"/>
              <a:t>Zweryfikowane  </a:t>
            </a:r>
            <a:r>
              <a:rPr sz="2400" spc="15" dirty="0"/>
              <a:t>Oczekiwania</a:t>
            </a:r>
            <a:endParaRPr sz="2400"/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22</a:t>
            </a:fld>
            <a:endParaRPr spc="-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97188" y="0"/>
            <a:ext cx="8061959" cy="4564380"/>
          </a:xfrm>
          <a:custGeom>
            <a:avLst/>
            <a:gdLst/>
            <a:ahLst/>
            <a:cxnLst/>
            <a:rect l="l" t="t" r="r" b="b"/>
            <a:pathLst>
              <a:path w="8061959" h="4564380">
                <a:moveTo>
                  <a:pt x="8026216" y="0"/>
                </a:moveTo>
                <a:lnTo>
                  <a:pt x="8031469" y="41036"/>
                </a:lnTo>
                <a:lnTo>
                  <a:pt x="8036676" y="85640"/>
                </a:lnTo>
                <a:lnTo>
                  <a:pt x="8041387" y="130288"/>
                </a:lnTo>
                <a:lnTo>
                  <a:pt x="8045603" y="174977"/>
                </a:lnTo>
                <a:lnTo>
                  <a:pt x="8049322" y="219701"/>
                </a:lnTo>
                <a:lnTo>
                  <a:pt x="8052546" y="264457"/>
                </a:lnTo>
                <a:lnTo>
                  <a:pt x="8055274" y="309240"/>
                </a:lnTo>
                <a:lnTo>
                  <a:pt x="8057505" y="354044"/>
                </a:lnTo>
                <a:lnTo>
                  <a:pt x="8059241" y="398867"/>
                </a:lnTo>
                <a:lnTo>
                  <a:pt x="8060481" y="443703"/>
                </a:lnTo>
                <a:lnTo>
                  <a:pt x="8061225" y="488548"/>
                </a:lnTo>
                <a:lnTo>
                  <a:pt x="8061473" y="533398"/>
                </a:lnTo>
                <a:lnTo>
                  <a:pt x="8061225" y="578247"/>
                </a:lnTo>
                <a:lnTo>
                  <a:pt x="8060481" y="623092"/>
                </a:lnTo>
                <a:lnTo>
                  <a:pt x="8059241" y="667928"/>
                </a:lnTo>
                <a:lnTo>
                  <a:pt x="8057505" y="712751"/>
                </a:lnTo>
                <a:lnTo>
                  <a:pt x="8055274" y="757556"/>
                </a:lnTo>
                <a:lnTo>
                  <a:pt x="8052546" y="802339"/>
                </a:lnTo>
                <a:lnTo>
                  <a:pt x="8049322" y="847094"/>
                </a:lnTo>
                <a:lnTo>
                  <a:pt x="8045603" y="891819"/>
                </a:lnTo>
                <a:lnTo>
                  <a:pt x="8041387" y="936507"/>
                </a:lnTo>
                <a:lnTo>
                  <a:pt x="8036676" y="981156"/>
                </a:lnTo>
                <a:lnTo>
                  <a:pt x="8031469" y="1025760"/>
                </a:lnTo>
                <a:lnTo>
                  <a:pt x="8025765" y="1070315"/>
                </a:lnTo>
                <a:lnTo>
                  <a:pt x="8019566" y="1114816"/>
                </a:lnTo>
                <a:lnTo>
                  <a:pt x="8012871" y="1159259"/>
                </a:lnTo>
                <a:lnTo>
                  <a:pt x="8005680" y="1203640"/>
                </a:lnTo>
                <a:lnTo>
                  <a:pt x="7997993" y="1247953"/>
                </a:lnTo>
                <a:lnTo>
                  <a:pt x="7989810" y="1292195"/>
                </a:lnTo>
                <a:lnTo>
                  <a:pt x="7981131" y="1336362"/>
                </a:lnTo>
                <a:lnTo>
                  <a:pt x="7971956" y="1380447"/>
                </a:lnTo>
                <a:lnTo>
                  <a:pt x="7962286" y="1424448"/>
                </a:lnTo>
                <a:lnTo>
                  <a:pt x="7952119" y="1468360"/>
                </a:lnTo>
                <a:lnTo>
                  <a:pt x="7941456" y="1512178"/>
                </a:lnTo>
                <a:lnTo>
                  <a:pt x="7930298" y="1555898"/>
                </a:lnTo>
                <a:lnTo>
                  <a:pt x="7918643" y="1599515"/>
                </a:lnTo>
                <a:lnTo>
                  <a:pt x="7906493" y="1643024"/>
                </a:lnTo>
                <a:lnTo>
                  <a:pt x="7893846" y="1686423"/>
                </a:lnTo>
                <a:lnTo>
                  <a:pt x="7880704" y="1729705"/>
                </a:lnTo>
                <a:lnTo>
                  <a:pt x="7867066" y="1772866"/>
                </a:lnTo>
                <a:lnTo>
                  <a:pt x="7852932" y="1815902"/>
                </a:lnTo>
                <a:lnTo>
                  <a:pt x="7838302" y="1858809"/>
                </a:lnTo>
                <a:lnTo>
                  <a:pt x="7823176" y="1901582"/>
                </a:lnTo>
                <a:lnTo>
                  <a:pt x="7807554" y="1944217"/>
                </a:lnTo>
                <a:lnTo>
                  <a:pt x="7791436" y="1986708"/>
                </a:lnTo>
                <a:lnTo>
                  <a:pt x="7774822" y="2029053"/>
                </a:lnTo>
                <a:lnTo>
                  <a:pt x="7757712" y="2071245"/>
                </a:lnTo>
                <a:lnTo>
                  <a:pt x="7740106" y="2113281"/>
                </a:lnTo>
                <a:lnTo>
                  <a:pt x="7722005" y="2155156"/>
                </a:lnTo>
                <a:lnTo>
                  <a:pt x="7703407" y="2196866"/>
                </a:lnTo>
                <a:lnTo>
                  <a:pt x="7684314" y="2238407"/>
                </a:lnTo>
                <a:lnTo>
                  <a:pt x="7664724" y="2279773"/>
                </a:lnTo>
                <a:lnTo>
                  <a:pt x="7644639" y="2320961"/>
                </a:lnTo>
                <a:lnTo>
                  <a:pt x="7624057" y="2361965"/>
                </a:lnTo>
                <a:lnTo>
                  <a:pt x="7602980" y="2402782"/>
                </a:lnTo>
                <a:lnTo>
                  <a:pt x="7581407" y="2443407"/>
                </a:lnTo>
                <a:lnTo>
                  <a:pt x="7559338" y="2483835"/>
                </a:lnTo>
                <a:lnTo>
                  <a:pt x="7536773" y="2524063"/>
                </a:lnTo>
                <a:lnTo>
                  <a:pt x="7513712" y="2564085"/>
                </a:lnTo>
                <a:lnTo>
                  <a:pt x="7490155" y="2603897"/>
                </a:lnTo>
                <a:lnTo>
                  <a:pt x="7466102" y="2643495"/>
                </a:lnTo>
                <a:lnTo>
                  <a:pt x="7441553" y="2682874"/>
                </a:lnTo>
                <a:lnTo>
                  <a:pt x="7416508" y="2722030"/>
                </a:lnTo>
                <a:lnTo>
                  <a:pt x="7390968" y="2760958"/>
                </a:lnTo>
                <a:lnTo>
                  <a:pt x="7364931" y="2799653"/>
                </a:lnTo>
                <a:lnTo>
                  <a:pt x="7338398" y="2838112"/>
                </a:lnTo>
                <a:lnTo>
                  <a:pt x="7311370" y="2876330"/>
                </a:lnTo>
                <a:lnTo>
                  <a:pt x="7283845" y="2914302"/>
                </a:lnTo>
                <a:lnTo>
                  <a:pt x="7255825" y="2952025"/>
                </a:lnTo>
                <a:lnTo>
                  <a:pt x="7227309" y="2989492"/>
                </a:lnTo>
                <a:lnTo>
                  <a:pt x="7198296" y="3026701"/>
                </a:lnTo>
                <a:lnTo>
                  <a:pt x="7168788" y="3063646"/>
                </a:lnTo>
                <a:lnTo>
                  <a:pt x="7138784" y="3100323"/>
                </a:lnTo>
                <a:lnTo>
                  <a:pt x="7108284" y="3136728"/>
                </a:lnTo>
                <a:lnTo>
                  <a:pt x="7077288" y="3172856"/>
                </a:lnTo>
                <a:lnTo>
                  <a:pt x="7045796" y="3208703"/>
                </a:lnTo>
                <a:lnTo>
                  <a:pt x="7013808" y="3244263"/>
                </a:lnTo>
                <a:lnTo>
                  <a:pt x="6981325" y="3279534"/>
                </a:lnTo>
                <a:lnTo>
                  <a:pt x="6948345" y="3314510"/>
                </a:lnTo>
                <a:lnTo>
                  <a:pt x="6914869" y="3349186"/>
                </a:lnTo>
                <a:lnTo>
                  <a:pt x="6880898" y="3383559"/>
                </a:lnTo>
                <a:lnTo>
                  <a:pt x="6846525" y="3417531"/>
                </a:lnTo>
                <a:lnTo>
                  <a:pt x="6811848" y="3451006"/>
                </a:lnTo>
                <a:lnTo>
                  <a:pt x="6776872" y="3483986"/>
                </a:lnTo>
                <a:lnTo>
                  <a:pt x="6741602" y="3516470"/>
                </a:lnTo>
                <a:lnTo>
                  <a:pt x="6706041" y="3548458"/>
                </a:lnTo>
                <a:lnTo>
                  <a:pt x="6670194" y="3579950"/>
                </a:lnTo>
                <a:lnTo>
                  <a:pt x="6634067" y="3610946"/>
                </a:lnTo>
                <a:lnTo>
                  <a:pt x="6597662" y="3641446"/>
                </a:lnTo>
                <a:lnTo>
                  <a:pt x="6560985" y="3671450"/>
                </a:lnTo>
                <a:lnTo>
                  <a:pt x="6524039" y="3700958"/>
                </a:lnTo>
                <a:lnTo>
                  <a:pt x="6486831" y="3729970"/>
                </a:lnTo>
                <a:lnTo>
                  <a:pt x="6449363" y="3758487"/>
                </a:lnTo>
                <a:lnTo>
                  <a:pt x="6411641" y="3786507"/>
                </a:lnTo>
                <a:lnTo>
                  <a:pt x="6373669" y="3814031"/>
                </a:lnTo>
                <a:lnTo>
                  <a:pt x="6335451" y="3841060"/>
                </a:lnTo>
                <a:lnTo>
                  <a:pt x="6296992" y="3867592"/>
                </a:lnTo>
                <a:lnTo>
                  <a:pt x="6258296" y="3893629"/>
                </a:lnTo>
                <a:lnTo>
                  <a:pt x="6219368" y="3919170"/>
                </a:lnTo>
                <a:lnTo>
                  <a:pt x="6180212" y="3944215"/>
                </a:lnTo>
                <a:lnTo>
                  <a:pt x="6140833" y="3968763"/>
                </a:lnTo>
                <a:lnTo>
                  <a:pt x="6101236" y="3992816"/>
                </a:lnTo>
                <a:lnTo>
                  <a:pt x="6061423" y="4016373"/>
                </a:lnTo>
                <a:lnTo>
                  <a:pt x="6021401" y="4039434"/>
                </a:lnTo>
                <a:lnTo>
                  <a:pt x="5981174" y="4061999"/>
                </a:lnTo>
                <a:lnTo>
                  <a:pt x="5940745" y="4084068"/>
                </a:lnTo>
                <a:lnTo>
                  <a:pt x="5900121" y="4105642"/>
                </a:lnTo>
                <a:lnTo>
                  <a:pt x="5859304" y="4126719"/>
                </a:lnTo>
                <a:lnTo>
                  <a:pt x="5818299" y="4147300"/>
                </a:lnTo>
                <a:lnTo>
                  <a:pt x="5777112" y="4167386"/>
                </a:lnTo>
                <a:lnTo>
                  <a:pt x="5735745" y="4186975"/>
                </a:lnTo>
                <a:lnTo>
                  <a:pt x="5694205" y="4206069"/>
                </a:lnTo>
                <a:lnTo>
                  <a:pt x="5652495" y="4224666"/>
                </a:lnTo>
                <a:lnTo>
                  <a:pt x="5610619" y="4242768"/>
                </a:lnTo>
                <a:lnTo>
                  <a:pt x="5568583" y="4260374"/>
                </a:lnTo>
                <a:lnTo>
                  <a:pt x="5526391" y="4277483"/>
                </a:lnTo>
                <a:lnTo>
                  <a:pt x="5484047" y="4294097"/>
                </a:lnTo>
                <a:lnTo>
                  <a:pt x="5441555" y="4310215"/>
                </a:lnTo>
                <a:lnTo>
                  <a:pt x="5398921" y="4325837"/>
                </a:lnTo>
                <a:lnTo>
                  <a:pt x="5356148" y="4340963"/>
                </a:lnTo>
                <a:lnTo>
                  <a:pt x="5313241" y="4355593"/>
                </a:lnTo>
                <a:lnTo>
                  <a:pt x="5270204" y="4369727"/>
                </a:lnTo>
                <a:lnTo>
                  <a:pt x="5227043" y="4383366"/>
                </a:lnTo>
                <a:lnTo>
                  <a:pt x="5183761" y="4396508"/>
                </a:lnTo>
                <a:lnTo>
                  <a:pt x="5140363" y="4409154"/>
                </a:lnTo>
                <a:lnTo>
                  <a:pt x="5096853" y="4421305"/>
                </a:lnTo>
                <a:lnTo>
                  <a:pt x="5053236" y="4432959"/>
                </a:lnTo>
                <a:lnTo>
                  <a:pt x="5009516" y="4444118"/>
                </a:lnTo>
                <a:lnTo>
                  <a:pt x="4965699" y="4454780"/>
                </a:lnTo>
                <a:lnTo>
                  <a:pt x="4921787" y="4464947"/>
                </a:lnTo>
                <a:lnTo>
                  <a:pt x="4877786" y="4474618"/>
                </a:lnTo>
                <a:lnTo>
                  <a:pt x="4833700" y="4483793"/>
                </a:lnTo>
                <a:lnTo>
                  <a:pt x="4789534" y="4492472"/>
                </a:lnTo>
                <a:lnTo>
                  <a:pt x="4745292" y="4500655"/>
                </a:lnTo>
                <a:lnTo>
                  <a:pt x="4700978" y="4508342"/>
                </a:lnTo>
                <a:lnTo>
                  <a:pt x="4656597" y="4515533"/>
                </a:lnTo>
                <a:lnTo>
                  <a:pt x="4612154" y="4522228"/>
                </a:lnTo>
                <a:lnTo>
                  <a:pt x="4567653" y="4528427"/>
                </a:lnTo>
                <a:lnTo>
                  <a:pt x="4523098" y="4534130"/>
                </a:lnTo>
                <a:lnTo>
                  <a:pt x="4478494" y="4539338"/>
                </a:lnTo>
                <a:lnTo>
                  <a:pt x="4433846" y="4544049"/>
                </a:lnTo>
                <a:lnTo>
                  <a:pt x="4389157" y="4548264"/>
                </a:lnTo>
                <a:lnTo>
                  <a:pt x="4344433" y="4551984"/>
                </a:lnTo>
                <a:lnTo>
                  <a:pt x="4299677" y="4555207"/>
                </a:lnTo>
                <a:lnTo>
                  <a:pt x="4254894" y="4557935"/>
                </a:lnTo>
                <a:lnTo>
                  <a:pt x="4210090" y="4560167"/>
                </a:lnTo>
                <a:lnTo>
                  <a:pt x="4165267" y="4561903"/>
                </a:lnTo>
                <a:lnTo>
                  <a:pt x="4120431" y="4563142"/>
                </a:lnTo>
                <a:lnTo>
                  <a:pt x="4075586" y="4563886"/>
                </a:lnTo>
                <a:lnTo>
                  <a:pt x="4030736" y="4564134"/>
                </a:lnTo>
                <a:lnTo>
                  <a:pt x="3985887" y="4563886"/>
                </a:lnTo>
                <a:lnTo>
                  <a:pt x="3941042" y="4563142"/>
                </a:lnTo>
                <a:lnTo>
                  <a:pt x="3896206" y="4561903"/>
                </a:lnTo>
                <a:lnTo>
                  <a:pt x="3851383" y="4560167"/>
                </a:lnTo>
                <a:lnTo>
                  <a:pt x="3806578" y="4557935"/>
                </a:lnTo>
                <a:lnTo>
                  <a:pt x="3761796" y="4555207"/>
                </a:lnTo>
                <a:lnTo>
                  <a:pt x="3717040" y="4551984"/>
                </a:lnTo>
                <a:lnTo>
                  <a:pt x="3672315" y="4548264"/>
                </a:lnTo>
                <a:lnTo>
                  <a:pt x="3627627" y="4544049"/>
                </a:lnTo>
                <a:lnTo>
                  <a:pt x="3582978" y="4539338"/>
                </a:lnTo>
                <a:lnTo>
                  <a:pt x="3538374" y="4534130"/>
                </a:lnTo>
                <a:lnTo>
                  <a:pt x="3493819" y="4528427"/>
                </a:lnTo>
                <a:lnTo>
                  <a:pt x="3449318" y="4522228"/>
                </a:lnTo>
                <a:lnTo>
                  <a:pt x="3404875" y="4515533"/>
                </a:lnTo>
                <a:lnTo>
                  <a:pt x="3360495" y="4508342"/>
                </a:lnTo>
                <a:lnTo>
                  <a:pt x="3316181" y="4500655"/>
                </a:lnTo>
                <a:lnTo>
                  <a:pt x="3271939" y="4492472"/>
                </a:lnTo>
                <a:lnTo>
                  <a:pt x="3227773" y="4483793"/>
                </a:lnTo>
                <a:lnTo>
                  <a:pt x="3183687" y="4474618"/>
                </a:lnTo>
                <a:lnTo>
                  <a:pt x="3139686" y="4464947"/>
                </a:lnTo>
                <a:lnTo>
                  <a:pt x="3095774" y="4454780"/>
                </a:lnTo>
                <a:lnTo>
                  <a:pt x="3051956" y="4444118"/>
                </a:lnTo>
                <a:lnTo>
                  <a:pt x="3008236" y="4432959"/>
                </a:lnTo>
                <a:lnTo>
                  <a:pt x="2964619" y="4421305"/>
                </a:lnTo>
                <a:lnTo>
                  <a:pt x="2921110" y="4409154"/>
                </a:lnTo>
                <a:lnTo>
                  <a:pt x="2877712" y="4396508"/>
                </a:lnTo>
                <a:lnTo>
                  <a:pt x="2834430" y="4383366"/>
                </a:lnTo>
                <a:lnTo>
                  <a:pt x="2791268" y="4369727"/>
                </a:lnTo>
                <a:lnTo>
                  <a:pt x="2748232" y="4355593"/>
                </a:lnTo>
                <a:lnTo>
                  <a:pt x="2705325" y="4340963"/>
                </a:lnTo>
                <a:lnTo>
                  <a:pt x="2662552" y="4325837"/>
                </a:lnTo>
                <a:lnTo>
                  <a:pt x="2619917" y="4310215"/>
                </a:lnTo>
                <a:lnTo>
                  <a:pt x="2577426" y="4294097"/>
                </a:lnTo>
                <a:lnTo>
                  <a:pt x="2535082" y="4277483"/>
                </a:lnTo>
                <a:lnTo>
                  <a:pt x="2492889" y="4260374"/>
                </a:lnTo>
                <a:lnTo>
                  <a:pt x="2450853" y="4242768"/>
                </a:lnTo>
                <a:lnTo>
                  <a:pt x="2408978" y="4224666"/>
                </a:lnTo>
                <a:lnTo>
                  <a:pt x="2367268" y="4206069"/>
                </a:lnTo>
                <a:lnTo>
                  <a:pt x="2325727" y="4186975"/>
                </a:lnTo>
                <a:lnTo>
                  <a:pt x="2284361" y="4167386"/>
                </a:lnTo>
                <a:lnTo>
                  <a:pt x="2243173" y="4147300"/>
                </a:lnTo>
                <a:lnTo>
                  <a:pt x="2202169" y="4126719"/>
                </a:lnTo>
                <a:lnTo>
                  <a:pt x="2161352" y="4105642"/>
                </a:lnTo>
                <a:lnTo>
                  <a:pt x="2120727" y="4084068"/>
                </a:lnTo>
                <a:lnTo>
                  <a:pt x="2080299" y="4061999"/>
                </a:lnTo>
                <a:lnTo>
                  <a:pt x="2040071" y="4039434"/>
                </a:lnTo>
                <a:lnTo>
                  <a:pt x="2000049" y="4016373"/>
                </a:lnTo>
                <a:lnTo>
                  <a:pt x="1960237" y="3992816"/>
                </a:lnTo>
                <a:lnTo>
                  <a:pt x="1920639" y="3968763"/>
                </a:lnTo>
                <a:lnTo>
                  <a:pt x="1881260" y="3944215"/>
                </a:lnTo>
                <a:lnTo>
                  <a:pt x="1842104" y="3919170"/>
                </a:lnTo>
                <a:lnTo>
                  <a:pt x="1803177" y="3893629"/>
                </a:lnTo>
                <a:lnTo>
                  <a:pt x="1764481" y="3867592"/>
                </a:lnTo>
                <a:lnTo>
                  <a:pt x="1726022" y="3841060"/>
                </a:lnTo>
                <a:lnTo>
                  <a:pt x="1687804" y="3814031"/>
                </a:lnTo>
                <a:lnTo>
                  <a:pt x="1649832" y="3786507"/>
                </a:lnTo>
                <a:lnTo>
                  <a:pt x="1612109" y="3758487"/>
                </a:lnTo>
                <a:lnTo>
                  <a:pt x="1574642" y="3729970"/>
                </a:lnTo>
                <a:lnTo>
                  <a:pt x="1537433" y="3700958"/>
                </a:lnTo>
                <a:lnTo>
                  <a:pt x="1500488" y="3671450"/>
                </a:lnTo>
                <a:lnTo>
                  <a:pt x="1463811" y="3641446"/>
                </a:lnTo>
                <a:lnTo>
                  <a:pt x="1427406" y="3610946"/>
                </a:lnTo>
                <a:lnTo>
                  <a:pt x="1391278" y="3579950"/>
                </a:lnTo>
                <a:lnTo>
                  <a:pt x="1355431" y="3548458"/>
                </a:lnTo>
                <a:lnTo>
                  <a:pt x="1319871" y="3516470"/>
                </a:lnTo>
                <a:lnTo>
                  <a:pt x="1284600" y="3483986"/>
                </a:lnTo>
                <a:lnTo>
                  <a:pt x="1249624" y="3451006"/>
                </a:lnTo>
                <a:lnTo>
                  <a:pt x="1214948" y="3417531"/>
                </a:lnTo>
                <a:lnTo>
                  <a:pt x="1180575" y="3383559"/>
                </a:lnTo>
                <a:lnTo>
                  <a:pt x="1146603" y="3349186"/>
                </a:lnTo>
                <a:lnTo>
                  <a:pt x="1113128" y="3314510"/>
                </a:lnTo>
                <a:lnTo>
                  <a:pt x="1080148" y="3279534"/>
                </a:lnTo>
                <a:lnTo>
                  <a:pt x="1047664" y="3244263"/>
                </a:lnTo>
                <a:lnTo>
                  <a:pt x="1015676" y="3208703"/>
                </a:lnTo>
                <a:lnTo>
                  <a:pt x="984184" y="3172856"/>
                </a:lnTo>
                <a:lnTo>
                  <a:pt x="953188" y="3136728"/>
                </a:lnTo>
                <a:lnTo>
                  <a:pt x="922688" y="3100323"/>
                </a:lnTo>
                <a:lnTo>
                  <a:pt x="892684" y="3063646"/>
                </a:lnTo>
                <a:lnTo>
                  <a:pt x="863176" y="3026701"/>
                </a:lnTo>
                <a:lnTo>
                  <a:pt x="834164" y="2989492"/>
                </a:lnTo>
                <a:lnTo>
                  <a:pt x="805647" y="2952025"/>
                </a:lnTo>
                <a:lnTo>
                  <a:pt x="777627" y="2914302"/>
                </a:lnTo>
                <a:lnTo>
                  <a:pt x="750103" y="2876330"/>
                </a:lnTo>
                <a:lnTo>
                  <a:pt x="723074" y="2838112"/>
                </a:lnTo>
                <a:lnTo>
                  <a:pt x="696542" y="2799653"/>
                </a:lnTo>
                <a:lnTo>
                  <a:pt x="670505" y="2760958"/>
                </a:lnTo>
                <a:lnTo>
                  <a:pt x="644964" y="2722030"/>
                </a:lnTo>
                <a:lnTo>
                  <a:pt x="619919" y="2682874"/>
                </a:lnTo>
                <a:lnTo>
                  <a:pt x="595371" y="2643495"/>
                </a:lnTo>
                <a:lnTo>
                  <a:pt x="571318" y="2603897"/>
                </a:lnTo>
                <a:lnTo>
                  <a:pt x="547761" y="2564085"/>
                </a:lnTo>
                <a:lnTo>
                  <a:pt x="524700" y="2524063"/>
                </a:lnTo>
                <a:lnTo>
                  <a:pt x="502135" y="2483835"/>
                </a:lnTo>
                <a:lnTo>
                  <a:pt x="480065" y="2443407"/>
                </a:lnTo>
                <a:lnTo>
                  <a:pt x="458492" y="2402782"/>
                </a:lnTo>
                <a:lnTo>
                  <a:pt x="437415" y="2361965"/>
                </a:lnTo>
                <a:lnTo>
                  <a:pt x="416834" y="2320961"/>
                </a:lnTo>
                <a:lnTo>
                  <a:pt x="396748" y="2279773"/>
                </a:lnTo>
                <a:lnTo>
                  <a:pt x="377159" y="2238407"/>
                </a:lnTo>
                <a:lnTo>
                  <a:pt x="358065" y="2196866"/>
                </a:lnTo>
                <a:lnTo>
                  <a:pt x="339468" y="2155156"/>
                </a:lnTo>
                <a:lnTo>
                  <a:pt x="321366" y="2113281"/>
                </a:lnTo>
                <a:lnTo>
                  <a:pt x="303760" y="2071245"/>
                </a:lnTo>
                <a:lnTo>
                  <a:pt x="286650" y="2029053"/>
                </a:lnTo>
                <a:lnTo>
                  <a:pt x="270037" y="1986708"/>
                </a:lnTo>
                <a:lnTo>
                  <a:pt x="253919" y="1944217"/>
                </a:lnTo>
                <a:lnTo>
                  <a:pt x="238297" y="1901582"/>
                </a:lnTo>
                <a:lnTo>
                  <a:pt x="223171" y="1858809"/>
                </a:lnTo>
                <a:lnTo>
                  <a:pt x="208541" y="1815902"/>
                </a:lnTo>
                <a:lnTo>
                  <a:pt x="194406" y="1772866"/>
                </a:lnTo>
                <a:lnTo>
                  <a:pt x="180768" y="1729705"/>
                </a:lnTo>
                <a:lnTo>
                  <a:pt x="167626" y="1686423"/>
                </a:lnTo>
                <a:lnTo>
                  <a:pt x="154979" y="1643024"/>
                </a:lnTo>
                <a:lnTo>
                  <a:pt x="142829" y="1599515"/>
                </a:lnTo>
                <a:lnTo>
                  <a:pt x="131175" y="1555898"/>
                </a:lnTo>
                <a:lnTo>
                  <a:pt x="120016" y="1512178"/>
                </a:lnTo>
                <a:lnTo>
                  <a:pt x="109353" y="1468360"/>
                </a:lnTo>
                <a:lnTo>
                  <a:pt x="99187" y="1424448"/>
                </a:lnTo>
                <a:lnTo>
                  <a:pt x="89516" y="1380447"/>
                </a:lnTo>
                <a:lnTo>
                  <a:pt x="80341" y="1336362"/>
                </a:lnTo>
                <a:lnTo>
                  <a:pt x="71662" y="1292195"/>
                </a:lnTo>
                <a:lnTo>
                  <a:pt x="63479" y="1247953"/>
                </a:lnTo>
                <a:lnTo>
                  <a:pt x="55792" y="1203640"/>
                </a:lnTo>
                <a:lnTo>
                  <a:pt x="48601" y="1159259"/>
                </a:lnTo>
                <a:lnTo>
                  <a:pt x="41906" y="1114816"/>
                </a:lnTo>
                <a:lnTo>
                  <a:pt x="35707" y="1070315"/>
                </a:lnTo>
                <a:lnTo>
                  <a:pt x="30004" y="1025760"/>
                </a:lnTo>
                <a:lnTo>
                  <a:pt x="24796" y="981156"/>
                </a:lnTo>
                <a:lnTo>
                  <a:pt x="20085" y="936507"/>
                </a:lnTo>
                <a:lnTo>
                  <a:pt x="15869" y="891819"/>
                </a:lnTo>
                <a:lnTo>
                  <a:pt x="12150" y="847094"/>
                </a:lnTo>
                <a:lnTo>
                  <a:pt x="8926" y="802339"/>
                </a:lnTo>
                <a:lnTo>
                  <a:pt x="6199" y="757556"/>
                </a:lnTo>
                <a:lnTo>
                  <a:pt x="3967" y="712751"/>
                </a:lnTo>
                <a:lnTo>
                  <a:pt x="2231" y="667928"/>
                </a:lnTo>
                <a:lnTo>
                  <a:pt x="991" y="623092"/>
                </a:lnTo>
                <a:lnTo>
                  <a:pt x="247" y="578247"/>
                </a:lnTo>
                <a:lnTo>
                  <a:pt x="0" y="533398"/>
                </a:lnTo>
                <a:lnTo>
                  <a:pt x="247" y="488548"/>
                </a:lnTo>
                <a:lnTo>
                  <a:pt x="991" y="443703"/>
                </a:lnTo>
                <a:lnTo>
                  <a:pt x="2231" y="398867"/>
                </a:lnTo>
                <a:lnTo>
                  <a:pt x="3967" y="354044"/>
                </a:lnTo>
                <a:lnTo>
                  <a:pt x="6199" y="309240"/>
                </a:lnTo>
                <a:lnTo>
                  <a:pt x="8926" y="264457"/>
                </a:lnTo>
                <a:lnTo>
                  <a:pt x="12150" y="219701"/>
                </a:lnTo>
                <a:lnTo>
                  <a:pt x="15869" y="174977"/>
                </a:lnTo>
                <a:lnTo>
                  <a:pt x="20085" y="130288"/>
                </a:lnTo>
                <a:lnTo>
                  <a:pt x="24796" y="85640"/>
                </a:lnTo>
                <a:lnTo>
                  <a:pt x="30004" y="41036"/>
                </a:lnTo>
                <a:lnTo>
                  <a:pt x="35257" y="0"/>
                </a:lnTo>
              </a:path>
            </a:pathLst>
          </a:custGeom>
          <a:ln w="635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0400" y="7264400"/>
            <a:ext cx="1905000" cy="190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77900" y="7581900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4999" y="0"/>
                </a:moveTo>
                <a:lnTo>
                  <a:pt x="590707" y="1537"/>
                </a:lnTo>
                <a:lnTo>
                  <a:pt x="546589" y="6148"/>
                </a:lnTo>
                <a:lnTo>
                  <a:pt x="502818" y="13833"/>
                </a:lnTo>
                <a:lnTo>
                  <a:pt x="459567" y="24593"/>
                </a:lnTo>
                <a:lnTo>
                  <a:pt x="417012" y="38427"/>
                </a:lnTo>
                <a:lnTo>
                  <a:pt x="375324" y="55335"/>
                </a:lnTo>
                <a:lnTo>
                  <a:pt x="334678" y="75317"/>
                </a:lnTo>
                <a:lnTo>
                  <a:pt x="295248" y="98373"/>
                </a:lnTo>
                <a:lnTo>
                  <a:pt x="257207" y="124504"/>
                </a:lnTo>
                <a:lnTo>
                  <a:pt x="220729" y="153709"/>
                </a:lnTo>
                <a:lnTo>
                  <a:pt x="185987" y="185988"/>
                </a:lnTo>
                <a:lnTo>
                  <a:pt x="153708" y="220729"/>
                </a:lnTo>
                <a:lnTo>
                  <a:pt x="124503" y="257208"/>
                </a:lnTo>
                <a:lnTo>
                  <a:pt x="98373" y="295249"/>
                </a:lnTo>
                <a:lnTo>
                  <a:pt x="75317" y="334679"/>
                </a:lnTo>
                <a:lnTo>
                  <a:pt x="55335" y="375325"/>
                </a:lnTo>
                <a:lnTo>
                  <a:pt x="38427" y="417012"/>
                </a:lnTo>
                <a:lnTo>
                  <a:pt x="24593" y="459568"/>
                </a:lnTo>
                <a:lnTo>
                  <a:pt x="13833" y="502818"/>
                </a:lnTo>
                <a:lnTo>
                  <a:pt x="6148" y="546589"/>
                </a:lnTo>
                <a:lnTo>
                  <a:pt x="1537" y="590708"/>
                </a:lnTo>
                <a:lnTo>
                  <a:pt x="0" y="635000"/>
                </a:lnTo>
                <a:lnTo>
                  <a:pt x="1537" y="679292"/>
                </a:lnTo>
                <a:lnTo>
                  <a:pt x="6148" y="723410"/>
                </a:lnTo>
                <a:lnTo>
                  <a:pt x="13833" y="767182"/>
                </a:lnTo>
                <a:lnTo>
                  <a:pt x="24593" y="810432"/>
                </a:lnTo>
                <a:lnTo>
                  <a:pt x="38427" y="852988"/>
                </a:lnTo>
                <a:lnTo>
                  <a:pt x="55335" y="894675"/>
                </a:lnTo>
                <a:lnTo>
                  <a:pt x="75317" y="935321"/>
                </a:lnTo>
                <a:lnTo>
                  <a:pt x="98373" y="974751"/>
                </a:lnTo>
                <a:lnTo>
                  <a:pt x="124503" y="1012792"/>
                </a:lnTo>
                <a:lnTo>
                  <a:pt x="153708" y="1049271"/>
                </a:lnTo>
                <a:lnTo>
                  <a:pt x="185987" y="1084013"/>
                </a:lnTo>
                <a:lnTo>
                  <a:pt x="220729" y="1116291"/>
                </a:lnTo>
                <a:lnTo>
                  <a:pt x="257207" y="1145496"/>
                </a:lnTo>
                <a:lnTo>
                  <a:pt x="295248" y="1171626"/>
                </a:lnTo>
                <a:lnTo>
                  <a:pt x="334678" y="1194683"/>
                </a:lnTo>
                <a:lnTo>
                  <a:pt x="375324" y="1214665"/>
                </a:lnTo>
                <a:lnTo>
                  <a:pt x="417012" y="1231573"/>
                </a:lnTo>
                <a:lnTo>
                  <a:pt x="459567" y="1245406"/>
                </a:lnTo>
                <a:lnTo>
                  <a:pt x="502818" y="1256166"/>
                </a:lnTo>
                <a:lnTo>
                  <a:pt x="546589" y="1263851"/>
                </a:lnTo>
                <a:lnTo>
                  <a:pt x="590707" y="1268463"/>
                </a:lnTo>
                <a:lnTo>
                  <a:pt x="634999" y="1270000"/>
                </a:lnTo>
                <a:lnTo>
                  <a:pt x="679292" y="1268463"/>
                </a:lnTo>
                <a:lnTo>
                  <a:pt x="723410" y="1263851"/>
                </a:lnTo>
                <a:lnTo>
                  <a:pt x="767181" y="1256166"/>
                </a:lnTo>
                <a:lnTo>
                  <a:pt x="810431" y="1245406"/>
                </a:lnTo>
                <a:lnTo>
                  <a:pt x="852987" y="1231573"/>
                </a:lnTo>
                <a:lnTo>
                  <a:pt x="894675" y="1214665"/>
                </a:lnTo>
                <a:lnTo>
                  <a:pt x="935320" y="1194683"/>
                </a:lnTo>
                <a:lnTo>
                  <a:pt x="974751" y="1171626"/>
                </a:lnTo>
                <a:lnTo>
                  <a:pt x="1012792" y="1145496"/>
                </a:lnTo>
                <a:lnTo>
                  <a:pt x="1049270" y="1116291"/>
                </a:lnTo>
                <a:lnTo>
                  <a:pt x="1084012" y="1084013"/>
                </a:lnTo>
                <a:lnTo>
                  <a:pt x="1116291" y="1049271"/>
                </a:lnTo>
                <a:lnTo>
                  <a:pt x="1145495" y="1012792"/>
                </a:lnTo>
                <a:lnTo>
                  <a:pt x="1171626" y="974751"/>
                </a:lnTo>
                <a:lnTo>
                  <a:pt x="1194682" y="935321"/>
                </a:lnTo>
                <a:lnTo>
                  <a:pt x="1214665" y="894675"/>
                </a:lnTo>
                <a:lnTo>
                  <a:pt x="1231573" y="852988"/>
                </a:lnTo>
                <a:lnTo>
                  <a:pt x="1245406" y="810432"/>
                </a:lnTo>
                <a:lnTo>
                  <a:pt x="1256166" y="767182"/>
                </a:lnTo>
                <a:lnTo>
                  <a:pt x="1263851" y="723410"/>
                </a:lnTo>
                <a:lnTo>
                  <a:pt x="1268463" y="679292"/>
                </a:lnTo>
                <a:lnTo>
                  <a:pt x="1270000" y="635000"/>
                </a:lnTo>
                <a:lnTo>
                  <a:pt x="1268463" y="590708"/>
                </a:lnTo>
                <a:lnTo>
                  <a:pt x="1263851" y="546589"/>
                </a:lnTo>
                <a:lnTo>
                  <a:pt x="1256166" y="502818"/>
                </a:lnTo>
                <a:lnTo>
                  <a:pt x="1245406" y="459568"/>
                </a:lnTo>
                <a:lnTo>
                  <a:pt x="1231573" y="417012"/>
                </a:lnTo>
                <a:lnTo>
                  <a:pt x="1214665" y="375325"/>
                </a:lnTo>
                <a:lnTo>
                  <a:pt x="1194682" y="334679"/>
                </a:lnTo>
                <a:lnTo>
                  <a:pt x="1171626" y="295249"/>
                </a:lnTo>
                <a:lnTo>
                  <a:pt x="1145495" y="257208"/>
                </a:lnTo>
                <a:lnTo>
                  <a:pt x="1116291" y="220729"/>
                </a:lnTo>
                <a:lnTo>
                  <a:pt x="1084012" y="185988"/>
                </a:lnTo>
                <a:lnTo>
                  <a:pt x="1049270" y="153709"/>
                </a:lnTo>
                <a:lnTo>
                  <a:pt x="1012792" y="124504"/>
                </a:lnTo>
                <a:lnTo>
                  <a:pt x="974751" y="98373"/>
                </a:lnTo>
                <a:lnTo>
                  <a:pt x="935320" y="75317"/>
                </a:lnTo>
                <a:lnTo>
                  <a:pt x="894675" y="55335"/>
                </a:lnTo>
                <a:lnTo>
                  <a:pt x="852987" y="38427"/>
                </a:lnTo>
                <a:lnTo>
                  <a:pt x="810431" y="24593"/>
                </a:lnTo>
                <a:lnTo>
                  <a:pt x="767181" y="13833"/>
                </a:lnTo>
                <a:lnTo>
                  <a:pt x="723410" y="6148"/>
                </a:lnTo>
                <a:lnTo>
                  <a:pt x="679292" y="1537"/>
                </a:lnTo>
                <a:lnTo>
                  <a:pt x="63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58900" y="8051800"/>
            <a:ext cx="51752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15" dirty="0">
                <a:latin typeface="Arial"/>
                <a:cs typeface="Arial"/>
              </a:rPr>
              <a:t>Plan</a:t>
            </a:r>
            <a:endParaRPr sz="19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74966" y="7948270"/>
            <a:ext cx="2664072" cy="1096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92466" y="8265770"/>
            <a:ext cx="2029460" cy="461645"/>
          </a:xfrm>
          <a:custGeom>
            <a:avLst/>
            <a:gdLst/>
            <a:ahLst/>
            <a:cxnLst/>
            <a:rect l="l" t="t" r="r" b="b"/>
            <a:pathLst>
              <a:path w="2029460" h="461645">
                <a:moveTo>
                  <a:pt x="1576139" y="0"/>
                </a:moveTo>
                <a:lnTo>
                  <a:pt x="1576139" y="152543"/>
                </a:lnTo>
                <a:lnTo>
                  <a:pt x="0" y="152543"/>
                </a:lnTo>
                <a:lnTo>
                  <a:pt x="0" y="308515"/>
                </a:lnTo>
                <a:lnTo>
                  <a:pt x="1576139" y="308515"/>
                </a:lnTo>
                <a:lnTo>
                  <a:pt x="1576139" y="461058"/>
                </a:lnTo>
                <a:lnTo>
                  <a:pt x="2029072" y="230529"/>
                </a:lnTo>
                <a:lnTo>
                  <a:pt x="15761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15186" y="6987561"/>
            <a:ext cx="2850099" cy="17079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36970" y="7482014"/>
            <a:ext cx="1988185" cy="680720"/>
          </a:xfrm>
          <a:custGeom>
            <a:avLst/>
            <a:gdLst/>
            <a:ahLst/>
            <a:cxnLst/>
            <a:rect l="l" t="t" r="r" b="b"/>
            <a:pathLst>
              <a:path w="1988185" h="680720">
                <a:moveTo>
                  <a:pt x="1492417" y="0"/>
                </a:moveTo>
                <a:lnTo>
                  <a:pt x="1529321" y="148012"/>
                </a:lnTo>
                <a:lnTo>
                  <a:pt x="0" y="529314"/>
                </a:lnTo>
                <a:lnTo>
                  <a:pt x="37732" y="680653"/>
                </a:lnTo>
                <a:lnTo>
                  <a:pt x="1567054" y="299351"/>
                </a:lnTo>
                <a:lnTo>
                  <a:pt x="1774376" y="299351"/>
                </a:lnTo>
                <a:lnTo>
                  <a:pt x="1987666" y="114106"/>
                </a:lnTo>
                <a:lnTo>
                  <a:pt x="1492417" y="0"/>
                </a:lnTo>
                <a:close/>
              </a:path>
              <a:path w="1988185" h="680720">
                <a:moveTo>
                  <a:pt x="1774376" y="299351"/>
                </a:moveTo>
                <a:lnTo>
                  <a:pt x="1567054" y="299351"/>
                </a:lnTo>
                <a:lnTo>
                  <a:pt x="1603957" y="447362"/>
                </a:lnTo>
                <a:lnTo>
                  <a:pt x="1774376" y="299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52833" y="6117065"/>
            <a:ext cx="2866805" cy="22184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53841" y="6750004"/>
            <a:ext cx="1828800" cy="1021715"/>
          </a:xfrm>
          <a:custGeom>
            <a:avLst/>
            <a:gdLst/>
            <a:ahLst/>
            <a:cxnLst/>
            <a:rect l="l" t="t" r="r" b="b"/>
            <a:pathLst>
              <a:path w="1828800" h="1021715">
                <a:moveTo>
                  <a:pt x="1828177" y="0"/>
                </a:moveTo>
                <a:lnTo>
                  <a:pt x="1320034" y="9093"/>
                </a:lnTo>
                <a:lnTo>
                  <a:pt x="1391649" y="143781"/>
                </a:lnTo>
                <a:lnTo>
                  <a:pt x="0" y="883734"/>
                </a:lnTo>
                <a:lnTo>
                  <a:pt x="73225" y="1021449"/>
                </a:lnTo>
                <a:lnTo>
                  <a:pt x="1464873" y="281496"/>
                </a:lnTo>
                <a:lnTo>
                  <a:pt x="1630885" y="281496"/>
                </a:lnTo>
                <a:lnTo>
                  <a:pt x="1828177" y="0"/>
                </a:lnTo>
                <a:close/>
              </a:path>
              <a:path w="1828800" h="1021715">
                <a:moveTo>
                  <a:pt x="1630885" y="281496"/>
                </a:moveTo>
                <a:lnTo>
                  <a:pt x="1464873" y="281496"/>
                </a:lnTo>
                <a:lnTo>
                  <a:pt x="1536487" y="416184"/>
                </a:lnTo>
                <a:lnTo>
                  <a:pt x="1630885" y="281496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72437" y="5457828"/>
            <a:ext cx="2713198" cy="2597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22905" y="6077542"/>
            <a:ext cx="1560195" cy="1416050"/>
          </a:xfrm>
          <a:custGeom>
            <a:avLst/>
            <a:gdLst/>
            <a:ahLst/>
            <a:cxnLst/>
            <a:rect l="l" t="t" r="r" b="b"/>
            <a:pathLst>
              <a:path w="1560195" h="1416050">
                <a:moveTo>
                  <a:pt x="1560078" y="0"/>
                </a:moveTo>
                <a:lnTo>
                  <a:pt x="1069228" y="131754"/>
                </a:lnTo>
                <a:lnTo>
                  <a:pt x="1171300" y="245116"/>
                </a:lnTo>
                <a:lnTo>
                  <a:pt x="0" y="1299759"/>
                </a:lnTo>
                <a:lnTo>
                  <a:pt x="104366" y="1415669"/>
                </a:lnTo>
                <a:lnTo>
                  <a:pt x="1275665" y="361026"/>
                </a:lnTo>
                <a:lnTo>
                  <a:pt x="1421310" y="361026"/>
                </a:lnTo>
                <a:lnTo>
                  <a:pt x="1560078" y="0"/>
                </a:lnTo>
                <a:close/>
              </a:path>
              <a:path w="1560195" h="1416050">
                <a:moveTo>
                  <a:pt x="1421310" y="361026"/>
                </a:moveTo>
                <a:lnTo>
                  <a:pt x="1275665" y="361026"/>
                </a:lnTo>
                <a:lnTo>
                  <a:pt x="1377737" y="474388"/>
                </a:lnTo>
                <a:lnTo>
                  <a:pt x="1421310" y="361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83734" y="5040838"/>
            <a:ext cx="2398404" cy="28215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50960" y="5610510"/>
            <a:ext cx="1199515" cy="1725930"/>
          </a:xfrm>
          <a:custGeom>
            <a:avLst/>
            <a:gdLst/>
            <a:ahLst/>
            <a:cxnLst/>
            <a:rect l="l" t="t" r="r" b="b"/>
            <a:pathLst>
              <a:path w="1199514" h="1725929">
                <a:moveTo>
                  <a:pt x="1199297" y="0"/>
                </a:moveTo>
                <a:lnTo>
                  <a:pt x="754901" y="246589"/>
                </a:lnTo>
                <a:lnTo>
                  <a:pt x="881366" y="331890"/>
                </a:lnTo>
                <a:lnTo>
                  <a:pt x="0" y="1638569"/>
                </a:lnTo>
                <a:lnTo>
                  <a:pt x="129307" y="1725787"/>
                </a:lnTo>
                <a:lnTo>
                  <a:pt x="1010673" y="419108"/>
                </a:lnTo>
                <a:lnTo>
                  <a:pt x="1147649" y="419108"/>
                </a:lnTo>
                <a:lnTo>
                  <a:pt x="1199297" y="0"/>
                </a:lnTo>
                <a:close/>
              </a:path>
              <a:path w="1199514" h="1725929">
                <a:moveTo>
                  <a:pt x="1147649" y="419108"/>
                </a:moveTo>
                <a:lnTo>
                  <a:pt x="1010673" y="419108"/>
                </a:lnTo>
                <a:lnTo>
                  <a:pt x="1137137" y="504409"/>
                </a:lnTo>
                <a:lnTo>
                  <a:pt x="1147649" y="4191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 rot="19920000">
            <a:off x="2522750" y="6631286"/>
            <a:ext cx="1531149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b="1" spc="15" dirty="0">
                <a:latin typeface="Arial"/>
                <a:cs typeface="Arial"/>
              </a:rPr>
              <a:t>Realizacja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057613" y="5264113"/>
            <a:ext cx="1905000" cy="190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75112" y="558161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4999" y="0"/>
                </a:moveTo>
                <a:lnTo>
                  <a:pt x="590707" y="1537"/>
                </a:lnTo>
                <a:lnTo>
                  <a:pt x="546589" y="6148"/>
                </a:lnTo>
                <a:lnTo>
                  <a:pt x="502818" y="13833"/>
                </a:lnTo>
                <a:lnTo>
                  <a:pt x="459567" y="24593"/>
                </a:lnTo>
                <a:lnTo>
                  <a:pt x="417011" y="38427"/>
                </a:lnTo>
                <a:lnTo>
                  <a:pt x="375324" y="55334"/>
                </a:lnTo>
                <a:lnTo>
                  <a:pt x="334678" y="75317"/>
                </a:lnTo>
                <a:lnTo>
                  <a:pt x="295248" y="98373"/>
                </a:lnTo>
                <a:lnTo>
                  <a:pt x="257207" y="124503"/>
                </a:lnTo>
                <a:lnTo>
                  <a:pt x="220728" y="153708"/>
                </a:lnTo>
                <a:lnTo>
                  <a:pt x="185987" y="185987"/>
                </a:lnTo>
                <a:lnTo>
                  <a:pt x="153708" y="220728"/>
                </a:lnTo>
                <a:lnTo>
                  <a:pt x="124503" y="257207"/>
                </a:lnTo>
                <a:lnTo>
                  <a:pt x="98373" y="295248"/>
                </a:lnTo>
                <a:lnTo>
                  <a:pt x="75317" y="334678"/>
                </a:lnTo>
                <a:lnTo>
                  <a:pt x="55334" y="375324"/>
                </a:lnTo>
                <a:lnTo>
                  <a:pt x="38427" y="417011"/>
                </a:lnTo>
                <a:lnTo>
                  <a:pt x="24593" y="459567"/>
                </a:lnTo>
                <a:lnTo>
                  <a:pt x="13833" y="502818"/>
                </a:lnTo>
                <a:lnTo>
                  <a:pt x="6148" y="546589"/>
                </a:lnTo>
                <a:lnTo>
                  <a:pt x="1537" y="590707"/>
                </a:lnTo>
                <a:lnTo>
                  <a:pt x="0" y="634999"/>
                </a:lnTo>
                <a:lnTo>
                  <a:pt x="1537" y="679292"/>
                </a:lnTo>
                <a:lnTo>
                  <a:pt x="6148" y="723410"/>
                </a:lnTo>
                <a:lnTo>
                  <a:pt x="13833" y="767181"/>
                </a:lnTo>
                <a:lnTo>
                  <a:pt x="24593" y="810432"/>
                </a:lnTo>
                <a:lnTo>
                  <a:pt x="38427" y="852988"/>
                </a:lnTo>
                <a:lnTo>
                  <a:pt x="55334" y="894675"/>
                </a:lnTo>
                <a:lnTo>
                  <a:pt x="75317" y="935321"/>
                </a:lnTo>
                <a:lnTo>
                  <a:pt x="98373" y="974751"/>
                </a:lnTo>
                <a:lnTo>
                  <a:pt x="124503" y="1012792"/>
                </a:lnTo>
                <a:lnTo>
                  <a:pt x="153708" y="1049271"/>
                </a:lnTo>
                <a:lnTo>
                  <a:pt x="185987" y="1084012"/>
                </a:lnTo>
                <a:lnTo>
                  <a:pt x="220728" y="1116291"/>
                </a:lnTo>
                <a:lnTo>
                  <a:pt x="257207" y="1145496"/>
                </a:lnTo>
                <a:lnTo>
                  <a:pt x="295248" y="1171626"/>
                </a:lnTo>
                <a:lnTo>
                  <a:pt x="334678" y="1194682"/>
                </a:lnTo>
                <a:lnTo>
                  <a:pt x="375324" y="1214665"/>
                </a:lnTo>
                <a:lnTo>
                  <a:pt x="417011" y="1231572"/>
                </a:lnTo>
                <a:lnTo>
                  <a:pt x="459567" y="1245406"/>
                </a:lnTo>
                <a:lnTo>
                  <a:pt x="502818" y="1256166"/>
                </a:lnTo>
                <a:lnTo>
                  <a:pt x="546589" y="1263851"/>
                </a:lnTo>
                <a:lnTo>
                  <a:pt x="590707" y="1268462"/>
                </a:lnTo>
                <a:lnTo>
                  <a:pt x="634999" y="1269999"/>
                </a:lnTo>
                <a:lnTo>
                  <a:pt x="679292" y="1268462"/>
                </a:lnTo>
                <a:lnTo>
                  <a:pt x="723410" y="1263851"/>
                </a:lnTo>
                <a:lnTo>
                  <a:pt x="767181" y="1256166"/>
                </a:lnTo>
                <a:lnTo>
                  <a:pt x="810432" y="1245406"/>
                </a:lnTo>
                <a:lnTo>
                  <a:pt x="852988" y="1231572"/>
                </a:lnTo>
                <a:lnTo>
                  <a:pt x="894675" y="1214665"/>
                </a:lnTo>
                <a:lnTo>
                  <a:pt x="935321" y="1194682"/>
                </a:lnTo>
                <a:lnTo>
                  <a:pt x="974751" y="1171626"/>
                </a:lnTo>
                <a:lnTo>
                  <a:pt x="1012792" y="1145496"/>
                </a:lnTo>
                <a:lnTo>
                  <a:pt x="1049271" y="1116291"/>
                </a:lnTo>
                <a:lnTo>
                  <a:pt x="1084012" y="1084012"/>
                </a:lnTo>
                <a:lnTo>
                  <a:pt x="1116291" y="1049271"/>
                </a:lnTo>
                <a:lnTo>
                  <a:pt x="1145496" y="1012792"/>
                </a:lnTo>
                <a:lnTo>
                  <a:pt x="1171626" y="974751"/>
                </a:lnTo>
                <a:lnTo>
                  <a:pt x="1194682" y="935321"/>
                </a:lnTo>
                <a:lnTo>
                  <a:pt x="1214665" y="894675"/>
                </a:lnTo>
                <a:lnTo>
                  <a:pt x="1231572" y="852988"/>
                </a:lnTo>
                <a:lnTo>
                  <a:pt x="1245406" y="810432"/>
                </a:lnTo>
                <a:lnTo>
                  <a:pt x="1256166" y="767181"/>
                </a:lnTo>
                <a:lnTo>
                  <a:pt x="1263851" y="723410"/>
                </a:lnTo>
                <a:lnTo>
                  <a:pt x="1268462" y="679292"/>
                </a:lnTo>
                <a:lnTo>
                  <a:pt x="1269999" y="634999"/>
                </a:lnTo>
                <a:lnTo>
                  <a:pt x="1268462" y="590707"/>
                </a:lnTo>
                <a:lnTo>
                  <a:pt x="1263851" y="546589"/>
                </a:lnTo>
                <a:lnTo>
                  <a:pt x="1256166" y="502818"/>
                </a:lnTo>
                <a:lnTo>
                  <a:pt x="1245406" y="459567"/>
                </a:lnTo>
                <a:lnTo>
                  <a:pt x="1231572" y="417011"/>
                </a:lnTo>
                <a:lnTo>
                  <a:pt x="1214665" y="375324"/>
                </a:lnTo>
                <a:lnTo>
                  <a:pt x="1194682" y="334678"/>
                </a:lnTo>
                <a:lnTo>
                  <a:pt x="1171626" y="295248"/>
                </a:lnTo>
                <a:lnTo>
                  <a:pt x="1145496" y="257207"/>
                </a:lnTo>
                <a:lnTo>
                  <a:pt x="1116291" y="220728"/>
                </a:lnTo>
                <a:lnTo>
                  <a:pt x="1084012" y="185987"/>
                </a:lnTo>
                <a:lnTo>
                  <a:pt x="1049271" y="153708"/>
                </a:lnTo>
                <a:lnTo>
                  <a:pt x="1012792" y="124503"/>
                </a:lnTo>
                <a:lnTo>
                  <a:pt x="974751" y="98373"/>
                </a:lnTo>
                <a:lnTo>
                  <a:pt x="935321" y="75317"/>
                </a:lnTo>
                <a:lnTo>
                  <a:pt x="894675" y="55334"/>
                </a:lnTo>
                <a:lnTo>
                  <a:pt x="852988" y="38427"/>
                </a:lnTo>
                <a:lnTo>
                  <a:pt x="810432" y="24593"/>
                </a:lnTo>
                <a:lnTo>
                  <a:pt x="767181" y="13833"/>
                </a:lnTo>
                <a:lnTo>
                  <a:pt x="723410" y="6148"/>
                </a:lnTo>
                <a:lnTo>
                  <a:pt x="679292" y="1537"/>
                </a:lnTo>
                <a:lnTo>
                  <a:pt x="63499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559300" y="6057900"/>
            <a:ext cx="906144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Produkt</a:t>
            </a:r>
            <a:endParaRPr sz="19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641116" y="5979770"/>
            <a:ext cx="2664072" cy="1096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58616" y="6297271"/>
            <a:ext cx="2029460" cy="461645"/>
          </a:xfrm>
          <a:custGeom>
            <a:avLst/>
            <a:gdLst/>
            <a:ahLst/>
            <a:cxnLst/>
            <a:rect l="l" t="t" r="r" b="b"/>
            <a:pathLst>
              <a:path w="2029459" h="461645">
                <a:moveTo>
                  <a:pt x="1576138" y="0"/>
                </a:moveTo>
                <a:lnTo>
                  <a:pt x="1576138" y="152543"/>
                </a:lnTo>
                <a:lnTo>
                  <a:pt x="0" y="152543"/>
                </a:lnTo>
                <a:lnTo>
                  <a:pt x="0" y="308514"/>
                </a:lnTo>
                <a:lnTo>
                  <a:pt x="1576138" y="308514"/>
                </a:lnTo>
                <a:lnTo>
                  <a:pt x="1576138" y="461058"/>
                </a:lnTo>
                <a:lnTo>
                  <a:pt x="2029072" y="230529"/>
                </a:lnTo>
                <a:lnTo>
                  <a:pt x="15761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81336" y="5019060"/>
            <a:ext cx="2850099" cy="17079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03118" y="5513514"/>
            <a:ext cx="1988185" cy="680720"/>
          </a:xfrm>
          <a:custGeom>
            <a:avLst/>
            <a:gdLst/>
            <a:ahLst/>
            <a:cxnLst/>
            <a:rect l="l" t="t" r="r" b="b"/>
            <a:pathLst>
              <a:path w="1988184" h="680720">
                <a:moveTo>
                  <a:pt x="1492417" y="0"/>
                </a:moveTo>
                <a:lnTo>
                  <a:pt x="1529321" y="148012"/>
                </a:lnTo>
                <a:lnTo>
                  <a:pt x="0" y="529314"/>
                </a:lnTo>
                <a:lnTo>
                  <a:pt x="37732" y="680653"/>
                </a:lnTo>
                <a:lnTo>
                  <a:pt x="1567054" y="299351"/>
                </a:lnTo>
                <a:lnTo>
                  <a:pt x="1774377" y="299351"/>
                </a:lnTo>
                <a:lnTo>
                  <a:pt x="1987668" y="114106"/>
                </a:lnTo>
                <a:lnTo>
                  <a:pt x="1492417" y="0"/>
                </a:lnTo>
                <a:close/>
              </a:path>
              <a:path w="1988184" h="680720">
                <a:moveTo>
                  <a:pt x="1774377" y="299351"/>
                </a:moveTo>
                <a:lnTo>
                  <a:pt x="1567054" y="299351"/>
                </a:lnTo>
                <a:lnTo>
                  <a:pt x="1603957" y="447362"/>
                </a:lnTo>
                <a:lnTo>
                  <a:pt x="1774377" y="299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218983" y="4148565"/>
            <a:ext cx="2866805" cy="22184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719991" y="4781504"/>
            <a:ext cx="1828800" cy="1021715"/>
          </a:xfrm>
          <a:custGeom>
            <a:avLst/>
            <a:gdLst/>
            <a:ahLst/>
            <a:cxnLst/>
            <a:rect l="l" t="t" r="r" b="b"/>
            <a:pathLst>
              <a:path w="1828800" h="1021714">
                <a:moveTo>
                  <a:pt x="1828177" y="0"/>
                </a:moveTo>
                <a:lnTo>
                  <a:pt x="1320034" y="9093"/>
                </a:lnTo>
                <a:lnTo>
                  <a:pt x="1391648" y="143781"/>
                </a:lnTo>
                <a:lnTo>
                  <a:pt x="0" y="883734"/>
                </a:lnTo>
                <a:lnTo>
                  <a:pt x="73224" y="1021449"/>
                </a:lnTo>
                <a:lnTo>
                  <a:pt x="1464872" y="281496"/>
                </a:lnTo>
                <a:lnTo>
                  <a:pt x="1630885" y="281496"/>
                </a:lnTo>
                <a:lnTo>
                  <a:pt x="1828177" y="0"/>
                </a:lnTo>
                <a:close/>
              </a:path>
              <a:path w="1828800" h="1021714">
                <a:moveTo>
                  <a:pt x="1630885" y="281496"/>
                </a:moveTo>
                <a:lnTo>
                  <a:pt x="1464872" y="281496"/>
                </a:lnTo>
                <a:lnTo>
                  <a:pt x="1536487" y="416184"/>
                </a:lnTo>
                <a:lnTo>
                  <a:pt x="1630885" y="2814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838586" y="3489328"/>
            <a:ext cx="2713198" cy="2597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89055" y="4109042"/>
            <a:ext cx="1560195" cy="1416050"/>
          </a:xfrm>
          <a:custGeom>
            <a:avLst/>
            <a:gdLst/>
            <a:ahLst/>
            <a:cxnLst/>
            <a:rect l="l" t="t" r="r" b="b"/>
            <a:pathLst>
              <a:path w="1560195" h="1416050">
                <a:moveTo>
                  <a:pt x="1560078" y="0"/>
                </a:moveTo>
                <a:lnTo>
                  <a:pt x="1069228" y="131754"/>
                </a:lnTo>
                <a:lnTo>
                  <a:pt x="1171299" y="245116"/>
                </a:lnTo>
                <a:lnTo>
                  <a:pt x="0" y="1299759"/>
                </a:lnTo>
                <a:lnTo>
                  <a:pt x="104364" y="1415669"/>
                </a:lnTo>
                <a:lnTo>
                  <a:pt x="1275665" y="361026"/>
                </a:lnTo>
                <a:lnTo>
                  <a:pt x="1421309" y="361026"/>
                </a:lnTo>
                <a:lnTo>
                  <a:pt x="1560078" y="0"/>
                </a:lnTo>
                <a:close/>
              </a:path>
              <a:path w="1560195" h="1416050">
                <a:moveTo>
                  <a:pt x="1421309" y="361026"/>
                </a:moveTo>
                <a:lnTo>
                  <a:pt x="1275665" y="361026"/>
                </a:lnTo>
                <a:lnTo>
                  <a:pt x="1377736" y="474388"/>
                </a:lnTo>
                <a:lnTo>
                  <a:pt x="1421309" y="361026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449883" y="3072338"/>
            <a:ext cx="2398404" cy="28215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017110" y="3642010"/>
            <a:ext cx="1199515" cy="1725930"/>
          </a:xfrm>
          <a:custGeom>
            <a:avLst/>
            <a:gdLst/>
            <a:ahLst/>
            <a:cxnLst/>
            <a:rect l="l" t="t" r="r" b="b"/>
            <a:pathLst>
              <a:path w="1199514" h="1725929">
                <a:moveTo>
                  <a:pt x="1199296" y="0"/>
                </a:moveTo>
                <a:lnTo>
                  <a:pt x="754901" y="246589"/>
                </a:lnTo>
                <a:lnTo>
                  <a:pt x="881366" y="331890"/>
                </a:lnTo>
                <a:lnTo>
                  <a:pt x="0" y="1638569"/>
                </a:lnTo>
                <a:lnTo>
                  <a:pt x="129306" y="1725787"/>
                </a:lnTo>
                <a:lnTo>
                  <a:pt x="1010672" y="419108"/>
                </a:lnTo>
                <a:lnTo>
                  <a:pt x="1147648" y="419108"/>
                </a:lnTo>
                <a:lnTo>
                  <a:pt x="1199296" y="0"/>
                </a:lnTo>
                <a:close/>
              </a:path>
              <a:path w="1199514" h="1725929">
                <a:moveTo>
                  <a:pt x="1147648" y="419108"/>
                </a:moveTo>
                <a:lnTo>
                  <a:pt x="1010672" y="419108"/>
                </a:lnTo>
                <a:lnTo>
                  <a:pt x="1137136" y="504409"/>
                </a:lnTo>
                <a:lnTo>
                  <a:pt x="1147648" y="4191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457913" y="2464642"/>
            <a:ext cx="1905000" cy="190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775412" y="278214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5000" y="0"/>
                </a:moveTo>
                <a:lnTo>
                  <a:pt x="590707" y="1537"/>
                </a:lnTo>
                <a:lnTo>
                  <a:pt x="546589" y="6148"/>
                </a:lnTo>
                <a:lnTo>
                  <a:pt x="502818" y="13833"/>
                </a:lnTo>
                <a:lnTo>
                  <a:pt x="459567" y="24593"/>
                </a:lnTo>
                <a:lnTo>
                  <a:pt x="417011" y="38427"/>
                </a:lnTo>
                <a:lnTo>
                  <a:pt x="375324" y="55334"/>
                </a:lnTo>
                <a:lnTo>
                  <a:pt x="334678" y="75317"/>
                </a:lnTo>
                <a:lnTo>
                  <a:pt x="295248" y="98373"/>
                </a:lnTo>
                <a:lnTo>
                  <a:pt x="257207" y="124503"/>
                </a:lnTo>
                <a:lnTo>
                  <a:pt x="220728" y="153708"/>
                </a:lnTo>
                <a:lnTo>
                  <a:pt x="185987" y="185987"/>
                </a:lnTo>
                <a:lnTo>
                  <a:pt x="153708" y="220728"/>
                </a:lnTo>
                <a:lnTo>
                  <a:pt x="124503" y="257207"/>
                </a:lnTo>
                <a:lnTo>
                  <a:pt x="98373" y="295248"/>
                </a:lnTo>
                <a:lnTo>
                  <a:pt x="75317" y="334678"/>
                </a:lnTo>
                <a:lnTo>
                  <a:pt x="55334" y="375324"/>
                </a:lnTo>
                <a:lnTo>
                  <a:pt x="38427" y="417011"/>
                </a:lnTo>
                <a:lnTo>
                  <a:pt x="24593" y="459567"/>
                </a:lnTo>
                <a:lnTo>
                  <a:pt x="13833" y="502817"/>
                </a:lnTo>
                <a:lnTo>
                  <a:pt x="6148" y="546588"/>
                </a:lnTo>
                <a:lnTo>
                  <a:pt x="1537" y="590707"/>
                </a:lnTo>
                <a:lnTo>
                  <a:pt x="0" y="634999"/>
                </a:lnTo>
                <a:lnTo>
                  <a:pt x="1537" y="679291"/>
                </a:lnTo>
                <a:lnTo>
                  <a:pt x="6148" y="723410"/>
                </a:lnTo>
                <a:lnTo>
                  <a:pt x="13833" y="767181"/>
                </a:lnTo>
                <a:lnTo>
                  <a:pt x="24593" y="810431"/>
                </a:lnTo>
                <a:lnTo>
                  <a:pt x="38427" y="852987"/>
                </a:lnTo>
                <a:lnTo>
                  <a:pt x="55334" y="894675"/>
                </a:lnTo>
                <a:lnTo>
                  <a:pt x="75317" y="935320"/>
                </a:lnTo>
                <a:lnTo>
                  <a:pt x="98373" y="974751"/>
                </a:lnTo>
                <a:lnTo>
                  <a:pt x="124503" y="1012792"/>
                </a:lnTo>
                <a:lnTo>
                  <a:pt x="153708" y="1049270"/>
                </a:lnTo>
                <a:lnTo>
                  <a:pt x="185987" y="1084012"/>
                </a:lnTo>
                <a:lnTo>
                  <a:pt x="220728" y="1116291"/>
                </a:lnTo>
                <a:lnTo>
                  <a:pt x="257207" y="1145496"/>
                </a:lnTo>
                <a:lnTo>
                  <a:pt x="295248" y="1171626"/>
                </a:lnTo>
                <a:lnTo>
                  <a:pt x="334678" y="1194682"/>
                </a:lnTo>
                <a:lnTo>
                  <a:pt x="375324" y="1214665"/>
                </a:lnTo>
                <a:lnTo>
                  <a:pt x="417011" y="1231572"/>
                </a:lnTo>
                <a:lnTo>
                  <a:pt x="459567" y="1245406"/>
                </a:lnTo>
                <a:lnTo>
                  <a:pt x="502818" y="1256166"/>
                </a:lnTo>
                <a:lnTo>
                  <a:pt x="546589" y="1263851"/>
                </a:lnTo>
                <a:lnTo>
                  <a:pt x="590707" y="1268462"/>
                </a:lnTo>
                <a:lnTo>
                  <a:pt x="635000" y="1270000"/>
                </a:lnTo>
                <a:lnTo>
                  <a:pt x="679292" y="1268462"/>
                </a:lnTo>
                <a:lnTo>
                  <a:pt x="723410" y="1263851"/>
                </a:lnTo>
                <a:lnTo>
                  <a:pt x="767181" y="1256166"/>
                </a:lnTo>
                <a:lnTo>
                  <a:pt x="810432" y="1245406"/>
                </a:lnTo>
                <a:lnTo>
                  <a:pt x="852988" y="1231572"/>
                </a:lnTo>
                <a:lnTo>
                  <a:pt x="894675" y="1214665"/>
                </a:lnTo>
                <a:lnTo>
                  <a:pt x="935321" y="1194682"/>
                </a:lnTo>
                <a:lnTo>
                  <a:pt x="974751" y="1171626"/>
                </a:lnTo>
                <a:lnTo>
                  <a:pt x="1012792" y="1145496"/>
                </a:lnTo>
                <a:lnTo>
                  <a:pt x="1049271" y="1116291"/>
                </a:lnTo>
                <a:lnTo>
                  <a:pt x="1084012" y="1084012"/>
                </a:lnTo>
                <a:lnTo>
                  <a:pt x="1116291" y="1049270"/>
                </a:lnTo>
                <a:lnTo>
                  <a:pt x="1145496" y="1012792"/>
                </a:lnTo>
                <a:lnTo>
                  <a:pt x="1171626" y="974751"/>
                </a:lnTo>
                <a:lnTo>
                  <a:pt x="1194682" y="935320"/>
                </a:lnTo>
                <a:lnTo>
                  <a:pt x="1214665" y="894675"/>
                </a:lnTo>
                <a:lnTo>
                  <a:pt x="1231572" y="852987"/>
                </a:lnTo>
                <a:lnTo>
                  <a:pt x="1245406" y="810431"/>
                </a:lnTo>
                <a:lnTo>
                  <a:pt x="1256166" y="767181"/>
                </a:lnTo>
                <a:lnTo>
                  <a:pt x="1263851" y="723410"/>
                </a:lnTo>
                <a:lnTo>
                  <a:pt x="1268462" y="679291"/>
                </a:lnTo>
                <a:lnTo>
                  <a:pt x="1270000" y="634999"/>
                </a:lnTo>
                <a:lnTo>
                  <a:pt x="1268462" y="590707"/>
                </a:lnTo>
                <a:lnTo>
                  <a:pt x="1263851" y="546588"/>
                </a:lnTo>
                <a:lnTo>
                  <a:pt x="1256166" y="502817"/>
                </a:lnTo>
                <a:lnTo>
                  <a:pt x="1245406" y="459567"/>
                </a:lnTo>
                <a:lnTo>
                  <a:pt x="1231572" y="417011"/>
                </a:lnTo>
                <a:lnTo>
                  <a:pt x="1214665" y="375324"/>
                </a:lnTo>
                <a:lnTo>
                  <a:pt x="1194682" y="334678"/>
                </a:lnTo>
                <a:lnTo>
                  <a:pt x="1171626" y="295248"/>
                </a:lnTo>
                <a:lnTo>
                  <a:pt x="1145496" y="257207"/>
                </a:lnTo>
                <a:lnTo>
                  <a:pt x="1116291" y="220728"/>
                </a:lnTo>
                <a:lnTo>
                  <a:pt x="1084012" y="185987"/>
                </a:lnTo>
                <a:lnTo>
                  <a:pt x="1049271" y="153708"/>
                </a:lnTo>
                <a:lnTo>
                  <a:pt x="1012792" y="124503"/>
                </a:lnTo>
                <a:lnTo>
                  <a:pt x="974751" y="98373"/>
                </a:lnTo>
                <a:lnTo>
                  <a:pt x="935321" y="75317"/>
                </a:lnTo>
                <a:lnTo>
                  <a:pt x="894675" y="55334"/>
                </a:lnTo>
                <a:lnTo>
                  <a:pt x="852988" y="38427"/>
                </a:lnTo>
                <a:lnTo>
                  <a:pt x="810432" y="24593"/>
                </a:lnTo>
                <a:lnTo>
                  <a:pt x="767181" y="13833"/>
                </a:lnTo>
                <a:lnTo>
                  <a:pt x="723410" y="6148"/>
                </a:lnTo>
                <a:lnTo>
                  <a:pt x="679292" y="1537"/>
                </a:lnTo>
                <a:lnTo>
                  <a:pt x="635000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959600" y="3251200"/>
            <a:ext cx="906144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Produkt</a:t>
            </a:r>
            <a:endParaRPr sz="1900">
              <a:latin typeface="Arial"/>
              <a:cs typeface="Arial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23</a:t>
            </a:fld>
            <a:endParaRPr spc="-5" dirty="0"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711200" y="508000"/>
            <a:ext cx="2249170" cy="7594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03200" marR="5080" indent="-190500">
              <a:lnSpc>
                <a:spcPct val="100699"/>
              </a:lnSpc>
              <a:spcBef>
                <a:spcPts val="80"/>
              </a:spcBef>
            </a:pPr>
            <a:r>
              <a:rPr sz="2400" spc="20" dirty="0"/>
              <a:t>Zweryfikowane  </a:t>
            </a:r>
            <a:r>
              <a:rPr sz="2400" spc="15" dirty="0"/>
              <a:t>Oczekiwania</a:t>
            </a:r>
            <a:endParaRPr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0400" y="7264400"/>
            <a:ext cx="1905000" cy="190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77900" y="7581900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4999" y="0"/>
                </a:moveTo>
                <a:lnTo>
                  <a:pt x="590707" y="1537"/>
                </a:lnTo>
                <a:lnTo>
                  <a:pt x="546589" y="6148"/>
                </a:lnTo>
                <a:lnTo>
                  <a:pt x="502818" y="13833"/>
                </a:lnTo>
                <a:lnTo>
                  <a:pt x="459567" y="24593"/>
                </a:lnTo>
                <a:lnTo>
                  <a:pt x="417012" y="38427"/>
                </a:lnTo>
                <a:lnTo>
                  <a:pt x="375324" y="55335"/>
                </a:lnTo>
                <a:lnTo>
                  <a:pt x="334678" y="75317"/>
                </a:lnTo>
                <a:lnTo>
                  <a:pt x="295248" y="98373"/>
                </a:lnTo>
                <a:lnTo>
                  <a:pt x="257207" y="124504"/>
                </a:lnTo>
                <a:lnTo>
                  <a:pt x="220729" y="153709"/>
                </a:lnTo>
                <a:lnTo>
                  <a:pt x="185987" y="185988"/>
                </a:lnTo>
                <a:lnTo>
                  <a:pt x="153708" y="220729"/>
                </a:lnTo>
                <a:lnTo>
                  <a:pt x="124503" y="257208"/>
                </a:lnTo>
                <a:lnTo>
                  <a:pt x="98373" y="295249"/>
                </a:lnTo>
                <a:lnTo>
                  <a:pt x="75317" y="334679"/>
                </a:lnTo>
                <a:lnTo>
                  <a:pt x="55335" y="375325"/>
                </a:lnTo>
                <a:lnTo>
                  <a:pt x="38427" y="417012"/>
                </a:lnTo>
                <a:lnTo>
                  <a:pt x="24593" y="459568"/>
                </a:lnTo>
                <a:lnTo>
                  <a:pt x="13833" y="502818"/>
                </a:lnTo>
                <a:lnTo>
                  <a:pt x="6148" y="546589"/>
                </a:lnTo>
                <a:lnTo>
                  <a:pt x="1537" y="590708"/>
                </a:lnTo>
                <a:lnTo>
                  <a:pt x="0" y="635000"/>
                </a:lnTo>
                <a:lnTo>
                  <a:pt x="1537" y="679292"/>
                </a:lnTo>
                <a:lnTo>
                  <a:pt x="6148" y="723410"/>
                </a:lnTo>
                <a:lnTo>
                  <a:pt x="13833" y="767182"/>
                </a:lnTo>
                <a:lnTo>
                  <a:pt x="24593" y="810432"/>
                </a:lnTo>
                <a:lnTo>
                  <a:pt x="38427" y="852988"/>
                </a:lnTo>
                <a:lnTo>
                  <a:pt x="55335" y="894675"/>
                </a:lnTo>
                <a:lnTo>
                  <a:pt x="75317" y="935321"/>
                </a:lnTo>
                <a:lnTo>
                  <a:pt x="98373" y="974751"/>
                </a:lnTo>
                <a:lnTo>
                  <a:pt x="124503" y="1012792"/>
                </a:lnTo>
                <a:lnTo>
                  <a:pt x="153708" y="1049271"/>
                </a:lnTo>
                <a:lnTo>
                  <a:pt x="185987" y="1084013"/>
                </a:lnTo>
                <a:lnTo>
                  <a:pt x="220729" y="1116291"/>
                </a:lnTo>
                <a:lnTo>
                  <a:pt x="257207" y="1145496"/>
                </a:lnTo>
                <a:lnTo>
                  <a:pt x="295248" y="1171626"/>
                </a:lnTo>
                <a:lnTo>
                  <a:pt x="334678" y="1194683"/>
                </a:lnTo>
                <a:lnTo>
                  <a:pt x="375324" y="1214665"/>
                </a:lnTo>
                <a:lnTo>
                  <a:pt x="417012" y="1231573"/>
                </a:lnTo>
                <a:lnTo>
                  <a:pt x="459567" y="1245406"/>
                </a:lnTo>
                <a:lnTo>
                  <a:pt x="502818" y="1256166"/>
                </a:lnTo>
                <a:lnTo>
                  <a:pt x="546589" y="1263851"/>
                </a:lnTo>
                <a:lnTo>
                  <a:pt x="590707" y="1268463"/>
                </a:lnTo>
                <a:lnTo>
                  <a:pt x="634999" y="1270000"/>
                </a:lnTo>
                <a:lnTo>
                  <a:pt x="679292" y="1268463"/>
                </a:lnTo>
                <a:lnTo>
                  <a:pt x="723410" y="1263851"/>
                </a:lnTo>
                <a:lnTo>
                  <a:pt x="767181" y="1256166"/>
                </a:lnTo>
                <a:lnTo>
                  <a:pt x="810431" y="1245406"/>
                </a:lnTo>
                <a:lnTo>
                  <a:pt x="852987" y="1231573"/>
                </a:lnTo>
                <a:lnTo>
                  <a:pt x="894675" y="1214665"/>
                </a:lnTo>
                <a:lnTo>
                  <a:pt x="935320" y="1194683"/>
                </a:lnTo>
                <a:lnTo>
                  <a:pt x="974751" y="1171626"/>
                </a:lnTo>
                <a:lnTo>
                  <a:pt x="1012792" y="1145496"/>
                </a:lnTo>
                <a:lnTo>
                  <a:pt x="1049270" y="1116291"/>
                </a:lnTo>
                <a:lnTo>
                  <a:pt x="1084012" y="1084013"/>
                </a:lnTo>
                <a:lnTo>
                  <a:pt x="1116291" y="1049271"/>
                </a:lnTo>
                <a:lnTo>
                  <a:pt x="1145495" y="1012792"/>
                </a:lnTo>
                <a:lnTo>
                  <a:pt x="1171626" y="974751"/>
                </a:lnTo>
                <a:lnTo>
                  <a:pt x="1194682" y="935321"/>
                </a:lnTo>
                <a:lnTo>
                  <a:pt x="1214665" y="894675"/>
                </a:lnTo>
                <a:lnTo>
                  <a:pt x="1231573" y="852988"/>
                </a:lnTo>
                <a:lnTo>
                  <a:pt x="1245406" y="810432"/>
                </a:lnTo>
                <a:lnTo>
                  <a:pt x="1256166" y="767182"/>
                </a:lnTo>
                <a:lnTo>
                  <a:pt x="1263851" y="723410"/>
                </a:lnTo>
                <a:lnTo>
                  <a:pt x="1268463" y="679292"/>
                </a:lnTo>
                <a:lnTo>
                  <a:pt x="1270000" y="635000"/>
                </a:lnTo>
                <a:lnTo>
                  <a:pt x="1268463" y="590708"/>
                </a:lnTo>
                <a:lnTo>
                  <a:pt x="1263851" y="546589"/>
                </a:lnTo>
                <a:lnTo>
                  <a:pt x="1256166" y="502818"/>
                </a:lnTo>
                <a:lnTo>
                  <a:pt x="1245406" y="459568"/>
                </a:lnTo>
                <a:lnTo>
                  <a:pt x="1231573" y="417012"/>
                </a:lnTo>
                <a:lnTo>
                  <a:pt x="1214665" y="375325"/>
                </a:lnTo>
                <a:lnTo>
                  <a:pt x="1194682" y="334679"/>
                </a:lnTo>
                <a:lnTo>
                  <a:pt x="1171626" y="295249"/>
                </a:lnTo>
                <a:lnTo>
                  <a:pt x="1145495" y="257208"/>
                </a:lnTo>
                <a:lnTo>
                  <a:pt x="1116291" y="220729"/>
                </a:lnTo>
                <a:lnTo>
                  <a:pt x="1084012" y="185988"/>
                </a:lnTo>
                <a:lnTo>
                  <a:pt x="1049270" y="153709"/>
                </a:lnTo>
                <a:lnTo>
                  <a:pt x="1012792" y="124504"/>
                </a:lnTo>
                <a:lnTo>
                  <a:pt x="974751" y="98373"/>
                </a:lnTo>
                <a:lnTo>
                  <a:pt x="935320" y="75317"/>
                </a:lnTo>
                <a:lnTo>
                  <a:pt x="894675" y="55335"/>
                </a:lnTo>
                <a:lnTo>
                  <a:pt x="852987" y="38427"/>
                </a:lnTo>
                <a:lnTo>
                  <a:pt x="810431" y="24593"/>
                </a:lnTo>
                <a:lnTo>
                  <a:pt x="767181" y="13833"/>
                </a:lnTo>
                <a:lnTo>
                  <a:pt x="723410" y="6148"/>
                </a:lnTo>
                <a:lnTo>
                  <a:pt x="679292" y="1537"/>
                </a:lnTo>
                <a:lnTo>
                  <a:pt x="63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58900" y="8051800"/>
            <a:ext cx="51752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15" dirty="0">
                <a:latin typeface="Arial"/>
                <a:cs typeface="Arial"/>
              </a:rPr>
              <a:t>Plan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74966" y="7948270"/>
            <a:ext cx="2664072" cy="1096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92466" y="8265770"/>
            <a:ext cx="2029460" cy="461645"/>
          </a:xfrm>
          <a:custGeom>
            <a:avLst/>
            <a:gdLst/>
            <a:ahLst/>
            <a:cxnLst/>
            <a:rect l="l" t="t" r="r" b="b"/>
            <a:pathLst>
              <a:path w="2029460" h="461645">
                <a:moveTo>
                  <a:pt x="1576139" y="0"/>
                </a:moveTo>
                <a:lnTo>
                  <a:pt x="1576139" y="152543"/>
                </a:lnTo>
                <a:lnTo>
                  <a:pt x="0" y="152543"/>
                </a:lnTo>
                <a:lnTo>
                  <a:pt x="0" y="308515"/>
                </a:lnTo>
                <a:lnTo>
                  <a:pt x="1576139" y="308515"/>
                </a:lnTo>
                <a:lnTo>
                  <a:pt x="1576139" y="461058"/>
                </a:lnTo>
                <a:lnTo>
                  <a:pt x="2029072" y="230529"/>
                </a:lnTo>
                <a:lnTo>
                  <a:pt x="15761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15186" y="6987561"/>
            <a:ext cx="2850099" cy="17079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36970" y="7482014"/>
            <a:ext cx="1988185" cy="680720"/>
          </a:xfrm>
          <a:custGeom>
            <a:avLst/>
            <a:gdLst/>
            <a:ahLst/>
            <a:cxnLst/>
            <a:rect l="l" t="t" r="r" b="b"/>
            <a:pathLst>
              <a:path w="1988185" h="680720">
                <a:moveTo>
                  <a:pt x="1492417" y="0"/>
                </a:moveTo>
                <a:lnTo>
                  <a:pt x="1529321" y="148012"/>
                </a:lnTo>
                <a:lnTo>
                  <a:pt x="0" y="529314"/>
                </a:lnTo>
                <a:lnTo>
                  <a:pt x="37732" y="680653"/>
                </a:lnTo>
                <a:lnTo>
                  <a:pt x="1567054" y="299351"/>
                </a:lnTo>
                <a:lnTo>
                  <a:pt x="1774376" y="299351"/>
                </a:lnTo>
                <a:lnTo>
                  <a:pt x="1987666" y="114106"/>
                </a:lnTo>
                <a:lnTo>
                  <a:pt x="1492417" y="0"/>
                </a:lnTo>
                <a:close/>
              </a:path>
              <a:path w="1988185" h="680720">
                <a:moveTo>
                  <a:pt x="1774376" y="299351"/>
                </a:moveTo>
                <a:lnTo>
                  <a:pt x="1567054" y="299351"/>
                </a:lnTo>
                <a:lnTo>
                  <a:pt x="1603957" y="447362"/>
                </a:lnTo>
                <a:lnTo>
                  <a:pt x="1774376" y="299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52833" y="6117065"/>
            <a:ext cx="2866805" cy="22184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53841" y="6750004"/>
            <a:ext cx="1828800" cy="1021715"/>
          </a:xfrm>
          <a:custGeom>
            <a:avLst/>
            <a:gdLst/>
            <a:ahLst/>
            <a:cxnLst/>
            <a:rect l="l" t="t" r="r" b="b"/>
            <a:pathLst>
              <a:path w="1828800" h="1021715">
                <a:moveTo>
                  <a:pt x="1828177" y="0"/>
                </a:moveTo>
                <a:lnTo>
                  <a:pt x="1320034" y="9093"/>
                </a:lnTo>
                <a:lnTo>
                  <a:pt x="1391649" y="143781"/>
                </a:lnTo>
                <a:lnTo>
                  <a:pt x="0" y="883734"/>
                </a:lnTo>
                <a:lnTo>
                  <a:pt x="73225" y="1021449"/>
                </a:lnTo>
                <a:lnTo>
                  <a:pt x="1464873" y="281496"/>
                </a:lnTo>
                <a:lnTo>
                  <a:pt x="1630885" y="281496"/>
                </a:lnTo>
                <a:lnTo>
                  <a:pt x="1828177" y="0"/>
                </a:lnTo>
                <a:close/>
              </a:path>
              <a:path w="1828800" h="1021715">
                <a:moveTo>
                  <a:pt x="1630885" y="281496"/>
                </a:moveTo>
                <a:lnTo>
                  <a:pt x="1464873" y="281496"/>
                </a:lnTo>
                <a:lnTo>
                  <a:pt x="1536487" y="416184"/>
                </a:lnTo>
                <a:lnTo>
                  <a:pt x="1630885" y="281496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72437" y="5457828"/>
            <a:ext cx="2713198" cy="2597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22905" y="6077542"/>
            <a:ext cx="1560195" cy="1416050"/>
          </a:xfrm>
          <a:custGeom>
            <a:avLst/>
            <a:gdLst/>
            <a:ahLst/>
            <a:cxnLst/>
            <a:rect l="l" t="t" r="r" b="b"/>
            <a:pathLst>
              <a:path w="1560195" h="1416050">
                <a:moveTo>
                  <a:pt x="1560078" y="0"/>
                </a:moveTo>
                <a:lnTo>
                  <a:pt x="1069228" y="131754"/>
                </a:lnTo>
                <a:lnTo>
                  <a:pt x="1171300" y="245116"/>
                </a:lnTo>
                <a:lnTo>
                  <a:pt x="0" y="1299759"/>
                </a:lnTo>
                <a:lnTo>
                  <a:pt x="104366" y="1415669"/>
                </a:lnTo>
                <a:lnTo>
                  <a:pt x="1275665" y="361026"/>
                </a:lnTo>
                <a:lnTo>
                  <a:pt x="1421310" y="361026"/>
                </a:lnTo>
                <a:lnTo>
                  <a:pt x="1560078" y="0"/>
                </a:lnTo>
                <a:close/>
              </a:path>
              <a:path w="1560195" h="1416050">
                <a:moveTo>
                  <a:pt x="1421310" y="361026"/>
                </a:moveTo>
                <a:lnTo>
                  <a:pt x="1275665" y="361026"/>
                </a:lnTo>
                <a:lnTo>
                  <a:pt x="1377737" y="474388"/>
                </a:lnTo>
                <a:lnTo>
                  <a:pt x="1421310" y="361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3734" y="5040838"/>
            <a:ext cx="2398404" cy="28215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50960" y="5610510"/>
            <a:ext cx="1199515" cy="1725930"/>
          </a:xfrm>
          <a:custGeom>
            <a:avLst/>
            <a:gdLst/>
            <a:ahLst/>
            <a:cxnLst/>
            <a:rect l="l" t="t" r="r" b="b"/>
            <a:pathLst>
              <a:path w="1199514" h="1725929">
                <a:moveTo>
                  <a:pt x="1199297" y="0"/>
                </a:moveTo>
                <a:lnTo>
                  <a:pt x="754901" y="246589"/>
                </a:lnTo>
                <a:lnTo>
                  <a:pt x="881366" y="331890"/>
                </a:lnTo>
                <a:lnTo>
                  <a:pt x="0" y="1638569"/>
                </a:lnTo>
                <a:lnTo>
                  <a:pt x="129307" y="1725787"/>
                </a:lnTo>
                <a:lnTo>
                  <a:pt x="1010673" y="419108"/>
                </a:lnTo>
                <a:lnTo>
                  <a:pt x="1147649" y="419108"/>
                </a:lnTo>
                <a:lnTo>
                  <a:pt x="1199297" y="0"/>
                </a:lnTo>
                <a:close/>
              </a:path>
              <a:path w="1199514" h="1725929">
                <a:moveTo>
                  <a:pt x="1147649" y="419108"/>
                </a:moveTo>
                <a:lnTo>
                  <a:pt x="1010673" y="419108"/>
                </a:lnTo>
                <a:lnTo>
                  <a:pt x="1137137" y="504409"/>
                </a:lnTo>
                <a:lnTo>
                  <a:pt x="1147649" y="4191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 rot="19920000">
            <a:off x="2522750" y="6631286"/>
            <a:ext cx="1531149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b="1" spc="15" dirty="0">
                <a:latin typeface="Arial"/>
                <a:cs typeface="Arial"/>
              </a:rPr>
              <a:t>Realizacja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057613" y="5264113"/>
            <a:ext cx="1905000" cy="190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75112" y="558161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4999" y="0"/>
                </a:moveTo>
                <a:lnTo>
                  <a:pt x="590707" y="1537"/>
                </a:lnTo>
                <a:lnTo>
                  <a:pt x="546589" y="6148"/>
                </a:lnTo>
                <a:lnTo>
                  <a:pt x="502818" y="13833"/>
                </a:lnTo>
                <a:lnTo>
                  <a:pt x="459567" y="24593"/>
                </a:lnTo>
                <a:lnTo>
                  <a:pt x="417011" y="38427"/>
                </a:lnTo>
                <a:lnTo>
                  <a:pt x="375324" y="55334"/>
                </a:lnTo>
                <a:lnTo>
                  <a:pt x="334678" y="75317"/>
                </a:lnTo>
                <a:lnTo>
                  <a:pt x="295248" y="98373"/>
                </a:lnTo>
                <a:lnTo>
                  <a:pt x="257207" y="124503"/>
                </a:lnTo>
                <a:lnTo>
                  <a:pt x="220728" y="153708"/>
                </a:lnTo>
                <a:lnTo>
                  <a:pt x="185987" y="185987"/>
                </a:lnTo>
                <a:lnTo>
                  <a:pt x="153708" y="220728"/>
                </a:lnTo>
                <a:lnTo>
                  <a:pt x="124503" y="257207"/>
                </a:lnTo>
                <a:lnTo>
                  <a:pt x="98373" y="295248"/>
                </a:lnTo>
                <a:lnTo>
                  <a:pt x="75317" y="334678"/>
                </a:lnTo>
                <a:lnTo>
                  <a:pt x="55334" y="375324"/>
                </a:lnTo>
                <a:lnTo>
                  <a:pt x="38427" y="417011"/>
                </a:lnTo>
                <a:lnTo>
                  <a:pt x="24593" y="459567"/>
                </a:lnTo>
                <a:lnTo>
                  <a:pt x="13833" y="502818"/>
                </a:lnTo>
                <a:lnTo>
                  <a:pt x="6148" y="546589"/>
                </a:lnTo>
                <a:lnTo>
                  <a:pt x="1537" y="590707"/>
                </a:lnTo>
                <a:lnTo>
                  <a:pt x="0" y="634999"/>
                </a:lnTo>
                <a:lnTo>
                  <a:pt x="1537" y="679292"/>
                </a:lnTo>
                <a:lnTo>
                  <a:pt x="6148" y="723410"/>
                </a:lnTo>
                <a:lnTo>
                  <a:pt x="13833" y="767181"/>
                </a:lnTo>
                <a:lnTo>
                  <a:pt x="24593" y="810432"/>
                </a:lnTo>
                <a:lnTo>
                  <a:pt x="38427" y="852988"/>
                </a:lnTo>
                <a:lnTo>
                  <a:pt x="55334" y="894675"/>
                </a:lnTo>
                <a:lnTo>
                  <a:pt x="75317" y="935321"/>
                </a:lnTo>
                <a:lnTo>
                  <a:pt x="98373" y="974751"/>
                </a:lnTo>
                <a:lnTo>
                  <a:pt x="124503" y="1012792"/>
                </a:lnTo>
                <a:lnTo>
                  <a:pt x="153708" y="1049271"/>
                </a:lnTo>
                <a:lnTo>
                  <a:pt x="185987" y="1084012"/>
                </a:lnTo>
                <a:lnTo>
                  <a:pt x="220728" y="1116291"/>
                </a:lnTo>
                <a:lnTo>
                  <a:pt x="257207" y="1145496"/>
                </a:lnTo>
                <a:lnTo>
                  <a:pt x="295248" y="1171626"/>
                </a:lnTo>
                <a:lnTo>
                  <a:pt x="334678" y="1194682"/>
                </a:lnTo>
                <a:lnTo>
                  <a:pt x="375324" y="1214665"/>
                </a:lnTo>
                <a:lnTo>
                  <a:pt x="417011" y="1231572"/>
                </a:lnTo>
                <a:lnTo>
                  <a:pt x="459567" y="1245406"/>
                </a:lnTo>
                <a:lnTo>
                  <a:pt x="502818" y="1256166"/>
                </a:lnTo>
                <a:lnTo>
                  <a:pt x="546589" y="1263851"/>
                </a:lnTo>
                <a:lnTo>
                  <a:pt x="590707" y="1268462"/>
                </a:lnTo>
                <a:lnTo>
                  <a:pt x="634999" y="1269999"/>
                </a:lnTo>
                <a:lnTo>
                  <a:pt x="679292" y="1268462"/>
                </a:lnTo>
                <a:lnTo>
                  <a:pt x="723410" y="1263851"/>
                </a:lnTo>
                <a:lnTo>
                  <a:pt x="767181" y="1256166"/>
                </a:lnTo>
                <a:lnTo>
                  <a:pt x="810432" y="1245406"/>
                </a:lnTo>
                <a:lnTo>
                  <a:pt x="852988" y="1231572"/>
                </a:lnTo>
                <a:lnTo>
                  <a:pt x="894675" y="1214665"/>
                </a:lnTo>
                <a:lnTo>
                  <a:pt x="935321" y="1194682"/>
                </a:lnTo>
                <a:lnTo>
                  <a:pt x="974751" y="1171626"/>
                </a:lnTo>
                <a:lnTo>
                  <a:pt x="1012792" y="1145496"/>
                </a:lnTo>
                <a:lnTo>
                  <a:pt x="1049271" y="1116291"/>
                </a:lnTo>
                <a:lnTo>
                  <a:pt x="1084012" y="1084012"/>
                </a:lnTo>
                <a:lnTo>
                  <a:pt x="1116291" y="1049271"/>
                </a:lnTo>
                <a:lnTo>
                  <a:pt x="1145496" y="1012792"/>
                </a:lnTo>
                <a:lnTo>
                  <a:pt x="1171626" y="974751"/>
                </a:lnTo>
                <a:lnTo>
                  <a:pt x="1194682" y="935321"/>
                </a:lnTo>
                <a:lnTo>
                  <a:pt x="1214665" y="894675"/>
                </a:lnTo>
                <a:lnTo>
                  <a:pt x="1231572" y="852988"/>
                </a:lnTo>
                <a:lnTo>
                  <a:pt x="1245406" y="810432"/>
                </a:lnTo>
                <a:lnTo>
                  <a:pt x="1256166" y="767181"/>
                </a:lnTo>
                <a:lnTo>
                  <a:pt x="1263851" y="723410"/>
                </a:lnTo>
                <a:lnTo>
                  <a:pt x="1268462" y="679292"/>
                </a:lnTo>
                <a:lnTo>
                  <a:pt x="1269999" y="634999"/>
                </a:lnTo>
                <a:lnTo>
                  <a:pt x="1268462" y="590707"/>
                </a:lnTo>
                <a:lnTo>
                  <a:pt x="1263851" y="546589"/>
                </a:lnTo>
                <a:lnTo>
                  <a:pt x="1256166" y="502818"/>
                </a:lnTo>
                <a:lnTo>
                  <a:pt x="1245406" y="459567"/>
                </a:lnTo>
                <a:lnTo>
                  <a:pt x="1231572" y="417011"/>
                </a:lnTo>
                <a:lnTo>
                  <a:pt x="1214665" y="375324"/>
                </a:lnTo>
                <a:lnTo>
                  <a:pt x="1194682" y="334678"/>
                </a:lnTo>
                <a:lnTo>
                  <a:pt x="1171626" y="295248"/>
                </a:lnTo>
                <a:lnTo>
                  <a:pt x="1145496" y="257207"/>
                </a:lnTo>
                <a:lnTo>
                  <a:pt x="1116291" y="220728"/>
                </a:lnTo>
                <a:lnTo>
                  <a:pt x="1084012" y="185987"/>
                </a:lnTo>
                <a:lnTo>
                  <a:pt x="1049271" y="153708"/>
                </a:lnTo>
                <a:lnTo>
                  <a:pt x="1012792" y="124503"/>
                </a:lnTo>
                <a:lnTo>
                  <a:pt x="974751" y="98373"/>
                </a:lnTo>
                <a:lnTo>
                  <a:pt x="935321" y="75317"/>
                </a:lnTo>
                <a:lnTo>
                  <a:pt x="894675" y="55334"/>
                </a:lnTo>
                <a:lnTo>
                  <a:pt x="852988" y="38427"/>
                </a:lnTo>
                <a:lnTo>
                  <a:pt x="810432" y="24593"/>
                </a:lnTo>
                <a:lnTo>
                  <a:pt x="767181" y="13833"/>
                </a:lnTo>
                <a:lnTo>
                  <a:pt x="723410" y="6148"/>
                </a:lnTo>
                <a:lnTo>
                  <a:pt x="679292" y="1537"/>
                </a:lnTo>
                <a:lnTo>
                  <a:pt x="63499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559300" y="6057900"/>
            <a:ext cx="906144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Produkt</a:t>
            </a:r>
            <a:endParaRPr sz="19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641116" y="5979770"/>
            <a:ext cx="2664072" cy="1096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58616" y="6297271"/>
            <a:ext cx="2029460" cy="461645"/>
          </a:xfrm>
          <a:custGeom>
            <a:avLst/>
            <a:gdLst/>
            <a:ahLst/>
            <a:cxnLst/>
            <a:rect l="l" t="t" r="r" b="b"/>
            <a:pathLst>
              <a:path w="2029459" h="461645">
                <a:moveTo>
                  <a:pt x="1576138" y="0"/>
                </a:moveTo>
                <a:lnTo>
                  <a:pt x="1576138" y="152543"/>
                </a:lnTo>
                <a:lnTo>
                  <a:pt x="0" y="152543"/>
                </a:lnTo>
                <a:lnTo>
                  <a:pt x="0" y="308514"/>
                </a:lnTo>
                <a:lnTo>
                  <a:pt x="1576138" y="308514"/>
                </a:lnTo>
                <a:lnTo>
                  <a:pt x="1576138" y="461058"/>
                </a:lnTo>
                <a:lnTo>
                  <a:pt x="2029072" y="230529"/>
                </a:lnTo>
                <a:lnTo>
                  <a:pt x="15761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81336" y="5019060"/>
            <a:ext cx="2850099" cy="17079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03118" y="5513514"/>
            <a:ext cx="1988185" cy="680720"/>
          </a:xfrm>
          <a:custGeom>
            <a:avLst/>
            <a:gdLst/>
            <a:ahLst/>
            <a:cxnLst/>
            <a:rect l="l" t="t" r="r" b="b"/>
            <a:pathLst>
              <a:path w="1988184" h="680720">
                <a:moveTo>
                  <a:pt x="1492417" y="0"/>
                </a:moveTo>
                <a:lnTo>
                  <a:pt x="1529321" y="148012"/>
                </a:lnTo>
                <a:lnTo>
                  <a:pt x="0" y="529314"/>
                </a:lnTo>
                <a:lnTo>
                  <a:pt x="37732" y="680653"/>
                </a:lnTo>
                <a:lnTo>
                  <a:pt x="1567054" y="299351"/>
                </a:lnTo>
                <a:lnTo>
                  <a:pt x="1774377" y="299351"/>
                </a:lnTo>
                <a:lnTo>
                  <a:pt x="1987668" y="114106"/>
                </a:lnTo>
                <a:lnTo>
                  <a:pt x="1492417" y="0"/>
                </a:lnTo>
                <a:close/>
              </a:path>
              <a:path w="1988184" h="680720">
                <a:moveTo>
                  <a:pt x="1774377" y="299351"/>
                </a:moveTo>
                <a:lnTo>
                  <a:pt x="1567054" y="299351"/>
                </a:lnTo>
                <a:lnTo>
                  <a:pt x="1603957" y="447362"/>
                </a:lnTo>
                <a:lnTo>
                  <a:pt x="1774377" y="299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218983" y="4148565"/>
            <a:ext cx="2866805" cy="22184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19991" y="4781504"/>
            <a:ext cx="1828800" cy="1021715"/>
          </a:xfrm>
          <a:custGeom>
            <a:avLst/>
            <a:gdLst/>
            <a:ahLst/>
            <a:cxnLst/>
            <a:rect l="l" t="t" r="r" b="b"/>
            <a:pathLst>
              <a:path w="1828800" h="1021714">
                <a:moveTo>
                  <a:pt x="1828177" y="0"/>
                </a:moveTo>
                <a:lnTo>
                  <a:pt x="1320034" y="9093"/>
                </a:lnTo>
                <a:lnTo>
                  <a:pt x="1391648" y="143781"/>
                </a:lnTo>
                <a:lnTo>
                  <a:pt x="0" y="883734"/>
                </a:lnTo>
                <a:lnTo>
                  <a:pt x="73224" y="1021449"/>
                </a:lnTo>
                <a:lnTo>
                  <a:pt x="1464872" y="281496"/>
                </a:lnTo>
                <a:lnTo>
                  <a:pt x="1630885" y="281496"/>
                </a:lnTo>
                <a:lnTo>
                  <a:pt x="1828177" y="0"/>
                </a:lnTo>
                <a:close/>
              </a:path>
              <a:path w="1828800" h="1021714">
                <a:moveTo>
                  <a:pt x="1630885" y="281496"/>
                </a:moveTo>
                <a:lnTo>
                  <a:pt x="1464872" y="281496"/>
                </a:lnTo>
                <a:lnTo>
                  <a:pt x="1536487" y="416184"/>
                </a:lnTo>
                <a:lnTo>
                  <a:pt x="1630885" y="2814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838586" y="3489328"/>
            <a:ext cx="2713198" cy="2597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89055" y="4109042"/>
            <a:ext cx="1560195" cy="1416050"/>
          </a:xfrm>
          <a:custGeom>
            <a:avLst/>
            <a:gdLst/>
            <a:ahLst/>
            <a:cxnLst/>
            <a:rect l="l" t="t" r="r" b="b"/>
            <a:pathLst>
              <a:path w="1560195" h="1416050">
                <a:moveTo>
                  <a:pt x="1560078" y="0"/>
                </a:moveTo>
                <a:lnTo>
                  <a:pt x="1069228" y="131754"/>
                </a:lnTo>
                <a:lnTo>
                  <a:pt x="1171299" y="245116"/>
                </a:lnTo>
                <a:lnTo>
                  <a:pt x="0" y="1299759"/>
                </a:lnTo>
                <a:lnTo>
                  <a:pt x="104364" y="1415669"/>
                </a:lnTo>
                <a:lnTo>
                  <a:pt x="1275665" y="361026"/>
                </a:lnTo>
                <a:lnTo>
                  <a:pt x="1421309" y="361026"/>
                </a:lnTo>
                <a:lnTo>
                  <a:pt x="1560078" y="0"/>
                </a:lnTo>
                <a:close/>
              </a:path>
              <a:path w="1560195" h="1416050">
                <a:moveTo>
                  <a:pt x="1421309" y="361026"/>
                </a:moveTo>
                <a:lnTo>
                  <a:pt x="1275665" y="361026"/>
                </a:lnTo>
                <a:lnTo>
                  <a:pt x="1377736" y="474388"/>
                </a:lnTo>
                <a:lnTo>
                  <a:pt x="1421309" y="361026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449883" y="3072338"/>
            <a:ext cx="2398404" cy="28215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017110" y="3642010"/>
            <a:ext cx="1199515" cy="1725930"/>
          </a:xfrm>
          <a:custGeom>
            <a:avLst/>
            <a:gdLst/>
            <a:ahLst/>
            <a:cxnLst/>
            <a:rect l="l" t="t" r="r" b="b"/>
            <a:pathLst>
              <a:path w="1199514" h="1725929">
                <a:moveTo>
                  <a:pt x="1199296" y="0"/>
                </a:moveTo>
                <a:lnTo>
                  <a:pt x="754901" y="246589"/>
                </a:lnTo>
                <a:lnTo>
                  <a:pt x="881366" y="331890"/>
                </a:lnTo>
                <a:lnTo>
                  <a:pt x="0" y="1638569"/>
                </a:lnTo>
                <a:lnTo>
                  <a:pt x="129306" y="1725787"/>
                </a:lnTo>
                <a:lnTo>
                  <a:pt x="1010672" y="419108"/>
                </a:lnTo>
                <a:lnTo>
                  <a:pt x="1147648" y="419108"/>
                </a:lnTo>
                <a:lnTo>
                  <a:pt x="1199296" y="0"/>
                </a:lnTo>
                <a:close/>
              </a:path>
              <a:path w="1199514" h="1725929">
                <a:moveTo>
                  <a:pt x="1147648" y="419108"/>
                </a:moveTo>
                <a:lnTo>
                  <a:pt x="1010672" y="419108"/>
                </a:lnTo>
                <a:lnTo>
                  <a:pt x="1137136" y="504409"/>
                </a:lnTo>
                <a:lnTo>
                  <a:pt x="1147648" y="4191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457913" y="2464642"/>
            <a:ext cx="1905000" cy="190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775412" y="278214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5000" y="0"/>
                </a:moveTo>
                <a:lnTo>
                  <a:pt x="590707" y="1537"/>
                </a:lnTo>
                <a:lnTo>
                  <a:pt x="546589" y="6148"/>
                </a:lnTo>
                <a:lnTo>
                  <a:pt x="502818" y="13833"/>
                </a:lnTo>
                <a:lnTo>
                  <a:pt x="459567" y="24593"/>
                </a:lnTo>
                <a:lnTo>
                  <a:pt x="417011" y="38427"/>
                </a:lnTo>
                <a:lnTo>
                  <a:pt x="375324" y="55334"/>
                </a:lnTo>
                <a:lnTo>
                  <a:pt x="334678" y="75317"/>
                </a:lnTo>
                <a:lnTo>
                  <a:pt x="295248" y="98373"/>
                </a:lnTo>
                <a:lnTo>
                  <a:pt x="257207" y="124503"/>
                </a:lnTo>
                <a:lnTo>
                  <a:pt x="220728" y="153708"/>
                </a:lnTo>
                <a:lnTo>
                  <a:pt x="185987" y="185987"/>
                </a:lnTo>
                <a:lnTo>
                  <a:pt x="153708" y="220728"/>
                </a:lnTo>
                <a:lnTo>
                  <a:pt x="124503" y="257207"/>
                </a:lnTo>
                <a:lnTo>
                  <a:pt x="98373" y="295248"/>
                </a:lnTo>
                <a:lnTo>
                  <a:pt x="75317" y="334678"/>
                </a:lnTo>
                <a:lnTo>
                  <a:pt x="55334" y="375324"/>
                </a:lnTo>
                <a:lnTo>
                  <a:pt x="38427" y="417011"/>
                </a:lnTo>
                <a:lnTo>
                  <a:pt x="24593" y="459567"/>
                </a:lnTo>
                <a:lnTo>
                  <a:pt x="13833" y="502817"/>
                </a:lnTo>
                <a:lnTo>
                  <a:pt x="6148" y="546588"/>
                </a:lnTo>
                <a:lnTo>
                  <a:pt x="1537" y="590707"/>
                </a:lnTo>
                <a:lnTo>
                  <a:pt x="0" y="634999"/>
                </a:lnTo>
                <a:lnTo>
                  <a:pt x="1537" y="679291"/>
                </a:lnTo>
                <a:lnTo>
                  <a:pt x="6148" y="723410"/>
                </a:lnTo>
                <a:lnTo>
                  <a:pt x="13833" y="767181"/>
                </a:lnTo>
                <a:lnTo>
                  <a:pt x="24593" y="810431"/>
                </a:lnTo>
                <a:lnTo>
                  <a:pt x="38427" y="852987"/>
                </a:lnTo>
                <a:lnTo>
                  <a:pt x="55334" y="894675"/>
                </a:lnTo>
                <a:lnTo>
                  <a:pt x="75317" y="935320"/>
                </a:lnTo>
                <a:lnTo>
                  <a:pt x="98373" y="974751"/>
                </a:lnTo>
                <a:lnTo>
                  <a:pt x="124503" y="1012792"/>
                </a:lnTo>
                <a:lnTo>
                  <a:pt x="153708" y="1049270"/>
                </a:lnTo>
                <a:lnTo>
                  <a:pt x="185987" y="1084012"/>
                </a:lnTo>
                <a:lnTo>
                  <a:pt x="220728" y="1116291"/>
                </a:lnTo>
                <a:lnTo>
                  <a:pt x="257207" y="1145496"/>
                </a:lnTo>
                <a:lnTo>
                  <a:pt x="295248" y="1171626"/>
                </a:lnTo>
                <a:lnTo>
                  <a:pt x="334678" y="1194682"/>
                </a:lnTo>
                <a:lnTo>
                  <a:pt x="375324" y="1214665"/>
                </a:lnTo>
                <a:lnTo>
                  <a:pt x="417011" y="1231572"/>
                </a:lnTo>
                <a:lnTo>
                  <a:pt x="459567" y="1245406"/>
                </a:lnTo>
                <a:lnTo>
                  <a:pt x="502818" y="1256166"/>
                </a:lnTo>
                <a:lnTo>
                  <a:pt x="546589" y="1263851"/>
                </a:lnTo>
                <a:lnTo>
                  <a:pt x="590707" y="1268462"/>
                </a:lnTo>
                <a:lnTo>
                  <a:pt x="635000" y="1270000"/>
                </a:lnTo>
                <a:lnTo>
                  <a:pt x="679292" y="1268462"/>
                </a:lnTo>
                <a:lnTo>
                  <a:pt x="723410" y="1263851"/>
                </a:lnTo>
                <a:lnTo>
                  <a:pt x="767181" y="1256166"/>
                </a:lnTo>
                <a:lnTo>
                  <a:pt x="810432" y="1245406"/>
                </a:lnTo>
                <a:lnTo>
                  <a:pt x="852988" y="1231572"/>
                </a:lnTo>
                <a:lnTo>
                  <a:pt x="894675" y="1214665"/>
                </a:lnTo>
                <a:lnTo>
                  <a:pt x="935321" y="1194682"/>
                </a:lnTo>
                <a:lnTo>
                  <a:pt x="974751" y="1171626"/>
                </a:lnTo>
                <a:lnTo>
                  <a:pt x="1012792" y="1145496"/>
                </a:lnTo>
                <a:lnTo>
                  <a:pt x="1049271" y="1116291"/>
                </a:lnTo>
                <a:lnTo>
                  <a:pt x="1084012" y="1084012"/>
                </a:lnTo>
                <a:lnTo>
                  <a:pt x="1116291" y="1049270"/>
                </a:lnTo>
                <a:lnTo>
                  <a:pt x="1145496" y="1012792"/>
                </a:lnTo>
                <a:lnTo>
                  <a:pt x="1171626" y="974751"/>
                </a:lnTo>
                <a:lnTo>
                  <a:pt x="1194682" y="935320"/>
                </a:lnTo>
                <a:lnTo>
                  <a:pt x="1214665" y="894675"/>
                </a:lnTo>
                <a:lnTo>
                  <a:pt x="1231572" y="852987"/>
                </a:lnTo>
                <a:lnTo>
                  <a:pt x="1245406" y="810431"/>
                </a:lnTo>
                <a:lnTo>
                  <a:pt x="1256166" y="767181"/>
                </a:lnTo>
                <a:lnTo>
                  <a:pt x="1263851" y="723410"/>
                </a:lnTo>
                <a:lnTo>
                  <a:pt x="1268462" y="679291"/>
                </a:lnTo>
                <a:lnTo>
                  <a:pt x="1270000" y="634999"/>
                </a:lnTo>
                <a:lnTo>
                  <a:pt x="1268462" y="590707"/>
                </a:lnTo>
                <a:lnTo>
                  <a:pt x="1263851" y="546588"/>
                </a:lnTo>
                <a:lnTo>
                  <a:pt x="1256166" y="502817"/>
                </a:lnTo>
                <a:lnTo>
                  <a:pt x="1245406" y="459567"/>
                </a:lnTo>
                <a:lnTo>
                  <a:pt x="1231572" y="417011"/>
                </a:lnTo>
                <a:lnTo>
                  <a:pt x="1214665" y="375324"/>
                </a:lnTo>
                <a:lnTo>
                  <a:pt x="1194682" y="334678"/>
                </a:lnTo>
                <a:lnTo>
                  <a:pt x="1171626" y="295248"/>
                </a:lnTo>
                <a:lnTo>
                  <a:pt x="1145496" y="257207"/>
                </a:lnTo>
                <a:lnTo>
                  <a:pt x="1116291" y="220728"/>
                </a:lnTo>
                <a:lnTo>
                  <a:pt x="1084012" y="185987"/>
                </a:lnTo>
                <a:lnTo>
                  <a:pt x="1049271" y="153708"/>
                </a:lnTo>
                <a:lnTo>
                  <a:pt x="1012792" y="124503"/>
                </a:lnTo>
                <a:lnTo>
                  <a:pt x="974751" y="98373"/>
                </a:lnTo>
                <a:lnTo>
                  <a:pt x="935321" y="75317"/>
                </a:lnTo>
                <a:lnTo>
                  <a:pt x="894675" y="55334"/>
                </a:lnTo>
                <a:lnTo>
                  <a:pt x="852988" y="38427"/>
                </a:lnTo>
                <a:lnTo>
                  <a:pt x="810432" y="24593"/>
                </a:lnTo>
                <a:lnTo>
                  <a:pt x="767181" y="13833"/>
                </a:lnTo>
                <a:lnTo>
                  <a:pt x="723410" y="6148"/>
                </a:lnTo>
                <a:lnTo>
                  <a:pt x="679292" y="1537"/>
                </a:lnTo>
                <a:lnTo>
                  <a:pt x="635000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959600" y="3251200"/>
            <a:ext cx="906144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Produkt</a:t>
            </a:r>
            <a:endParaRPr sz="19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926333" y="167134"/>
            <a:ext cx="2512695" cy="2512695"/>
          </a:xfrm>
          <a:custGeom>
            <a:avLst/>
            <a:gdLst/>
            <a:ahLst/>
            <a:cxnLst/>
            <a:rect l="l" t="t" r="r" b="b"/>
            <a:pathLst>
              <a:path w="2512695" h="2512695">
                <a:moveTo>
                  <a:pt x="2144516" y="367775"/>
                </a:moveTo>
                <a:lnTo>
                  <a:pt x="2177950" y="402493"/>
                </a:lnTo>
                <a:lnTo>
                  <a:pt x="2209792" y="438153"/>
                </a:lnTo>
                <a:lnTo>
                  <a:pt x="2240042" y="474710"/>
                </a:lnTo>
                <a:lnTo>
                  <a:pt x="2268699" y="512119"/>
                </a:lnTo>
                <a:lnTo>
                  <a:pt x="2295765" y="550333"/>
                </a:lnTo>
                <a:lnTo>
                  <a:pt x="2321239" y="589306"/>
                </a:lnTo>
                <a:lnTo>
                  <a:pt x="2345120" y="628992"/>
                </a:lnTo>
                <a:lnTo>
                  <a:pt x="2367410" y="669346"/>
                </a:lnTo>
                <a:lnTo>
                  <a:pt x="2388107" y="710320"/>
                </a:lnTo>
                <a:lnTo>
                  <a:pt x="2407212" y="751870"/>
                </a:lnTo>
                <a:lnTo>
                  <a:pt x="2424725" y="793948"/>
                </a:lnTo>
                <a:lnTo>
                  <a:pt x="2440647" y="836510"/>
                </a:lnTo>
                <a:lnTo>
                  <a:pt x="2454975" y="879509"/>
                </a:lnTo>
                <a:lnTo>
                  <a:pt x="2467712" y="922899"/>
                </a:lnTo>
                <a:lnTo>
                  <a:pt x="2478857" y="966634"/>
                </a:lnTo>
                <a:lnTo>
                  <a:pt x="2488410" y="1010668"/>
                </a:lnTo>
                <a:lnTo>
                  <a:pt x="2496370" y="1054956"/>
                </a:lnTo>
                <a:lnTo>
                  <a:pt x="2502738" y="1099450"/>
                </a:lnTo>
                <a:lnTo>
                  <a:pt x="2507515" y="1144105"/>
                </a:lnTo>
                <a:lnTo>
                  <a:pt x="2510699" y="1188875"/>
                </a:lnTo>
                <a:lnTo>
                  <a:pt x="2512291" y="1233715"/>
                </a:lnTo>
                <a:lnTo>
                  <a:pt x="2512291" y="1278577"/>
                </a:lnTo>
                <a:lnTo>
                  <a:pt x="2510699" y="1323416"/>
                </a:lnTo>
                <a:lnTo>
                  <a:pt x="2507515" y="1368186"/>
                </a:lnTo>
                <a:lnTo>
                  <a:pt x="2502738" y="1412842"/>
                </a:lnTo>
                <a:lnTo>
                  <a:pt x="2496370" y="1457336"/>
                </a:lnTo>
                <a:lnTo>
                  <a:pt x="2488410" y="1501623"/>
                </a:lnTo>
                <a:lnTo>
                  <a:pt x="2478857" y="1545657"/>
                </a:lnTo>
                <a:lnTo>
                  <a:pt x="2467712" y="1589392"/>
                </a:lnTo>
                <a:lnTo>
                  <a:pt x="2454975" y="1632782"/>
                </a:lnTo>
                <a:lnTo>
                  <a:pt x="2440647" y="1675781"/>
                </a:lnTo>
                <a:lnTo>
                  <a:pt x="2424725" y="1718343"/>
                </a:lnTo>
                <a:lnTo>
                  <a:pt x="2407212" y="1760421"/>
                </a:lnTo>
                <a:lnTo>
                  <a:pt x="2388107" y="1801971"/>
                </a:lnTo>
                <a:lnTo>
                  <a:pt x="2367410" y="1842945"/>
                </a:lnTo>
                <a:lnTo>
                  <a:pt x="2345120" y="1883299"/>
                </a:lnTo>
                <a:lnTo>
                  <a:pt x="2321239" y="1922985"/>
                </a:lnTo>
                <a:lnTo>
                  <a:pt x="2295765" y="1961958"/>
                </a:lnTo>
                <a:lnTo>
                  <a:pt x="2268699" y="2000172"/>
                </a:lnTo>
                <a:lnTo>
                  <a:pt x="2240042" y="2037581"/>
                </a:lnTo>
                <a:lnTo>
                  <a:pt x="2209792" y="2074138"/>
                </a:lnTo>
                <a:lnTo>
                  <a:pt x="2177950" y="2109798"/>
                </a:lnTo>
                <a:lnTo>
                  <a:pt x="2144516" y="2144516"/>
                </a:lnTo>
                <a:lnTo>
                  <a:pt x="2109798" y="2177950"/>
                </a:lnTo>
                <a:lnTo>
                  <a:pt x="2074138" y="2209792"/>
                </a:lnTo>
                <a:lnTo>
                  <a:pt x="2037581" y="2240042"/>
                </a:lnTo>
                <a:lnTo>
                  <a:pt x="2000172" y="2268699"/>
                </a:lnTo>
                <a:lnTo>
                  <a:pt x="1961958" y="2295765"/>
                </a:lnTo>
                <a:lnTo>
                  <a:pt x="1922985" y="2321239"/>
                </a:lnTo>
                <a:lnTo>
                  <a:pt x="1883299" y="2345120"/>
                </a:lnTo>
                <a:lnTo>
                  <a:pt x="1842945" y="2367410"/>
                </a:lnTo>
                <a:lnTo>
                  <a:pt x="1801971" y="2388107"/>
                </a:lnTo>
                <a:lnTo>
                  <a:pt x="1760421" y="2407212"/>
                </a:lnTo>
                <a:lnTo>
                  <a:pt x="1718343" y="2424725"/>
                </a:lnTo>
                <a:lnTo>
                  <a:pt x="1675781" y="2440647"/>
                </a:lnTo>
                <a:lnTo>
                  <a:pt x="1632782" y="2454975"/>
                </a:lnTo>
                <a:lnTo>
                  <a:pt x="1589392" y="2467712"/>
                </a:lnTo>
                <a:lnTo>
                  <a:pt x="1545657" y="2478857"/>
                </a:lnTo>
                <a:lnTo>
                  <a:pt x="1501623" y="2488410"/>
                </a:lnTo>
                <a:lnTo>
                  <a:pt x="1457336" y="2496370"/>
                </a:lnTo>
                <a:lnTo>
                  <a:pt x="1412842" y="2502738"/>
                </a:lnTo>
                <a:lnTo>
                  <a:pt x="1368186" y="2507515"/>
                </a:lnTo>
                <a:lnTo>
                  <a:pt x="1323416" y="2510699"/>
                </a:lnTo>
                <a:lnTo>
                  <a:pt x="1278577" y="2512291"/>
                </a:lnTo>
                <a:lnTo>
                  <a:pt x="1233715" y="2512291"/>
                </a:lnTo>
                <a:lnTo>
                  <a:pt x="1188875" y="2510699"/>
                </a:lnTo>
                <a:lnTo>
                  <a:pt x="1144105" y="2507515"/>
                </a:lnTo>
                <a:lnTo>
                  <a:pt x="1099450" y="2502738"/>
                </a:lnTo>
                <a:lnTo>
                  <a:pt x="1054956" y="2496370"/>
                </a:lnTo>
                <a:lnTo>
                  <a:pt x="1010668" y="2488410"/>
                </a:lnTo>
                <a:lnTo>
                  <a:pt x="966634" y="2478857"/>
                </a:lnTo>
                <a:lnTo>
                  <a:pt x="922899" y="2467712"/>
                </a:lnTo>
                <a:lnTo>
                  <a:pt x="879509" y="2454975"/>
                </a:lnTo>
                <a:lnTo>
                  <a:pt x="836510" y="2440647"/>
                </a:lnTo>
                <a:lnTo>
                  <a:pt x="793948" y="2424725"/>
                </a:lnTo>
                <a:lnTo>
                  <a:pt x="751870" y="2407212"/>
                </a:lnTo>
                <a:lnTo>
                  <a:pt x="710320" y="2388107"/>
                </a:lnTo>
                <a:lnTo>
                  <a:pt x="669346" y="2367410"/>
                </a:lnTo>
                <a:lnTo>
                  <a:pt x="628992" y="2345120"/>
                </a:lnTo>
                <a:lnTo>
                  <a:pt x="589306" y="2321239"/>
                </a:lnTo>
                <a:lnTo>
                  <a:pt x="550333" y="2295765"/>
                </a:lnTo>
                <a:lnTo>
                  <a:pt x="512119" y="2268699"/>
                </a:lnTo>
                <a:lnTo>
                  <a:pt x="474710" y="2240042"/>
                </a:lnTo>
                <a:lnTo>
                  <a:pt x="438153" y="2209792"/>
                </a:lnTo>
                <a:lnTo>
                  <a:pt x="402493" y="2177950"/>
                </a:lnTo>
                <a:lnTo>
                  <a:pt x="367775" y="2144516"/>
                </a:lnTo>
                <a:lnTo>
                  <a:pt x="334341" y="2109798"/>
                </a:lnTo>
                <a:lnTo>
                  <a:pt x="302499" y="2074138"/>
                </a:lnTo>
                <a:lnTo>
                  <a:pt x="272249" y="2037581"/>
                </a:lnTo>
                <a:lnTo>
                  <a:pt x="243591" y="2000172"/>
                </a:lnTo>
                <a:lnTo>
                  <a:pt x="216526" y="1961958"/>
                </a:lnTo>
                <a:lnTo>
                  <a:pt x="191052" y="1922985"/>
                </a:lnTo>
                <a:lnTo>
                  <a:pt x="167170" y="1883299"/>
                </a:lnTo>
                <a:lnTo>
                  <a:pt x="144881" y="1842945"/>
                </a:lnTo>
                <a:lnTo>
                  <a:pt x="124184" y="1801971"/>
                </a:lnTo>
                <a:lnTo>
                  <a:pt x="105078" y="1760421"/>
                </a:lnTo>
                <a:lnTo>
                  <a:pt x="87565" y="1718343"/>
                </a:lnTo>
                <a:lnTo>
                  <a:pt x="71644" y="1675781"/>
                </a:lnTo>
                <a:lnTo>
                  <a:pt x="57315" y="1632782"/>
                </a:lnTo>
                <a:lnTo>
                  <a:pt x="44578" y="1589392"/>
                </a:lnTo>
                <a:lnTo>
                  <a:pt x="33434" y="1545657"/>
                </a:lnTo>
                <a:lnTo>
                  <a:pt x="23881" y="1501623"/>
                </a:lnTo>
                <a:lnTo>
                  <a:pt x="15921" y="1457336"/>
                </a:lnTo>
                <a:lnTo>
                  <a:pt x="9552" y="1412842"/>
                </a:lnTo>
                <a:lnTo>
                  <a:pt x="4776" y="1368186"/>
                </a:lnTo>
                <a:lnTo>
                  <a:pt x="1592" y="1323416"/>
                </a:lnTo>
                <a:lnTo>
                  <a:pt x="0" y="1278577"/>
                </a:lnTo>
                <a:lnTo>
                  <a:pt x="0" y="1233715"/>
                </a:lnTo>
                <a:lnTo>
                  <a:pt x="1592" y="1188875"/>
                </a:lnTo>
                <a:lnTo>
                  <a:pt x="4776" y="1144105"/>
                </a:lnTo>
                <a:lnTo>
                  <a:pt x="9552" y="1099450"/>
                </a:lnTo>
                <a:lnTo>
                  <a:pt x="15921" y="1054956"/>
                </a:lnTo>
                <a:lnTo>
                  <a:pt x="23881" y="1010668"/>
                </a:lnTo>
                <a:lnTo>
                  <a:pt x="33434" y="966634"/>
                </a:lnTo>
                <a:lnTo>
                  <a:pt x="44578" y="922899"/>
                </a:lnTo>
                <a:lnTo>
                  <a:pt x="57315" y="879509"/>
                </a:lnTo>
                <a:lnTo>
                  <a:pt x="71644" y="836510"/>
                </a:lnTo>
                <a:lnTo>
                  <a:pt x="87565" y="793948"/>
                </a:lnTo>
                <a:lnTo>
                  <a:pt x="105078" y="751870"/>
                </a:lnTo>
                <a:lnTo>
                  <a:pt x="124184" y="710320"/>
                </a:lnTo>
                <a:lnTo>
                  <a:pt x="144881" y="669346"/>
                </a:lnTo>
                <a:lnTo>
                  <a:pt x="167170" y="628992"/>
                </a:lnTo>
                <a:lnTo>
                  <a:pt x="191052" y="589306"/>
                </a:lnTo>
                <a:lnTo>
                  <a:pt x="216526" y="550333"/>
                </a:lnTo>
                <a:lnTo>
                  <a:pt x="243591" y="512119"/>
                </a:lnTo>
                <a:lnTo>
                  <a:pt x="272249" y="474710"/>
                </a:lnTo>
                <a:lnTo>
                  <a:pt x="302499" y="438153"/>
                </a:lnTo>
                <a:lnTo>
                  <a:pt x="334341" y="402493"/>
                </a:lnTo>
                <a:lnTo>
                  <a:pt x="367775" y="367775"/>
                </a:lnTo>
                <a:lnTo>
                  <a:pt x="402493" y="334341"/>
                </a:lnTo>
                <a:lnTo>
                  <a:pt x="438153" y="302499"/>
                </a:lnTo>
                <a:lnTo>
                  <a:pt x="474710" y="272249"/>
                </a:lnTo>
                <a:lnTo>
                  <a:pt x="512119" y="243591"/>
                </a:lnTo>
                <a:lnTo>
                  <a:pt x="550333" y="216526"/>
                </a:lnTo>
                <a:lnTo>
                  <a:pt x="589306" y="191052"/>
                </a:lnTo>
                <a:lnTo>
                  <a:pt x="628992" y="167170"/>
                </a:lnTo>
                <a:lnTo>
                  <a:pt x="669346" y="144881"/>
                </a:lnTo>
                <a:lnTo>
                  <a:pt x="710320" y="124184"/>
                </a:lnTo>
                <a:lnTo>
                  <a:pt x="751870" y="105078"/>
                </a:lnTo>
                <a:lnTo>
                  <a:pt x="793948" y="87565"/>
                </a:lnTo>
                <a:lnTo>
                  <a:pt x="836510" y="71644"/>
                </a:lnTo>
                <a:lnTo>
                  <a:pt x="879509" y="57315"/>
                </a:lnTo>
                <a:lnTo>
                  <a:pt x="922899" y="44578"/>
                </a:lnTo>
                <a:lnTo>
                  <a:pt x="966634" y="33434"/>
                </a:lnTo>
                <a:lnTo>
                  <a:pt x="1010668" y="23881"/>
                </a:lnTo>
                <a:lnTo>
                  <a:pt x="1054956" y="15921"/>
                </a:lnTo>
                <a:lnTo>
                  <a:pt x="1099450" y="9552"/>
                </a:lnTo>
                <a:lnTo>
                  <a:pt x="1144105" y="4776"/>
                </a:lnTo>
                <a:lnTo>
                  <a:pt x="1188875" y="1592"/>
                </a:lnTo>
                <a:lnTo>
                  <a:pt x="1233715" y="0"/>
                </a:lnTo>
                <a:lnTo>
                  <a:pt x="1278577" y="0"/>
                </a:lnTo>
                <a:lnTo>
                  <a:pt x="1323416" y="1592"/>
                </a:lnTo>
                <a:lnTo>
                  <a:pt x="1368186" y="4776"/>
                </a:lnTo>
                <a:lnTo>
                  <a:pt x="1412842" y="9552"/>
                </a:lnTo>
                <a:lnTo>
                  <a:pt x="1457336" y="15921"/>
                </a:lnTo>
                <a:lnTo>
                  <a:pt x="1501623" y="23881"/>
                </a:lnTo>
                <a:lnTo>
                  <a:pt x="1545657" y="33434"/>
                </a:lnTo>
                <a:lnTo>
                  <a:pt x="1589392" y="44578"/>
                </a:lnTo>
                <a:lnTo>
                  <a:pt x="1632782" y="57315"/>
                </a:lnTo>
                <a:lnTo>
                  <a:pt x="1675781" y="71644"/>
                </a:lnTo>
                <a:lnTo>
                  <a:pt x="1718343" y="87565"/>
                </a:lnTo>
                <a:lnTo>
                  <a:pt x="1760421" y="105078"/>
                </a:lnTo>
                <a:lnTo>
                  <a:pt x="1801971" y="124184"/>
                </a:lnTo>
                <a:lnTo>
                  <a:pt x="1842945" y="144881"/>
                </a:lnTo>
                <a:lnTo>
                  <a:pt x="1883299" y="167170"/>
                </a:lnTo>
                <a:lnTo>
                  <a:pt x="1922985" y="191052"/>
                </a:lnTo>
                <a:lnTo>
                  <a:pt x="1961958" y="216526"/>
                </a:lnTo>
                <a:lnTo>
                  <a:pt x="2000172" y="243591"/>
                </a:lnTo>
                <a:lnTo>
                  <a:pt x="2037581" y="272249"/>
                </a:lnTo>
                <a:lnTo>
                  <a:pt x="2074138" y="302499"/>
                </a:lnTo>
                <a:lnTo>
                  <a:pt x="2109798" y="334341"/>
                </a:lnTo>
                <a:lnTo>
                  <a:pt x="2144516" y="367775"/>
                </a:lnTo>
                <a:close/>
              </a:path>
            </a:pathLst>
          </a:custGeom>
          <a:ln w="635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711200" y="508000"/>
            <a:ext cx="2249170" cy="7594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03200" marR="5080" indent="-190500">
              <a:lnSpc>
                <a:spcPct val="100699"/>
              </a:lnSpc>
              <a:spcBef>
                <a:spcPts val="80"/>
              </a:spcBef>
            </a:pPr>
            <a:r>
              <a:rPr sz="2400" spc="20" dirty="0"/>
              <a:t>Zweryfikowane  </a:t>
            </a:r>
            <a:r>
              <a:rPr sz="2400" spc="15" dirty="0"/>
              <a:t>Oczekiwania</a:t>
            </a:r>
            <a:endParaRPr sz="2400"/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24</a:t>
            </a:fld>
            <a:endParaRPr spc="-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0400" y="7264400"/>
            <a:ext cx="1905000" cy="190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77900" y="7581900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4999" y="0"/>
                </a:moveTo>
                <a:lnTo>
                  <a:pt x="590707" y="1537"/>
                </a:lnTo>
                <a:lnTo>
                  <a:pt x="546589" y="6148"/>
                </a:lnTo>
                <a:lnTo>
                  <a:pt x="502818" y="13833"/>
                </a:lnTo>
                <a:lnTo>
                  <a:pt x="459567" y="24593"/>
                </a:lnTo>
                <a:lnTo>
                  <a:pt x="417012" y="38427"/>
                </a:lnTo>
                <a:lnTo>
                  <a:pt x="375324" y="55335"/>
                </a:lnTo>
                <a:lnTo>
                  <a:pt x="334678" y="75317"/>
                </a:lnTo>
                <a:lnTo>
                  <a:pt x="295248" y="98373"/>
                </a:lnTo>
                <a:lnTo>
                  <a:pt x="257207" y="124504"/>
                </a:lnTo>
                <a:lnTo>
                  <a:pt x="220729" y="153709"/>
                </a:lnTo>
                <a:lnTo>
                  <a:pt x="185987" y="185988"/>
                </a:lnTo>
                <a:lnTo>
                  <a:pt x="153708" y="220729"/>
                </a:lnTo>
                <a:lnTo>
                  <a:pt x="124503" y="257208"/>
                </a:lnTo>
                <a:lnTo>
                  <a:pt x="98373" y="295249"/>
                </a:lnTo>
                <a:lnTo>
                  <a:pt x="75317" y="334679"/>
                </a:lnTo>
                <a:lnTo>
                  <a:pt x="55335" y="375325"/>
                </a:lnTo>
                <a:lnTo>
                  <a:pt x="38427" y="417012"/>
                </a:lnTo>
                <a:lnTo>
                  <a:pt x="24593" y="459568"/>
                </a:lnTo>
                <a:lnTo>
                  <a:pt x="13833" y="502818"/>
                </a:lnTo>
                <a:lnTo>
                  <a:pt x="6148" y="546589"/>
                </a:lnTo>
                <a:lnTo>
                  <a:pt x="1537" y="590708"/>
                </a:lnTo>
                <a:lnTo>
                  <a:pt x="0" y="635000"/>
                </a:lnTo>
                <a:lnTo>
                  <a:pt x="1537" y="679292"/>
                </a:lnTo>
                <a:lnTo>
                  <a:pt x="6148" y="723410"/>
                </a:lnTo>
                <a:lnTo>
                  <a:pt x="13833" y="767182"/>
                </a:lnTo>
                <a:lnTo>
                  <a:pt x="24593" y="810432"/>
                </a:lnTo>
                <a:lnTo>
                  <a:pt x="38427" y="852988"/>
                </a:lnTo>
                <a:lnTo>
                  <a:pt x="55335" y="894675"/>
                </a:lnTo>
                <a:lnTo>
                  <a:pt x="75317" y="935321"/>
                </a:lnTo>
                <a:lnTo>
                  <a:pt x="98373" y="974751"/>
                </a:lnTo>
                <a:lnTo>
                  <a:pt x="124503" y="1012792"/>
                </a:lnTo>
                <a:lnTo>
                  <a:pt x="153708" y="1049271"/>
                </a:lnTo>
                <a:lnTo>
                  <a:pt x="185987" y="1084013"/>
                </a:lnTo>
                <a:lnTo>
                  <a:pt x="220729" y="1116291"/>
                </a:lnTo>
                <a:lnTo>
                  <a:pt x="257207" y="1145496"/>
                </a:lnTo>
                <a:lnTo>
                  <a:pt x="295248" y="1171626"/>
                </a:lnTo>
                <a:lnTo>
                  <a:pt x="334678" y="1194683"/>
                </a:lnTo>
                <a:lnTo>
                  <a:pt x="375324" y="1214665"/>
                </a:lnTo>
                <a:lnTo>
                  <a:pt x="417012" y="1231573"/>
                </a:lnTo>
                <a:lnTo>
                  <a:pt x="459567" y="1245406"/>
                </a:lnTo>
                <a:lnTo>
                  <a:pt x="502818" y="1256166"/>
                </a:lnTo>
                <a:lnTo>
                  <a:pt x="546589" y="1263851"/>
                </a:lnTo>
                <a:lnTo>
                  <a:pt x="590707" y="1268463"/>
                </a:lnTo>
                <a:lnTo>
                  <a:pt x="634999" y="1270000"/>
                </a:lnTo>
                <a:lnTo>
                  <a:pt x="679292" y="1268463"/>
                </a:lnTo>
                <a:lnTo>
                  <a:pt x="723410" y="1263851"/>
                </a:lnTo>
                <a:lnTo>
                  <a:pt x="767181" y="1256166"/>
                </a:lnTo>
                <a:lnTo>
                  <a:pt x="810431" y="1245406"/>
                </a:lnTo>
                <a:lnTo>
                  <a:pt x="852987" y="1231573"/>
                </a:lnTo>
                <a:lnTo>
                  <a:pt x="894675" y="1214665"/>
                </a:lnTo>
                <a:lnTo>
                  <a:pt x="935320" y="1194683"/>
                </a:lnTo>
                <a:lnTo>
                  <a:pt x="974751" y="1171626"/>
                </a:lnTo>
                <a:lnTo>
                  <a:pt x="1012792" y="1145496"/>
                </a:lnTo>
                <a:lnTo>
                  <a:pt x="1049270" y="1116291"/>
                </a:lnTo>
                <a:lnTo>
                  <a:pt x="1084012" y="1084013"/>
                </a:lnTo>
                <a:lnTo>
                  <a:pt x="1116291" y="1049271"/>
                </a:lnTo>
                <a:lnTo>
                  <a:pt x="1145495" y="1012792"/>
                </a:lnTo>
                <a:lnTo>
                  <a:pt x="1171626" y="974751"/>
                </a:lnTo>
                <a:lnTo>
                  <a:pt x="1194682" y="935321"/>
                </a:lnTo>
                <a:lnTo>
                  <a:pt x="1214665" y="894675"/>
                </a:lnTo>
                <a:lnTo>
                  <a:pt x="1231573" y="852988"/>
                </a:lnTo>
                <a:lnTo>
                  <a:pt x="1245406" y="810432"/>
                </a:lnTo>
                <a:lnTo>
                  <a:pt x="1256166" y="767182"/>
                </a:lnTo>
                <a:lnTo>
                  <a:pt x="1263851" y="723410"/>
                </a:lnTo>
                <a:lnTo>
                  <a:pt x="1268463" y="679292"/>
                </a:lnTo>
                <a:lnTo>
                  <a:pt x="1270000" y="635000"/>
                </a:lnTo>
                <a:lnTo>
                  <a:pt x="1268463" y="590708"/>
                </a:lnTo>
                <a:lnTo>
                  <a:pt x="1263851" y="546589"/>
                </a:lnTo>
                <a:lnTo>
                  <a:pt x="1256166" y="502818"/>
                </a:lnTo>
                <a:lnTo>
                  <a:pt x="1245406" y="459568"/>
                </a:lnTo>
                <a:lnTo>
                  <a:pt x="1231573" y="417012"/>
                </a:lnTo>
                <a:lnTo>
                  <a:pt x="1214665" y="375325"/>
                </a:lnTo>
                <a:lnTo>
                  <a:pt x="1194682" y="334679"/>
                </a:lnTo>
                <a:lnTo>
                  <a:pt x="1171626" y="295249"/>
                </a:lnTo>
                <a:lnTo>
                  <a:pt x="1145495" y="257208"/>
                </a:lnTo>
                <a:lnTo>
                  <a:pt x="1116291" y="220729"/>
                </a:lnTo>
                <a:lnTo>
                  <a:pt x="1084012" y="185988"/>
                </a:lnTo>
                <a:lnTo>
                  <a:pt x="1049270" y="153709"/>
                </a:lnTo>
                <a:lnTo>
                  <a:pt x="1012792" y="124504"/>
                </a:lnTo>
                <a:lnTo>
                  <a:pt x="974751" y="98373"/>
                </a:lnTo>
                <a:lnTo>
                  <a:pt x="935320" y="75317"/>
                </a:lnTo>
                <a:lnTo>
                  <a:pt x="894675" y="55335"/>
                </a:lnTo>
                <a:lnTo>
                  <a:pt x="852987" y="38427"/>
                </a:lnTo>
                <a:lnTo>
                  <a:pt x="810431" y="24593"/>
                </a:lnTo>
                <a:lnTo>
                  <a:pt x="767181" y="13833"/>
                </a:lnTo>
                <a:lnTo>
                  <a:pt x="723410" y="6148"/>
                </a:lnTo>
                <a:lnTo>
                  <a:pt x="679292" y="1537"/>
                </a:lnTo>
                <a:lnTo>
                  <a:pt x="63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58900" y="8051800"/>
            <a:ext cx="51752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15" dirty="0">
                <a:latin typeface="Arial"/>
                <a:cs typeface="Arial"/>
              </a:rPr>
              <a:t>Plan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74966" y="7948270"/>
            <a:ext cx="2664072" cy="1096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92466" y="8265770"/>
            <a:ext cx="2029460" cy="461645"/>
          </a:xfrm>
          <a:custGeom>
            <a:avLst/>
            <a:gdLst/>
            <a:ahLst/>
            <a:cxnLst/>
            <a:rect l="l" t="t" r="r" b="b"/>
            <a:pathLst>
              <a:path w="2029460" h="461645">
                <a:moveTo>
                  <a:pt x="1576139" y="0"/>
                </a:moveTo>
                <a:lnTo>
                  <a:pt x="1576139" y="152543"/>
                </a:lnTo>
                <a:lnTo>
                  <a:pt x="0" y="152543"/>
                </a:lnTo>
                <a:lnTo>
                  <a:pt x="0" y="308515"/>
                </a:lnTo>
                <a:lnTo>
                  <a:pt x="1576139" y="308515"/>
                </a:lnTo>
                <a:lnTo>
                  <a:pt x="1576139" y="461058"/>
                </a:lnTo>
                <a:lnTo>
                  <a:pt x="2029072" y="230529"/>
                </a:lnTo>
                <a:lnTo>
                  <a:pt x="15761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15186" y="6987561"/>
            <a:ext cx="2850099" cy="17079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36970" y="7482014"/>
            <a:ext cx="1988185" cy="680720"/>
          </a:xfrm>
          <a:custGeom>
            <a:avLst/>
            <a:gdLst/>
            <a:ahLst/>
            <a:cxnLst/>
            <a:rect l="l" t="t" r="r" b="b"/>
            <a:pathLst>
              <a:path w="1988185" h="680720">
                <a:moveTo>
                  <a:pt x="1492417" y="0"/>
                </a:moveTo>
                <a:lnTo>
                  <a:pt x="1529321" y="148012"/>
                </a:lnTo>
                <a:lnTo>
                  <a:pt x="0" y="529314"/>
                </a:lnTo>
                <a:lnTo>
                  <a:pt x="37732" y="680653"/>
                </a:lnTo>
                <a:lnTo>
                  <a:pt x="1567054" y="299351"/>
                </a:lnTo>
                <a:lnTo>
                  <a:pt x="1774376" y="299351"/>
                </a:lnTo>
                <a:lnTo>
                  <a:pt x="1987666" y="114106"/>
                </a:lnTo>
                <a:lnTo>
                  <a:pt x="1492417" y="0"/>
                </a:lnTo>
                <a:close/>
              </a:path>
              <a:path w="1988185" h="680720">
                <a:moveTo>
                  <a:pt x="1774376" y="299351"/>
                </a:moveTo>
                <a:lnTo>
                  <a:pt x="1567054" y="299351"/>
                </a:lnTo>
                <a:lnTo>
                  <a:pt x="1603957" y="447362"/>
                </a:lnTo>
                <a:lnTo>
                  <a:pt x="1774376" y="299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52833" y="6117065"/>
            <a:ext cx="2866805" cy="22184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53841" y="6750004"/>
            <a:ext cx="1828800" cy="1021715"/>
          </a:xfrm>
          <a:custGeom>
            <a:avLst/>
            <a:gdLst/>
            <a:ahLst/>
            <a:cxnLst/>
            <a:rect l="l" t="t" r="r" b="b"/>
            <a:pathLst>
              <a:path w="1828800" h="1021715">
                <a:moveTo>
                  <a:pt x="1828177" y="0"/>
                </a:moveTo>
                <a:lnTo>
                  <a:pt x="1320034" y="9093"/>
                </a:lnTo>
                <a:lnTo>
                  <a:pt x="1391649" y="143781"/>
                </a:lnTo>
                <a:lnTo>
                  <a:pt x="0" y="883734"/>
                </a:lnTo>
                <a:lnTo>
                  <a:pt x="73225" y="1021449"/>
                </a:lnTo>
                <a:lnTo>
                  <a:pt x="1464873" y="281496"/>
                </a:lnTo>
                <a:lnTo>
                  <a:pt x="1630885" y="281496"/>
                </a:lnTo>
                <a:lnTo>
                  <a:pt x="1828177" y="0"/>
                </a:lnTo>
                <a:close/>
              </a:path>
              <a:path w="1828800" h="1021715">
                <a:moveTo>
                  <a:pt x="1630885" y="281496"/>
                </a:moveTo>
                <a:lnTo>
                  <a:pt x="1464873" y="281496"/>
                </a:lnTo>
                <a:lnTo>
                  <a:pt x="1536487" y="416184"/>
                </a:lnTo>
                <a:lnTo>
                  <a:pt x="1630885" y="281496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72437" y="5457828"/>
            <a:ext cx="2713198" cy="2597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22905" y="6077542"/>
            <a:ext cx="1560195" cy="1416050"/>
          </a:xfrm>
          <a:custGeom>
            <a:avLst/>
            <a:gdLst/>
            <a:ahLst/>
            <a:cxnLst/>
            <a:rect l="l" t="t" r="r" b="b"/>
            <a:pathLst>
              <a:path w="1560195" h="1416050">
                <a:moveTo>
                  <a:pt x="1560078" y="0"/>
                </a:moveTo>
                <a:lnTo>
                  <a:pt x="1069228" y="131754"/>
                </a:lnTo>
                <a:lnTo>
                  <a:pt x="1171300" y="245116"/>
                </a:lnTo>
                <a:lnTo>
                  <a:pt x="0" y="1299759"/>
                </a:lnTo>
                <a:lnTo>
                  <a:pt x="104366" y="1415669"/>
                </a:lnTo>
                <a:lnTo>
                  <a:pt x="1275665" y="361026"/>
                </a:lnTo>
                <a:lnTo>
                  <a:pt x="1421310" y="361026"/>
                </a:lnTo>
                <a:lnTo>
                  <a:pt x="1560078" y="0"/>
                </a:lnTo>
                <a:close/>
              </a:path>
              <a:path w="1560195" h="1416050">
                <a:moveTo>
                  <a:pt x="1421310" y="361026"/>
                </a:moveTo>
                <a:lnTo>
                  <a:pt x="1275665" y="361026"/>
                </a:lnTo>
                <a:lnTo>
                  <a:pt x="1377737" y="474388"/>
                </a:lnTo>
                <a:lnTo>
                  <a:pt x="1421310" y="361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3734" y="5040838"/>
            <a:ext cx="2398404" cy="28215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50960" y="5610510"/>
            <a:ext cx="1199515" cy="1725930"/>
          </a:xfrm>
          <a:custGeom>
            <a:avLst/>
            <a:gdLst/>
            <a:ahLst/>
            <a:cxnLst/>
            <a:rect l="l" t="t" r="r" b="b"/>
            <a:pathLst>
              <a:path w="1199514" h="1725929">
                <a:moveTo>
                  <a:pt x="1199297" y="0"/>
                </a:moveTo>
                <a:lnTo>
                  <a:pt x="754901" y="246589"/>
                </a:lnTo>
                <a:lnTo>
                  <a:pt x="881366" y="331890"/>
                </a:lnTo>
                <a:lnTo>
                  <a:pt x="0" y="1638569"/>
                </a:lnTo>
                <a:lnTo>
                  <a:pt x="129307" y="1725787"/>
                </a:lnTo>
                <a:lnTo>
                  <a:pt x="1010673" y="419108"/>
                </a:lnTo>
                <a:lnTo>
                  <a:pt x="1147649" y="419108"/>
                </a:lnTo>
                <a:lnTo>
                  <a:pt x="1199297" y="0"/>
                </a:lnTo>
                <a:close/>
              </a:path>
              <a:path w="1199514" h="1725929">
                <a:moveTo>
                  <a:pt x="1147649" y="419108"/>
                </a:moveTo>
                <a:lnTo>
                  <a:pt x="1010673" y="419108"/>
                </a:lnTo>
                <a:lnTo>
                  <a:pt x="1137137" y="504409"/>
                </a:lnTo>
                <a:lnTo>
                  <a:pt x="1147649" y="4191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 rot="19920000">
            <a:off x="2522750" y="6631286"/>
            <a:ext cx="1531149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b="1" spc="15" dirty="0">
                <a:latin typeface="Arial"/>
                <a:cs typeface="Arial"/>
              </a:rPr>
              <a:t>Realizacja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057613" y="5264113"/>
            <a:ext cx="1905000" cy="190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75112" y="558161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4999" y="0"/>
                </a:moveTo>
                <a:lnTo>
                  <a:pt x="590707" y="1537"/>
                </a:lnTo>
                <a:lnTo>
                  <a:pt x="546589" y="6148"/>
                </a:lnTo>
                <a:lnTo>
                  <a:pt x="502818" y="13833"/>
                </a:lnTo>
                <a:lnTo>
                  <a:pt x="459567" y="24593"/>
                </a:lnTo>
                <a:lnTo>
                  <a:pt x="417011" y="38427"/>
                </a:lnTo>
                <a:lnTo>
                  <a:pt x="375324" y="55334"/>
                </a:lnTo>
                <a:lnTo>
                  <a:pt x="334678" y="75317"/>
                </a:lnTo>
                <a:lnTo>
                  <a:pt x="295248" y="98373"/>
                </a:lnTo>
                <a:lnTo>
                  <a:pt x="257207" y="124503"/>
                </a:lnTo>
                <a:lnTo>
                  <a:pt x="220728" y="153708"/>
                </a:lnTo>
                <a:lnTo>
                  <a:pt x="185987" y="185987"/>
                </a:lnTo>
                <a:lnTo>
                  <a:pt x="153708" y="220728"/>
                </a:lnTo>
                <a:lnTo>
                  <a:pt x="124503" y="257207"/>
                </a:lnTo>
                <a:lnTo>
                  <a:pt x="98373" y="295248"/>
                </a:lnTo>
                <a:lnTo>
                  <a:pt x="75317" y="334678"/>
                </a:lnTo>
                <a:lnTo>
                  <a:pt x="55334" y="375324"/>
                </a:lnTo>
                <a:lnTo>
                  <a:pt x="38427" y="417011"/>
                </a:lnTo>
                <a:lnTo>
                  <a:pt x="24593" y="459567"/>
                </a:lnTo>
                <a:lnTo>
                  <a:pt x="13833" y="502818"/>
                </a:lnTo>
                <a:lnTo>
                  <a:pt x="6148" y="546589"/>
                </a:lnTo>
                <a:lnTo>
                  <a:pt x="1537" y="590707"/>
                </a:lnTo>
                <a:lnTo>
                  <a:pt x="0" y="634999"/>
                </a:lnTo>
                <a:lnTo>
                  <a:pt x="1537" y="679292"/>
                </a:lnTo>
                <a:lnTo>
                  <a:pt x="6148" y="723410"/>
                </a:lnTo>
                <a:lnTo>
                  <a:pt x="13833" y="767181"/>
                </a:lnTo>
                <a:lnTo>
                  <a:pt x="24593" y="810432"/>
                </a:lnTo>
                <a:lnTo>
                  <a:pt x="38427" y="852988"/>
                </a:lnTo>
                <a:lnTo>
                  <a:pt x="55334" y="894675"/>
                </a:lnTo>
                <a:lnTo>
                  <a:pt x="75317" y="935321"/>
                </a:lnTo>
                <a:lnTo>
                  <a:pt x="98373" y="974751"/>
                </a:lnTo>
                <a:lnTo>
                  <a:pt x="124503" y="1012792"/>
                </a:lnTo>
                <a:lnTo>
                  <a:pt x="153708" y="1049271"/>
                </a:lnTo>
                <a:lnTo>
                  <a:pt x="185987" y="1084012"/>
                </a:lnTo>
                <a:lnTo>
                  <a:pt x="220728" y="1116291"/>
                </a:lnTo>
                <a:lnTo>
                  <a:pt x="257207" y="1145496"/>
                </a:lnTo>
                <a:lnTo>
                  <a:pt x="295248" y="1171626"/>
                </a:lnTo>
                <a:lnTo>
                  <a:pt x="334678" y="1194682"/>
                </a:lnTo>
                <a:lnTo>
                  <a:pt x="375324" y="1214665"/>
                </a:lnTo>
                <a:lnTo>
                  <a:pt x="417011" y="1231572"/>
                </a:lnTo>
                <a:lnTo>
                  <a:pt x="459567" y="1245406"/>
                </a:lnTo>
                <a:lnTo>
                  <a:pt x="502818" y="1256166"/>
                </a:lnTo>
                <a:lnTo>
                  <a:pt x="546589" y="1263851"/>
                </a:lnTo>
                <a:lnTo>
                  <a:pt x="590707" y="1268462"/>
                </a:lnTo>
                <a:lnTo>
                  <a:pt x="634999" y="1269999"/>
                </a:lnTo>
                <a:lnTo>
                  <a:pt x="679292" y="1268462"/>
                </a:lnTo>
                <a:lnTo>
                  <a:pt x="723410" y="1263851"/>
                </a:lnTo>
                <a:lnTo>
                  <a:pt x="767181" y="1256166"/>
                </a:lnTo>
                <a:lnTo>
                  <a:pt x="810432" y="1245406"/>
                </a:lnTo>
                <a:lnTo>
                  <a:pt x="852988" y="1231572"/>
                </a:lnTo>
                <a:lnTo>
                  <a:pt x="894675" y="1214665"/>
                </a:lnTo>
                <a:lnTo>
                  <a:pt x="935321" y="1194682"/>
                </a:lnTo>
                <a:lnTo>
                  <a:pt x="974751" y="1171626"/>
                </a:lnTo>
                <a:lnTo>
                  <a:pt x="1012792" y="1145496"/>
                </a:lnTo>
                <a:lnTo>
                  <a:pt x="1049271" y="1116291"/>
                </a:lnTo>
                <a:lnTo>
                  <a:pt x="1084012" y="1084012"/>
                </a:lnTo>
                <a:lnTo>
                  <a:pt x="1116291" y="1049271"/>
                </a:lnTo>
                <a:lnTo>
                  <a:pt x="1145496" y="1012792"/>
                </a:lnTo>
                <a:lnTo>
                  <a:pt x="1171626" y="974751"/>
                </a:lnTo>
                <a:lnTo>
                  <a:pt x="1194682" y="935321"/>
                </a:lnTo>
                <a:lnTo>
                  <a:pt x="1214665" y="894675"/>
                </a:lnTo>
                <a:lnTo>
                  <a:pt x="1231572" y="852988"/>
                </a:lnTo>
                <a:lnTo>
                  <a:pt x="1245406" y="810432"/>
                </a:lnTo>
                <a:lnTo>
                  <a:pt x="1256166" y="767181"/>
                </a:lnTo>
                <a:lnTo>
                  <a:pt x="1263851" y="723410"/>
                </a:lnTo>
                <a:lnTo>
                  <a:pt x="1268462" y="679292"/>
                </a:lnTo>
                <a:lnTo>
                  <a:pt x="1269999" y="634999"/>
                </a:lnTo>
                <a:lnTo>
                  <a:pt x="1268462" y="590707"/>
                </a:lnTo>
                <a:lnTo>
                  <a:pt x="1263851" y="546589"/>
                </a:lnTo>
                <a:lnTo>
                  <a:pt x="1256166" y="502818"/>
                </a:lnTo>
                <a:lnTo>
                  <a:pt x="1245406" y="459567"/>
                </a:lnTo>
                <a:lnTo>
                  <a:pt x="1231572" y="417011"/>
                </a:lnTo>
                <a:lnTo>
                  <a:pt x="1214665" y="375324"/>
                </a:lnTo>
                <a:lnTo>
                  <a:pt x="1194682" y="334678"/>
                </a:lnTo>
                <a:lnTo>
                  <a:pt x="1171626" y="295248"/>
                </a:lnTo>
                <a:lnTo>
                  <a:pt x="1145496" y="257207"/>
                </a:lnTo>
                <a:lnTo>
                  <a:pt x="1116291" y="220728"/>
                </a:lnTo>
                <a:lnTo>
                  <a:pt x="1084012" y="185987"/>
                </a:lnTo>
                <a:lnTo>
                  <a:pt x="1049271" y="153708"/>
                </a:lnTo>
                <a:lnTo>
                  <a:pt x="1012792" y="124503"/>
                </a:lnTo>
                <a:lnTo>
                  <a:pt x="974751" y="98373"/>
                </a:lnTo>
                <a:lnTo>
                  <a:pt x="935321" y="75317"/>
                </a:lnTo>
                <a:lnTo>
                  <a:pt x="894675" y="55334"/>
                </a:lnTo>
                <a:lnTo>
                  <a:pt x="852988" y="38427"/>
                </a:lnTo>
                <a:lnTo>
                  <a:pt x="810432" y="24593"/>
                </a:lnTo>
                <a:lnTo>
                  <a:pt x="767181" y="13833"/>
                </a:lnTo>
                <a:lnTo>
                  <a:pt x="723410" y="6148"/>
                </a:lnTo>
                <a:lnTo>
                  <a:pt x="679292" y="1537"/>
                </a:lnTo>
                <a:lnTo>
                  <a:pt x="63499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559300" y="6057900"/>
            <a:ext cx="906144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Produkt</a:t>
            </a:r>
            <a:endParaRPr sz="19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641116" y="5979770"/>
            <a:ext cx="2664072" cy="1096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58616" y="6297271"/>
            <a:ext cx="2029460" cy="461645"/>
          </a:xfrm>
          <a:custGeom>
            <a:avLst/>
            <a:gdLst/>
            <a:ahLst/>
            <a:cxnLst/>
            <a:rect l="l" t="t" r="r" b="b"/>
            <a:pathLst>
              <a:path w="2029459" h="461645">
                <a:moveTo>
                  <a:pt x="1576138" y="0"/>
                </a:moveTo>
                <a:lnTo>
                  <a:pt x="1576138" y="152543"/>
                </a:lnTo>
                <a:lnTo>
                  <a:pt x="0" y="152543"/>
                </a:lnTo>
                <a:lnTo>
                  <a:pt x="0" y="308514"/>
                </a:lnTo>
                <a:lnTo>
                  <a:pt x="1576138" y="308514"/>
                </a:lnTo>
                <a:lnTo>
                  <a:pt x="1576138" y="461058"/>
                </a:lnTo>
                <a:lnTo>
                  <a:pt x="2029072" y="230529"/>
                </a:lnTo>
                <a:lnTo>
                  <a:pt x="15761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81336" y="5019060"/>
            <a:ext cx="2850099" cy="17079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03118" y="5513514"/>
            <a:ext cx="1988185" cy="680720"/>
          </a:xfrm>
          <a:custGeom>
            <a:avLst/>
            <a:gdLst/>
            <a:ahLst/>
            <a:cxnLst/>
            <a:rect l="l" t="t" r="r" b="b"/>
            <a:pathLst>
              <a:path w="1988184" h="680720">
                <a:moveTo>
                  <a:pt x="1492417" y="0"/>
                </a:moveTo>
                <a:lnTo>
                  <a:pt x="1529321" y="148012"/>
                </a:lnTo>
                <a:lnTo>
                  <a:pt x="0" y="529314"/>
                </a:lnTo>
                <a:lnTo>
                  <a:pt x="37732" y="680653"/>
                </a:lnTo>
                <a:lnTo>
                  <a:pt x="1567054" y="299351"/>
                </a:lnTo>
                <a:lnTo>
                  <a:pt x="1774377" y="299351"/>
                </a:lnTo>
                <a:lnTo>
                  <a:pt x="1987668" y="114106"/>
                </a:lnTo>
                <a:lnTo>
                  <a:pt x="1492417" y="0"/>
                </a:lnTo>
                <a:close/>
              </a:path>
              <a:path w="1988184" h="680720">
                <a:moveTo>
                  <a:pt x="1774377" y="299351"/>
                </a:moveTo>
                <a:lnTo>
                  <a:pt x="1567054" y="299351"/>
                </a:lnTo>
                <a:lnTo>
                  <a:pt x="1603957" y="447362"/>
                </a:lnTo>
                <a:lnTo>
                  <a:pt x="1774377" y="299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218983" y="4148565"/>
            <a:ext cx="2866805" cy="22184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19991" y="4781504"/>
            <a:ext cx="1828800" cy="1021715"/>
          </a:xfrm>
          <a:custGeom>
            <a:avLst/>
            <a:gdLst/>
            <a:ahLst/>
            <a:cxnLst/>
            <a:rect l="l" t="t" r="r" b="b"/>
            <a:pathLst>
              <a:path w="1828800" h="1021714">
                <a:moveTo>
                  <a:pt x="1828177" y="0"/>
                </a:moveTo>
                <a:lnTo>
                  <a:pt x="1320034" y="9093"/>
                </a:lnTo>
                <a:lnTo>
                  <a:pt x="1391648" y="143781"/>
                </a:lnTo>
                <a:lnTo>
                  <a:pt x="0" y="883734"/>
                </a:lnTo>
                <a:lnTo>
                  <a:pt x="73224" y="1021449"/>
                </a:lnTo>
                <a:lnTo>
                  <a:pt x="1464872" y="281496"/>
                </a:lnTo>
                <a:lnTo>
                  <a:pt x="1630885" y="281496"/>
                </a:lnTo>
                <a:lnTo>
                  <a:pt x="1828177" y="0"/>
                </a:lnTo>
                <a:close/>
              </a:path>
              <a:path w="1828800" h="1021714">
                <a:moveTo>
                  <a:pt x="1630885" y="281496"/>
                </a:moveTo>
                <a:lnTo>
                  <a:pt x="1464872" y="281496"/>
                </a:lnTo>
                <a:lnTo>
                  <a:pt x="1536487" y="416184"/>
                </a:lnTo>
                <a:lnTo>
                  <a:pt x="1630885" y="2814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838586" y="3489328"/>
            <a:ext cx="2713198" cy="2597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89055" y="4109042"/>
            <a:ext cx="1560195" cy="1416050"/>
          </a:xfrm>
          <a:custGeom>
            <a:avLst/>
            <a:gdLst/>
            <a:ahLst/>
            <a:cxnLst/>
            <a:rect l="l" t="t" r="r" b="b"/>
            <a:pathLst>
              <a:path w="1560195" h="1416050">
                <a:moveTo>
                  <a:pt x="1560078" y="0"/>
                </a:moveTo>
                <a:lnTo>
                  <a:pt x="1069228" y="131754"/>
                </a:lnTo>
                <a:lnTo>
                  <a:pt x="1171299" y="245116"/>
                </a:lnTo>
                <a:lnTo>
                  <a:pt x="0" y="1299759"/>
                </a:lnTo>
                <a:lnTo>
                  <a:pt x="104364" y="1415669"/>
                </a:lnTo>
                <a:lnTo>
                  <a:pt x="1275665" y="361026"/>
                </a:lnTo>
                <a:lnTo>
                  <a:pt x="1421309" y="361026"/>
                </a:lnTo>
                <a:lnTo>
                  <a:pt x="1560078" y="0"/>
                </a:lnTo>
                <a:close/>
              </a:path>
              <a:path w="1560195" h="1416050">
                <a:moveTo>
                  <a:pt x="1421309" y="361026"/>
                </a:moveTo>
                <a:lnTo>
                  <a:pt x="1275665" y="361026"/>
                </a:lnTo>
                <a:lnTo>
                  <a:pt x="1377736" y="474388"/>
                </a:lnTo>
                <a:lnTo>
                  <a:pt x="1421309" y="361026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449883" y="3072338"/>
            <a:ext cx="2398404" cy="28215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017110" y="3642010"/>
            <a:ext cx="1199515" cy="1725930"/>
          </a:xfrm>
          <a:custGeom>
            <a:avLst/>
            <a:gdLst/>
            <a:ahLst/>
            <a:cxnLst/>
            <a:rect l="l" t="t" r="r" b="b"/>
            <a:pathLst>
              <a:path w="1199514" h="1725929">
                <a:moveTo>
                  <a:pt x="1199296" y="0"/>
                </a:moveTo>
                <a:lnTo>
                  <a:pt x="754901" y="246589"/>
                </a:lnTo>
                <a:lnTo>
                  <a:pt x="881366" y="331890"/>
                </a:lnTo>
                <a:lnTo>
                  <a:pt x="0" y="1638569"/>
                </a:lnTo>
                <a:lnTo>
                  <a:pt x="129306" y="1725787"/>
                </a:lnTo>
                <a:lnTo>
                  <a:pt x="1010672" y="419108"/>
                </a:lnTo>
                <a:lnTo>
                  <a:pt x="1147648" y="419108"/>
                </a:lnTo>
                <a:lnTo>
                  <a:pt x="1199296" y="0"/>
                </a:lnTo>
                <a:close/>
              </a:path>
              <a:path w="1199514" h="1725929">
                <a:moveTo>
                  <a:pt x="1147648" y="419108"/>
                </a:moveTo>
                <a:lnTo>
                  <a:pt x="1010672" y="419108"/>
                </a:lnTo>
                <a:lnTo>
                  <a:pt x="1137136" y="504409"/>
                </a:lnTo>
                <a:lnTo>
                  <a:pt x="1147648" y="4191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457913" y="2464642"/>
            <a:ext cx="1905000" cy="190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775412" y="278214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5000" y="0"/>
                </a:moveTo>
                <a:lnTo>
                  <a:pt x="590707" y="1537"/>
                </a:lnTo>
                <a:lnTo>
                  <a:pt x="546589" y="6148"/>
                </a:lnTo>
                <a:lnTo>
                  <a:pt x="502818" y="13833"/>
                </a:lnTo>
                <a:lnTo>
                  <a:pt x="459567" y="24593"/>
                </a:lnTo>
                <a:lnTo>
                  <a:pt x="417011" y="38427"/>
                </a:lnTo>
                <a:lnTo>
                  <a:pt x="375324" y="55334"/>
                </a:lnTo>
                <a:lnTo>
                  <a:pt x="334678" y="75317"/>
                </a:lnTo>
                <a:lnTo>
                  <a:pt x="295248" y="98373"/>
                </a:lnTo>
                <a:lnTo>
                  <a:pt x="257207" y="124503"/>
                </a:lnTo>
                <a:lnTo>
                  <a:pt x="220728" y="153708"/>
                </a:lnTo>
                <a:lnTo>
                  <a:pt x="185987" y="185987"/>
                </a:lnTo>
                <a:lnTo>
                  <a:pt x="153708" y="220728"/>
                </a:lnTo>
                <a:lnTo>
                  <a:pt x="124503" y="257207"/>
                </a:lnTo>
                <a:lnTo>
                  <a:pt x="98373" y="295248"/>
                </a:lnTo>
                <a:lnTo>
                  <a:pt x="75317" y="334678"/>
                </a:lnTo>
                <a:lnTo>
                  <a:pt x="55334" y="375324"/>
                </a:lnTo>
                <a:lnTo>
                  <a:pt x="38427" y="417011"/>
                </a:lnTo>
                <a:lnTo>
                  <a:pt x="24593" y="459567"/>
                </a:lnTo>
                <a:lnTo>
                  <a:pt x="13833" y="502817"/>
                </a:lnTo>
                <a:lnTo>
                  <a:pt x="6148" y="546588"/>
                </a:lnTo>
                <a:lnTo>
                  <a:pt x="1537" y="590707"/>
                </a:lnTo>
                <a:lnTo>
                  <a:pt x="0" y="634999"/>
                </a:lnTo>
                <a:lnTo>
                  <a:pt x="1537" y="679291"/>
                </a:lnTo>
                <a:lnTo>
                  <a:pt x="6148" y="723410"/>
                </a:lnTo>
                <a:lnTo>
                  <a:pt x="13833" y="767181"/>
                </a:lnTo>
                <a:lnTo>
                  <a:pt x="24593" y="810431"/>
                </a:lnTo>
                <a:lnTo>
                  <a:pt x="38427" y="852987"/>
                </a:lnTo>
                <a:lnTo>
                  <a:pt x="55334" y="894675"/>
                </a:lnTo>
                <a:lnTo>
                  <a:pt x="75317" y="935320"/>
                </a:lnTo>
                <a:lnTo>
                  <a:pt x="98373" y="974751"/>
                </a:lnTo>
                <a:lnTo>
                  <a:pt x="124503" y="1012792"/>
                </a:lnTo>
                <a:lnTo>
                  <a:pt x="153708" y="1049270"/>
                </a:lnTo>
                <a:lnTo>
                  <a:pt x="185987" y="1084012"/>
                </a:lnTo>
                <a:lnTo>
                  <a:pt x="220728" y="1116291"/>
                </a:lnTo>
                <a:lnTo>
                  <a:pt x="257207" y="1145496"/>
                </a:lnTo>
                <a:lnTo>
                  <a:pt x="295248" y="1171626"/>
                </a:lnTo>
                <a:lnTo>
                  <a:pt x="334678" y="1194682"/>
                </a:lnTo>
                <a:lnTo>
                  <a:pt x="375324" y="1214665"/>
                </a:lnTo>
                <a:lnTo>
                  <a:pt x="417011" y="1231572"/>
                </a:lnTo>
                <a:lnTo>
                  <a:pt x="459567" y="1245406"/>
                </a:lnTo>
                <a:lnTo>
                  <a:pt x="502818" y="1256166"/>
                </a:lnTo>
                <a:lnTo>
                  <a:pt x="546589" y="1263851"/>
                </a:lnTo>
                <a:lnTo>
                  <a:pt x="590707" y="1268462"/>
                </a:lnTo>
                <a:lnTo>
                  <a:pt x="635000" y="1270000"/>
                </a:lnTo>
                <a:lnTo>
                  <a:pt x="679292" y="1268462"/>
                </a:lnTo>
                <a:lnTo>
                  <a:pt x="723410" y="1263851"/>
                </a:lnTo>
                <a:lnTo>
                  <a:pt x="767181" y="1256166"/>
                </a:lnTo>
                <a:lnTo>
                  <a:pt x="810432" y="1245406"/>
                </a:lnTo>
                <a:lnTo>
                  <a:pt x="852988" y="1231572"/>
                </a:lnTo>
                <a:lnTo>
                  <a:pt x="894675" y="1214665"/>
                </a:lnTo>
                <a:lnTo>
                  <a:pt x="935321" y="1194682"/>
                </a:lnTo>
                <a:lnTo>
                  <a:pt x="974751" y="1171626"/>
                </a:lnTo>
                <a:lnTo>
                  <a:pt x="1012792" y="1145496"/>
                </a:lnTo>
                <a:lnTo>
                  <a:pt x="1049271" y="1116291"/>
                </a:lnTo>
                <a:lnTo>
                  <a:pt x="1084012" y="1084012"/>
                </a:lnTo>
                <a:lnTo>
                  <a:pt x="1116291" y="1049270"/>
                </a:lnTo>
                <a:lnTo>
                  <a:pt x="1145496" y="1012792"/>
                </a:lnTo>
                <a:lnTo>
                  <a:pt x="1171626" y="974751"/>
                </a:lnTo>
                <a:lnTo>
                  <a:pt x="1194682" y="935320"/>
                </a:lnTo>
                <a:lnTo>
                  <a:pt x="1214665" y="894675"/>
                </a:lnTo>
                <a:lnTo>
                  <a:pt x="1231572" y="852987"/>
                </a:lnTo>
                <a:lnTo>
                  <a:pt x="1245406" y="810431"/>
                </a:lnTo>
                <a:lnTo>
                  <a:pt x="1256166" y="767181"/>
                </a:lnTo>
                <a:lnTo>
                  <a:pt x="1263851" y="723410"/>
                </a:lnTo>
                <a:lnTo>
                  <a:pt x="1268462" y="679291"/>
                </a:lnTo>
                <a:lnTo>
                  <a:pt x="1270000" y="634999"/>
                </a:lnTo>
                <a:lnTo>
                  <a:pt x="1268462" y="590707"/>
                </a:lnTo>
                <a:lnTo>
                  <a:pt x="1263851" y="546588"/>
                </a:lnTo>
                <a:lnTo>
                  <a:pt x="1256166" y="502817"/>
                </a:lnTo>
                <a:lnTo>
                  <a:pt x="1245406" y="459567"/>
                </a:lnTo>
                <a:lnTo>
                  <a:pt x="1231572" y="417011"/>
                </a:lnTo>
                <a:lnTo>
                  <a:pt x="1214665" y="375324"/>
                </a:lnTo>
                <a:lnTo>
                  <a:pt x="1194682" y="334678"/>
                </a:lnTo>
                <a:lnTo>
                  <a:pt x="1171626" y="295248"/>
                </a:lnTo>
                <a:lnTo>
                  <a:pt x="1145496" y="257207"/>
                </a:lnTo>
                <a:lnTo>
                  <a:pt x="1116291" y="220728"/>
                </a:lnTo>
                <a:lnTo>
                  <a:pt x="1084012" y="185987"/>
                </a:lnTo>
                <a:lnTo>
                  <a:pt x="1049271" y="153708"/>
                </a:lnTo>
                <a:lnTo>
                  <a:pt x="1012792" y="124503"/>
                </a:lnTo>
                <a:lnTo>
                  <a:pt x="974751" y="98373"/>
                </a:lnTo>
                <a:lnTo>
                  <a:pt x="935321" y="75317"/>
                </a:lnTo>
                <a:lnTo>
                  <a:pt x="894675" y="55334"/>
                </a:lnTo>
                <a:lnTo>
                  <a:pt x="852988" y="38427"/>
                </a:lnTo>
                <a:lnTo>
                  <a:pt x="810432" y="24593"/>
                </a:lnTo>
                <a:lnTo>
                  <a:pt x="767181" y="13833"/>
                </a:lnTo>
                <a:lnTo>
                  <a:pt x="723410" y="6148"/>
                </a:lnTo>
                <a:lnTo>
                  <a:pt x="679292" y="1537"/>
                </a:lnTo>
                <a:lnTo>
                  <a:pt x="635000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959600" y="3251200"/>
            <a:ext cx="906144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Produkt</a:t>
            </a:r>
            <a:endParaRPr sz="19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926333" y="167134"/>
            <a:ext cx="2512695" cy="2512695"/>
          </a:xfrm>
          <a:custGeom>
            <a:avLst/>
            <a:gdLst/>
            <a:ahLst/>
            <a:cxnLst/>
            <a:rect l="l" t="t" r="r" b="b"/>
            <a:pathLst>
              <a:path w="2512695" h="2512695">
                <a:moveTo>
                  <a:pt x="2144516" y="367775"/>
                </a:moveTo>
                <a:lnTo>
                  <a:pt x="2177950" y="402493"/>
                </a:lnTo>
                <a:lnTo>
                  <a:pt x="2209792" y="438153"/>
                </a:lnTo>
                <a:lnTo>
                  <a:pt x="2240042" y="474710"/>
                </a:lnTo>
                <a:lnTo>
                  <a:pt x="2268699" y="512119"/>
                </a:lnTo>
                <a:lnTo>
                  <a:pt x="2295765" y="550333"/>
                </a:lnTo>
                <a:lnTo>
                  <a:pt x="2321239" y="589306"/>
                </a:lnTo>
                <a:lnTo>
                  <a:pt x="2345120" y="628992"/>
                </a:lnTo>
                <a:lnTo>
                  <a:pt x="2367410" y="669346"/>
                </a:lnTo>
                <a:lnTo>
                  <a:pt x="2388107" y="710320"/>
                </a:lnTo>
                <a:lnTo>
                  <a:pt x="2407212" y="751870"/>
                </a:lnTo>
                <a:lnTo>
                  <a:pt x="2424725" y="793948"/>
                </a:lnTo>
                <a:lnTo>
                  <a:pt x="2440647" y="836510"/>
                </a:lnTo>
                <a:lnTo>
                  <a:pt x="2454975" y="879509"/>
                </a:lnTo>
                <a:lnTo>
                  <a:pt x="2467712" y="922899"/>
                </a:lnTo>
                <a:lnTo>
                  <a:pt x="2478857" y="966634"/>
                </a:lnTo>
                <a:lnTo>
                  <a:pt x="2488410" y="1010668"/>
                </a:lnTo>
                <a:lnTo>
                  <a:pt x="2496370" y="1054956"/>
                </a:lnTo>
                <a:lnTo>
                  <a:pt x="2502738" y="1099450"/>
                </a:lnTo>
                <a:lnTo>
                  <a:pt x="2507515" y="1144105"/>
                </a:lnTo>
                <a:lnTo>
                  <a:pt x="2510699" y="1188875"/>
                </a:lnTo>
                <a:lnTo>
                  <a:pt x="2512291" y="1233715"/>
                </a:lnTo>
                <a:lnTo>
                  <a:pt x="2512291" y="1278577"/>
                </a:lnTo>
                <a:lnTo>
                  <a:pt x="2510699" y="1323416"/>
                </a:lnTo>
                <a:lnTo>
                  <a:pt x="2507515" y="1368186"/>
                </a:lnTo>
                <a:lnTo>
                  <a:pt x="2502738" y="1412842"/>
                </a:lnTo>
                <a:lnTo>
                  <a:pt x="2496370" y="1457336"/>
                </a:lnTo>
                <a:lnTo>
                  <a:pt x="2488410" y="1501623"/>
                </a:lnTo>
                <a:lnTo>
                  <a:pt x="2478857" y="1545657"/>
                </a:lnTo>
                <a:lnTo>
                  <a:pt x="2467712" y="1589392"/>
                </a:lnTo>
                <a:lnTo>
                  <a:pt x="2454975" y="1632782"/>
                </a:lnTo>
                <a:lnTo>
                  <a:pt x="2440647" y="1675781"/>
                </a:lnTo>
                <a:lnTo>
                  <a:pt x="2424725" y="1718343"/>
                </a:lnTo>
                <a:lnTo>
                  <a:pt x="2407212" y="1760421"/>
                </a:lnTo>
                <a:lnTo>
                  <a:pt x="2388107" y="1801971"/>
                </a:lnTo>
                <a:lnTo>
                  <a:pt x="2367410" y="1842945"/>
                </a:lnTo>
                <a:lnTo>
                  <a:pt x="2345120" y="1883299"/>
                </a:lnTo>
                <a:lnTo>
                  <a:pt x="2321239" y="1922985"/>
                </a:lnTo>
                <a:lnTo>
                  <a:pt x="2295765" y="1961958"/>
                </a:lnTo>
                <a:lnTo>
                  <a:pt x="2268699" y="2000172"/>
                </a:lnTo>
                <a:lnTo>
                  <a:pt x="2240042" y="2037581"/>
                </a:lnTo>
                <a:lnTo>
                  <a:pt x="2209792" y="2074138"/>
                </a:lnTo>
                <a:lnTo>
                  <a:pt x="2177950" y="2109798"/>
                </a:lnTo>
                <a:lnTo>
                  <a:pt x="2144516" y="2144516"/>
                </a:lnTo>
                <a:lnTo>
                  <a:pt x="2109798" y="2177950"/>
                </a:lnTo>
                <a:lnTo>
                  <a:pt x="2074138" y="2209792"/>
                </a:lnTo>
                <a:lnTo>
                  <a:pt x="2037581" y="2240042"/>
                </a:lnTo>
                <a:lnTo>
                  <a:pt x="2000172" y="2268699"/>
                </a:lnTo>
                <a:lnTo>
                  <a:pt x="1961958" y="2295765"/>
                </a:lnTo>
                <a:lnTo>
                  <a:pt x="1922985" y="2321239"/>
                </a:lnTo>
                <a:lnTo>
                  <a:pt x="1883299" y="2345120"/>
                </a:lnTo>
                <a:lnTo>
                  <a:pt x="1842945" y="2367410"/>
                </a:lnTo>
                <a:lnTo>
                  <a:pt x="1801971" y="2388107"/>
                </a:lnTo>
                <a:lnTo>
                  <a:pt x="1760421" y="2407212"/>
                </a:lnTo>
                <a:lnTo>
                  <a:pt x="1718343" y="2424725"/>
                </a:lnTo>
                <a:lnTo>
                  <a:pt x="1675781" y="2440647"/>
                </a:lnTo>
                <a:lnTo>
                  <a:pt x="1632782" y="2454975"/>
                </a:lnTo>
                <a:lnTo>
                  <a:pt x="1589392" y="2467712"/>
                </a:lnTo>
                <a:lnTo>
                  <a:pt x="1545657" y="2478857"/>
                </a:lnTo>
                <a:lnTo>
                  <a:pt x="1501623" y="2488410"/>
                </a:lnTo>
                <a:lnTo>
                  <a:pt x="1457336" y="2496370"/>
                </a:lnTo>
                <a:lnTo>
                  <a:pt x="1412842" y="2502738"/>
                </a:lnTo>
                <a:lnTo>
                  <a:pt x="1368186" y="2507515"/>
                </a:lnTo>
                <a:lnTo>
                  <a:pt x="1323416" y="2510699"/>
                </a:lnTo>
                <a:lnTo>
                  <a:pt x="1278577" y="2512291"/>
                </a:lnTo>
                <a:lnTo>
                  <a:pt x="1233715" y="2512291"/>
                </a:lnTo>
                <a:lnTo>
                  <a:pt x="1188875" y="2510699"/>
                </a:lnTo>
                <a:lnTo>
                  <a:pt x="1144105" y="2507515"/>
                </a:lnTo>
                <a:lnTo>
                  <a:pt x="1099450" y="2502738"/>
                </a:lnTo>
                <a:lnTo>
                  <a:pt x="1054956" y="2496370"/>
                </a:lnTo>
                <a:lnTo>
                  <a:pt x="1010668" y="2488410"/>
                </a:lnTo>
                <a:lnTo>
                  <a:pt x="966634" y="2478857"/>
                </a:lnTo>
                <a:lnTo>
                  <a:pt x="922899" y="2467712"/>
                </a:lnTo>
                <a:lnTo>
                  <a:pt x="879509" y="2454975"/>
                </a:lnTo>
                <a:lnTo>
                  <a:pt x="836510" y="2440647"/>
                </a:lnTo>
                <a:lnTo>
                  <a:pt x="793948" y="2424725"/>
                </a:lnTo>
                <a:lnTo>
                  <a:pt x="751870" y="2407212"/>
                </a:lnTo>
                <a:lnTo>
                  <a:pt x="710320" y="2388107"/>
                </a:lnTo>
                <a:lnTo>
                  <a:pt x="669346" y="2367410"/>
                </a:lnTo>
                <a:lnTo>
                  <a:pt x="628992" y="2345120"/>
                </a:lnTo>
                <a:lnTo>
                  <a:pt x="589306" y="2321239"/>
                </a:lnTo>
                <a:lnTo>
                  <a:pt x="550333" y="2295765"/>
                </a:lnTo>
                <a:lnTo>
                  <a:pt x="512119" y="2268699"/>
                </a:lnTo>
                <a:lnTo>
                  <a:pt x="474710" y="2240042"/>
                </a:lnTo>
                <a:lnTo>
                  <a:pt x="438153" y="2209792"/>
                </a:lnTo>
                <a:lnTo>
                  <a:pt x="402493" y="2177950"/>
                </a:lnTo>
                <a:lnTo>
                  <a:pt x="367775" y="2144516"/>
                </a:lnTo>
                <a:lnTo>
                  <a:pt x="334341" y="2109798"/>
                </a:lnTo>
                <a:lnTo>
                  <a:pt x="302499" y="2074138"/>
                </a:lnTo>
                <a:lnTo>
                  <a:pt x="272249" y="2037581"/>
                </a:lnTo>
                <a:lnTo>
                  <a:pt x="243591" y="2000172"/>
                </a:lnTo>
                <a:lnTo>
                  <a:pt x="216526" y="1961958"/>
                </a:lnTo>
                <a:lnTo>
                  <a:pt x="191052" y="1922985"/>
                </a:lnTo>
                <a:lnTo>
                  <a:pt x="167170" y="1883299"/>
                </a:lnTo>
                <a:lnTo>
                  <a:pt x="144881" y="1842945"/>
                </a:lnTo>
                <a:lnTo>
                  <a:pt x="124184" y="1801971"/>
                </a:lnTo>
                <a:lnTo>
                  <a:pt x="105078" y="1760421"/>
                </a:lnTo>
                <a:lnTo>
                  <a:pt x="87565" y="1718343"/>
                </a:lnTo>
                <a:lnTo>
                  <a:pt x="71644" y="1675781"/>
                </a:lnTo>
                <a:lnTo>
                  <a:pt x="57315" y="1632782"/>
                </a:lnTo>
                <a:lnTo>
                  <a:pt x="44578" y="1589392"/>
                </a:lnTo>
                <a:lnTo>
                  <a:pt x="33434" y="1545657"/>
                </a:lnTo>
                <a:lnTo>
                  <a:pt x="23881" y="1501623"/>
                </a:lnTo>
                <a:lnTo>
                  <a:pt x="15921" y="1457336"/>
                </a:lnTo>
                <a:lnTo>
                  <a:pt x="9552" y="1412842"/>
                </a:lnTo>
                <a:lnTo>
                  <a:pt x="4776" y="1368186"/>
                </a:lnTo>
                <a:lnTo>
                  <a:pt x="1592" y="1323416"/>
                </a:lnTo>
                <a:lnTo>
                  <a:pt x="0" y="1278577"/>
                </a:lnTo>
                <a:lnTo>
                  <a:pt x="0" y="1233715"/>
                </a:lnTo>
                <a:lnTo>
                  <a:pt x="1592" y="1188875"/>
                </a:lnTo>
                <a:lnTo>
                  <a:pt x="4776" y="1144105"/>
                </a:lnTo>
                <a:lnTo>
                  <a:pt x="9552" y="1099450"/>
                </a:lnTo>
                <a:lnTo>
                  <a:pt x="15921" y="1054956"/>
                </a:lnTo>
                <a:lnTo>
                  <a:pt x="23881" y="1010668"/>
                </a:lnTo>
                <a:lnTo>
                  <a:pt x="33434" y="966634"/>
                </a:lnTo>
                <a:lnTo>
                  <a:pt x="44578" y="922899"/>
                </a:lnTo>
                <a:lnTo>
                  <a:pt x="57315" y="879509"/>
                </a:lnTo>
                <a:lnTo>
                  <a:pt x="71644" y="836510"/>
                </a:lnTo>
                <a:lnTo>
                  <a:pt x="87565" y="793948"/>
                </a:lnTo>
                <a:lnTo>
                  <a:pt x="105078" y="751870"/>
                </a:lnTo>
                <a:lnTo>
                  <a:pt x="124184" y="710320"/>
                </a:lnTo>
                <a:lnTo>
                  <a:pt x="144881" y="669346"/>
                </a:lnTo>
                <a:lnTo>
                  <a:pt x="167170" y="628992"/>
                </a:lnTo>
                <a:lnTo>
                  <a:pt x="191052" y="589306"/>
                </a:lnTo>
                <a:lnTo>
                  <a:pt x="216526" y="550333"/>
                </a:lnTo>
                <a:lnTo>
                  <a:pt x="243591" y="512119"/>
                </a:lnTo>
                <a:lnTo>
                  <a:pt x="272249" y="474710"/>
                </a:lnTo>
                <a:lnTo>
                  <a:pt x="302499" y="438153"/>
                </a:lnTo>
                <a:lnTo>
                  <a:pt x="334341" y="402493"/>
                </a:lnTo>
                <a:lnTo>
                  <a:pt x="367775" y="367775"/>
                </a:lnTo>
                <a:lnTo>
                  <a:pt x="402493" y="334341"/>
                </a:lnTo>
                <a:lnTo>
                  <a:pt x="438153" y="302499"/>
                </a:lnTo>
                <a:lnTo>
                  <a:pt x="474710" y="272249"/>
                </a:lnTo>
                <a:lnTo>
                  <a:pt x="512119" y="243591"/>
                </a:lnTo>
                <a:lnTo>
                  <a:pt x="550333" y="216526"/>
                </a:lnTo>
                <a:lnTo>
                  <a:pt x="589306" y="191052"/>
                </a:lnTo>
                <a:lnTo>
                  <a:pt x="628992" y="167170"/>
                </a:lnTo>
                <a:lnTo>
                  <a:pt x="669346" y="144881"/>
                </a:lnTo>
                <a:lnTo>
                  <a:pt x="710320" y="124184"/>
                </a:lnTo>
                <a:lnTo>
                  <a:pt x="751870" y="105078"/>
                </a:lnTo>
                <a:lnTo>
                  <a:pt x="793948" y="87565"/>
                </a:lnTo>
                <a:lnTo>
                  <a:pt x="836510" y="71644"/>
                </a:lnTo>
                <a:lnTo>
                  <a:pt x="879509" y="57315"/>
                </a:lnTo>
                <a:lnTo>
                  <a:pt x="922899" y="44578"/>
                </a:lnTo>
                <a:lnTo>
                  <a:pt x="966634" y="33434"/>
                </a:lnTo>
                <a:lnTo>
                  <a:pt x="1010668" y="23881"/>
                </a:lnTo>
                <a:lnTo>
                  <a:pt x="1054956" y="15921"/>
                </a:lnTo>
                <a:lnTo>
                  <a:pt x="1099450" y="9552"/>
                </a:lnTo>
                <a:lnTo>
                  <a:pt x="1144105" y="4776"/>
                </a:lnTo>
                <a:lnTo>
                  <a:pt x="1188875" y="1592"/>
                </a:lnTo>
                <a:lnTo>
                  <a:pt x="1233715" y="0"/>
                </a:lnTo>
                <a:lnTo>
                  <a:pt x="1278577" y="0"/>
                </a:lnTo>
                <a:lnTo>
                  <a:pt x="1323416" y="1592"/>
                </a:lnTo>
                <a:lnTo>
                  <a:pt x="1368186" y="4776"/>
                </a:lnTo>
                <a:lnTo>
                  <a:pt x="1412842" y="9552"/>
                </a:lnTo>
                <a:lnTo>
                  <a:pt x="1457336" y="15921"/>
                </a:lnTo>
                <a:lnTo>
                  <a:pt x="1501623" y="23881"/>
                </a:lnTo>
                <a:lnTo>
                  <a:pt x="1545657" y="33434"/>
                </a:lnTo>
                <a:lnTo>
                  <a:pt x="1589392" y="44578"/>
                </a:lnTo>
                <a:lnTo>
                  <a:pt x="1632782" y="57315"/>
                </a:lnTo>
                <a:lnTo>
                  <a:pt x="1675781" y="71644"/>
                </a:lnTo>
                <a:lnTo>
                  <a:pt x="1718343" y="87565"/>
                </a:lnTo>
                <a:lnTo>
                  <a:pt x="1760421" y="105078"/>
                </a:lnTo>
                <a:lnTo>
                  <a:pt x="1801971" y="124184"/>
                </a:lnTo>
                <a:lnTo>
                  <a:pt x="1842945" y="144881"/>
                </a:lnTo>
                <a:lnTo>
                  <a:pt x="1883299" y="167170"/>
                </a:lnTo>
                <a:lnTo>
                  <a:pt x="1922985" y="191052"/>
                </a:lnTo>
                <a:lnTo>
                  <a:pt x="1961958" y="216526"/>
                </a:lnTo>
                <a:lnTo>
                  <a:pt x="2000172" y="243591"/>
                </a:lnTo>
                <a:lnTo>
                  <a:pt x="2037581" y="272249"/>
                </a:lnTo>
                <a:lnTo>
                  <a:pt x="2074138" y="302499"/>
                </a:lnTo>
                <a:lnTo>
                  <a:pt x="2109798" y="334341"/>
                </a:lnTo>
                <a:lnTo>
                  <a:pt x="2144516" y="367775"/>
                </a:lnTo>
                <a:close/>
              </a:path>
            </a:pathLst>
          </a:custGeom>
          <a:ln w="635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711011" y="284963"/>
            <a:ext cx="1377391" cy="27668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109867" y="659799"/>
            <a:ext cx="477520" cy="2025650"/>
          </a:xfrm>
          <a:custGeom>
            <a:avLst/>
            <a:gdLst/>
            <a:ahLst/>
            <a:cxnLst/>
            <a:rect l="l" t="t" r="r" b="b"/>
            <a:pathLst>
              <a:path w="477520" h="2025650">
                <a:moveTo>
                  <a:pt x="308541" y="458707"/>
                </a:moveTo>
                <a:lnTo>
                  <a:pt x="151650" y="458707"/>
                </a:lnTo>
                <a:lnTo>
                  <a:pt x="321889" y="2025625"/>
                </a:lnTo>
                <a:lnTo>
                  <a:pt x="476948" y="2008779"/>
                </a:lnTo>
                <a:lnTo>
                  <a:pt x="308541" y="458707"/>
                </a:lnTo>
                <a:close/>
              </a:path>
              <a:path w="477520" h="2025650">
                <a:moveTo>
                  <a:pt x="180259" y="0"/>
                </a:moveTo>
                <a:lnTo>
                  <a:pt x="0" y="475183"/>
                </a:lnTo>
                <a:lnTo>
                  <a:pt x="151650" y="458707"/>
                </a:lnTo>
                <a:lnTo>
                  <a:pt x="308541" y="458707"/>
                </a:lnTo>
                <a:lnTo>
                  <a:pt x="306711" y="441860"/>
                </a:lnTo>
                <a:lnTo>
                  <a:pt x="458362" y="425385"/>
                </a:lnTo>
                <a:lnTo>
                  <a:pt x="1802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781387" y="397216"/>
            <a:ext cx="1948564" cy="287868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345394" y="884425"/>
            <a:ext cx="834390" cy="1931670"/>
          </a:xfrm>
          <a:custGeom>
            <a:avLst/>
            <a:gdLst/>
            <a:ahLst/>
            <a:cxnLst/>
            <a:rect l="l" t="t" r="r" b="b"/>
            <a:pathLst>
              <a:path w="834390" h="1931670">
                <a:moveTo>
                  <a:pt x="309354" y="452001"/>
                </a:moveTo>
                <a:lnTo>
                  <a:pt x="143159" y="452001"/>
                </a:lnTo>
                <a:lnTo>
                  <a:pt x="687412" y="1931192"/>
                </a:lnTo>
                <a:lnTo>
                  <a:pt x="833791" y="1877334"/>
                </a:lnTo>
                <a:lnTo>
                  <a:pt x="309354" y="452001"/>
                </a:lnTo>
                <a:close/>
              </a:path>
              <a:path w="834390" h="1931670">
                <a:moveTo>
                  <a:pt x="59947" y="0"/>
                </a:moveTo>
                <a:lnTo>
                  <a:pt x="0" y="504676"/>
                </a:lnTo>
                <a:lnTo>
                  <a:pt x="143159" y="452001"/>
                </a:lnTo>
                <a:lnTo>
                  <a:pt x="309354" y="452001"/>
                </a:lnTo>
                <a:lnTo>
                  <a:pt x="289538" y="398143"/>
                </a:lnTo>
                <a:lnTo>
                  <a:pt x="432697" y="345469"/>
                </a:lnTo>
                <a:lnTo>
                  <a:pt x="599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026084" y="816023"/>
            <a:ext cx="2403975" cy="28194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657809" y="1386662"/>
            <a:ext cx="1205230" cy="1722120"/>
          </a:xfrm>
          <a:custGeom>
            <a:avLst/>
            <a:gdLst/>
            <a:ahLst/>
            <a:cxnLst/>
            <a:rect l="l" t="t" r="r" b="b"/>
            <a:pathLst>
              <a:path w="1205229" h="1722120">
                <a:moveTo>
                  <a:pt x="378672" y="418444"/>
                </a:moveTo>
                <a:lnTo>
                  <a:pt x="190089" y="418444"/>
                </a:lnTo>
                <a:lnTo>
                  <a:pt x="1076024" y="1722031"/>
                </a:lnTo>
                <a:lnTo>
                  <a:pt x="1205025" y="1634359"/>
                </a:lnTo>
                <a:lnTo>
                  <a:pt x="378672" y="418444"/>
                </a:lnTo>
                <a:close/>
              </a:path>
              <a:path w="1205229" h="1722120">
                <a:moveTo>
                  <a:pt x="0" y="0"/>
                </a:moveTo>
                <a:lnTo>
                  <a:pt x="63925" y="504188"/>
                </a:lnTo>
                <a:lnTo>
                  <a:pt x="190089" y="418444"/>
                </a:lnTo>
                <a:lnTo>
                  <a:pt x="378672" y="418444"/>
                </a:lnTo>
                <a:lnTo>
                  <a:pt x="319090" y="330774"/>
                </a:lnTo>
                <a:lnTo>
                  <a:pt x="445255" y="24503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711200" y="508000"/>
            <a:ext cx="2249170" cy="7594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03200" marR="5080" indent="-190500">
              <a:lnSpc>
                <a:spcPct val="100699"/>
              </a:lnSpc>
              <a:spcBef>
                <a:spcPts val="80"/>
              </a:spcBef>
            </a:pPr>
            <a:r>
              <a:rPr sz="2400" spc="20" dirty="0"/>
              <a:t>Zweryfikowane  </a:t>
            </a:r>
            <a:r>
              <a:rPr sz="2400" spc="15" dirty="0"/>
              <a:t>Oczekiwania</a:t>
            </a:r>
            <a:endParaRPr sz="2400"/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25</a:t>
            </a:fld>
            <a:endParaRPr spc="-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0400" y="7264400"/>
            <a:ext cx="1905000" cy="190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77900" y="7581900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4999" y="0"/>
                </a:moveTo>
                <a:lnTo>
                  <a:pt x="590707" y="1537"/>
                </a:lnTo>
                <a:lnTo>
                  <a:pt x="546589" y="6148"/>
                </a:lnTo>
                <a:lnTo>
                  <a:pt x="502818" y="13833"/>
                </a:lnTo>
                <a:lnTo>
                  <a:pt x="459567" y="24593"/>
                </a:lnTo>
                <a:lnTo>
                  <a:pt x="417012" y="38427"/>
                </a:lnTo>
                <a:lnTo>
                  <a:pt x="375324" y="55335"/>
                </a:lnTo>
                <a:lnTo>
                  <a:pt x="334678" y="75317"/>
                </a:lnTo>
                <a:lnTo>
                  <a:pt x="295248" y="98373"/>
                </a:lnTo>
                <a:lnTo>
                  <a:pt x="257207" y="124504"/>
                </a:lnTo>
                <a:lnTo>
                  <a:pt x="220729" y="153709"/>
                </a:lnTo>
                <a:lnTo>
                  <a:pt x="185987" y="185988"/>
                </a:lnTo>
                <a:lnTo>
                  <a:pt x="153708" y="220729"/>
                </a:lnTo>
                <a:lnTo>
                  <a:pt x="124503" y="257208"/>
                </a:lnTo>
                <a:lnTo>
                  <a:pt x="98373" y="295249"/>
                </a:lnTo>
                <a:lnTo>
                  <a:pt x="75317" y="334679"/>
                </a:lnTo>
                <a:lnTo>
                  <a:pt x="55335" y="375325"/>
                </a:lnTo>
                <a:lnTo>
                  <a:pt x="38427" y="417012"/>
                </a:lnTo>
                <a:lnTo>
                  <a:pt x="24593" y="459568"/>
                </a:lnTo>
                <a:lnTo>
                  <a:pt x="13833" y="502818"/>
                </a:lnTo>
                <a:lnTo>
                  <a:pt x="6148" y="546589"/>
                </a:lnTo>
                <a:lnTo>
                  <a:pt x="1537" y="590708"/>
                </a:lnTo>
                <a:lnTo>
                  <a:pt x="0" y="635000"/>
                </a:lnTo>
                <a:lnTo>
                  <a:pt x="1537" y="679292"/>
                </a:lnTo>
                <a:lnTo>
                  <a:pt x="6148" y="723410"/>
                </a:lnTo>
                <a:lnTo>
                  <a:pt x="13833" y="767182"/>
                </a:lnTo>
                <a:lnTo>
                  <a:pt x="24593" y="810432"/>
                </a:lnTo>
                <a:lnTo>
                  <a:pt x="38427" y="852988"/>
                </a:lnTo>
                <a:lnTo>
                  <a:pt x="55335" y="894675"/>
                </a:lnTo>
                <a:lnTo>
                  <a:pt x="75317" y="935321"/>
                </a:lnTo>
                <a:lnTo>
                  <a:pt x="98373" y="974751"/>
                </a:lnTo>
                <a:lnTo>
                  <a:pt x="124503" y="1012792"/>
                </a:lnTo>
                <a:lnTo>
                  <a:pt x="153708" y="1049271"/>
                </a:lnTo>
                <a:lnTo>
                  <a:pt x="185987" y="1084013"/>
                </a:lnTo>
                <a:lnTo>
                  <a:pt x="220729" y="1116291"/>
                </a:lnTo>
                <a:lnTo>
                  <a:pt x="257207" y="1145496"/>
                </a:lnTo>
                <a:lnTo>
                  <a:pt x="295248" y="1171626"/>
                </a:lnTo>
                <a:lnTo>
                  <a:pt x="334678" y="1194683"/>
                </a:lnTo>
                <a:lnTo>
                  <a:pt x="375324" y="1214665"/>
                </a:lnTo>
                <a:lnTo>
                  <a:pt x="417012" y="1231573"/>
                </a:lnTo>
                <a:lnTo>
                  <a:pt x="459567" y="1245406"/>
                </a:lnTo>
                <a:lnTo>
                  <a:pt x="502818" y="1256166"/>
                </a:lnTo>
                <a:lnTo>
                  <a:pt x="546589" y="1263851"/>
                </a:lnTo>
                <a:lnTo>
                  <a:pt x="590707" y="1268463"/>
                </a:lnTo>
                <a:lnTo>
                  <a:pt x="634999" y="1270000"/>
                </a:lnTo>
                <a:lnTo>
                  <a:pt x="679292" y="1268463"/>
                </a:lnTo>
                <a:lnTo>
                  <a:pt x="723410" y="1263851"/>
                </a:lnTo>
                <a:lnTo>
                  <a:pt x="767181" y="1256166"/>
                </a:lnTo>
                <a:lnTo>
                  <a:pt x="810431" y="1245406"/>
                </a:lnTo>
                <a:lnTo>
                  <a:pt x="852987" y="1231573"/>
                </a:lnTo>
                <a:lnTo>
                  <a:pt x="894675" y="1214665"/>
                </a:lnTo>
                <a:lnTo>
                  <a:pt x="935320" y="1194683"/>
                </a:lnTo>
                <a:lnTo>
                  <a:pt x="974751" y="1171626"/>
                </a:lnTo>
                <a:lnTo>
                  <a:pt x="1012792" y="1145496"/>
                </a:lnTo>
                <a:lnTo>
                  <a:pt x="1049270" y="1116291"/>
                </a:lnTo>
                <a:lnTo>
                  <a:pt x="1084012" y="1084013"/>
                </a:lnTo>
                <a:lnTo>
                  <a:pt x="1116291" y="1049271"/>
                </a:lnTo>
                <a:lnTo>
                  <a:pt x="1145495" y="1012792"/>
                </a:lnTo>
                <a:lnTo>
                  <a:pt x="1171626" y="974751"/>
                </a:lnTo>
                <a:lnTo>
                  <a:pt x="1194682" y="935321"/>
                </a:lnTo>
                <a:lnTo>
                  <a:pt x="1214665" y="894675"/>
                </a:lnTo>
                <a:lnTo>
                  <a:pt x="1231573" y="852988"/>
                </a:lnTo>
                <a:lnTo>
                  <a:pt x="1245406" y="810432"/>
                </a:lnTo>
                <a:lnTo>
                  <a:pt x="1256166" y="767182"/>
                </a:lnTo>
                <a:lnTo>
                  <a:pt x="1263851" y="723410"/>
                </a:lnTo>
                <a:lnTo>
                  <a:pt x="1268463" y="679292"/>
                </a:lnTo>
                <a:lnTo>
                  <a:pt x="1270000" y="635000"/>
                </a:lnTo>
                <a:lnTo>
                  <a:pt x="1268463" y="590708"/>
                </a:lnTo>
                <a:lnTo>
                  <a:pt x="1263851" y="546589"/>
                </a:lnTo>
                <a:lnTo>
                  <a:pt x="1256166" y="502818"/>
                </a:lnTo>
                <a:lnTo>
                  <a:pt x="1245406" y="459568"/>
                </a:lnTo>
                <a:lnTo>
                  <a:pt x="1231573" y="417012"/>
                </a:lnTo>
                <a:lnTo>
                  <a:pt x="1214665" y="375325"/>
                </a:lnTo>
                <a:lnTo>
                  <a:pt x="1194682" y="334679"/>
                </a:lnTo>
                <a:lnTo>
                  <a:pt x="1171626" y="295249"/>
                </a:lnTo>
                <a:lnTo>
                  <a:pt x="1145495" y="257208"/>
                </a:lnTo>
                <a:lnTo>
                  <a:pt x="1116291" y="220729"/>
                </a:lnTo>
                <a:lnTo>
                  <a:pt x="1084012" y="185988"/>
                </a:lnTo>
                <a:lnTo>
                  <a:pt x="1049270" y="153709"/>
                </a:lnTo>
                <a:lnTo>
                  <a:pt x="1012792" y="124504"/>
                </a:lnTo>
                <a:lnTo>
                  <a:pt x="974751" y="98373"/>
                </a:lnTo>
                <a:lnTo>
                  <a:pt x="935320" y="75317"/>
                </a:lnTo>
                <a:lnTo>
                  <a:pt x="894675" y="55335"/>
                </a:lnTo>
                <a:lnTo>
                  <a:pt x="852987" y="38427"/>
                </a:lnTo>
                <a:lnTo>
                  <a:pt x="810431" y="24593"/>
                </a:lnTo>
                <a:lnTo>
                  <a:pt x="767181" y="13833"/>
                </a:lnTo>
                <a:lnTo>
                  <a:pt x="723410" y="6148"/>
                </a:lnTo>
                <a:lnTo>
                  <a:pt x="679292" y="1537"/>
                </a:lnTo>
                <a:lnTo>
                  <a:pt x="63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58900" y="8051800"/>
            <a:ext cx="51752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15" dirty="0">
                <a:latin typeface="Arial"/>
                <a:cs typeface="Arial"/>
              </a:rPr>
              <a:t>Plan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74966" y="7948270"/>
            <a:ext cx="2664072" cy="1096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92466" y="8265770"/>
            <a:ext cx="2029460" cy="461645"/>
          </a:xfrm>
          <a:custGeom>
            <a:avLst/>
            <a:gdLst/>
            <a:ahLst/>
            <a:cxnLst/>
            <a:rect l="l" t="t" r="r" b="b"/>
            <a:pathLst>
              <a:path w="2029460" h="461645">
                <a:moveTo>
                  <a:pt x="1576139" y="0"/>
                </a:moveTo>
                <a:lnTo>
                  <a:pt x="1576139" y="152543"/>
                </a:lnTo>
                <a:lnTo>
                  <a:pt x="0" y="152543"/>
                </a:lnTo>
                <a:lnTo>
                  <a:pt x="0" y="308515"/>
                </a:lnTo>
                <a:lnTo>
                  <a:pt x="1576139" y="308515"/>
                </a:lnTo>
                <a:lnTo>
                  <a:pt x="1576139" y="461058"/>
                </a:lnTo>
                <a:lnTo>
                  <a:pt x="2029072" y="230529"/>
                </a:lnTo>
                <a:lnTo>
                  <a:pt x="15761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15186" y="6987561"/>
            <a:ext cx="2850099" cy="17079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36970" y="7482014"/>
            <a:ext cx="1988185" cy="680720"/>
          </a:xfrm>
          <a:custGeom>
            <a:avLst/>
            <a:gdLst/>
            <a:ahLst/>
            <a:cxnLst/>
            <a:rect l="l" t="t" r="r" b="b"/>
            <a:pathLst>
              <a:path w="1988185" h="680720">
                <a:moveTo>
                  <a:pt x="1492417" y="0"/>
                </a:moveTo>
                <a:lnTo>
                  <a:pt x="1529321" y="148012"/>
                </a:lnTo>
                <a:lnTo>
                  <a:pt x="0" y="529314"/>
                </a:lnTo>
                <a:lnTo>
                  <a:pt x="37732" y="680653"/>
                </a:lnTo>
                <a:lnTo>
                  <a:pt x="1567054" y="299351"/>
                </a:lnTo>
                <a:lnTo>
                  <a:pt x="1774376" y="299351"/>
                </a:lnTo>
                <a:lnTo>
                  <a:pt x="1987666" y="114106"/>
                </a:lnTo>
                <a:lnTo>
                  <a:pt x="1492417" y="0"/>
                </a:lnTo>
                <a:close/>
              </a:path>
              <a:path w="1988185" h="680720">
                <a:moveTo>
                  <a:pt x="1774376" y="299351"/>
                </a:moveTo>
                <a:lnTo>
                  <a:pt x="1567054" y="299351"/>
                </a:lnTo>
                <a:lnTo>
                  <a:pt x="1603957" y="447362"/>
                </a:lnTo>
                <a:lnTo>
                  <a:pt x="1774376" y="299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52833" y="6117065"/>
            <a:ext cx="2866805" cy="22184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53841" y="6750004"/>
            <a:ext cx="1828800" cy="1021715"/>
          </a:xfrm>
          <a:custGeom>
            <a:avLst/>
            <a:gdLst/>
            <a:ahLst/>
            <a:cxnLst/>
            <a:rect l="l" t="t" r="r" b="b"/>
            <a:pathLst>
              <a:path w="1828800" h="1021715">
                <a:moveTo>
                  <a:pt x="1828177" y="0"/>
                </a:moveTo>
                <a:lnTo>
                  <a:pt x="1320034" y="9093"/>
                </a:lnTo>
                <a:lnTo>
                  <a:pt x="1391649" y="143781"/>
                </a:lnTo>
                <a:lnTo>
                  <a:pt x="0" y="883734"/>
                </a:lnTo>
                <a:lnTo>
                  <a:pt x="73225" y="1021449"/>
                </a:lnTo>
                <a:lnTo>
                  <a:pt x="1464873" y="281496"/>
                </a:lnTo>
                <a:lnTo>
                  <a:pt x="1630885" y="281496"/>
                </a:lnTo>
                <a:lnTo>
                  <a:pt x="1828177" y="0"/>
                </a:lnTo>
                <a:close/>
              </a:path>
              <a:path w="1828800" h="1021715">
                <a:moveTo>
                  <a:pt x="1630885" y="281496"/>
                </a:moveTo>
                <a:lnTo>
                  <a:pt x="1464873" y="281496"/>
                </a:lnTo>
                <a:lnTo>
                  <a:pt x="1536487" y="416184"/>
                </a:lnTo>
                <a:lnTo>
                  <a:pt x="1630885" y="281496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72437" y="5457828"/>
            <a:ext cx="2713198" cy="2597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22905" y="6077542"/>
            <a:ext cx="1560195" cy="1416050"/>
          </a:xfrm>
          <a:custGeom>
            <a:avLst/>
            <a:gdLst/>
            <a:ahLst/>
            <a:cxnLst/>
            <a:rect l="l" t="t" r="r" b="b"/>
            <a:pathLst>
              <a:path w="1560195" h="1416050">
                <a:moveTo>
                  <a:pt x="1560078" y="0"/>
                </a:moveTo>
                <a:lnTo>
                  <a:pt x="1069228" y="131754"/>
                </a:lnTo>
                <a:lnTo>
                  <a:pt x="1171300" y="245116"/>
                </a:lnTo>
                <a:lnTo>
                  <a:pt x="0" y="1299759"/>
                </a:lnTo>
                <a:lnTo>
                  <a:pt x="104366" y="1415669"/>
                </a:lnTo>
                <a:lnTo>
                  <a:pt x="1275665" y="361026"/>
                </a:lnTo>
                <a:lnTo>
                  <a:pt x="1421310" y="361026"/>
                </a:lnTo>
                <a:lnTo>
                  <a:pt x="1560078" y="0"/>
                </a:lnTo>
                <a:close/>
              </a:path>
              <a:path w="1560195" h="1416050">
                <a:moveTo>
                  <a:pt x="1421310" y="361026"/>
                </a:moveTo>
                <a:lnTo>
                  <a:pt x="1275665" y="361026"/>
                </a:lnTo>
                <a:lnTo>
                  <a:pt x="1377737" y="474388"/>
                </a:lnTo>
                <a:lnTo>
                  <a:pt x="1421310" y="361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3734" y="5040838"/>
            <a:ext cx="2398404" cy="28215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50960" y="5610510"/>
            <a:ext cx="1199515" cy="1725930"/>
          </a:xfrm>
          <a:custGeom>
            <a:avLst/>
            <a:gdLst/>
            <a:ahLst/>
            <a:cxnLst/>
            <a:rect l="l" t="t" r="r" b="b"/>
            <a:pathLst>
              <a:path w="1199514" h="1725929">
                <a:moveTo>
                  <a:pt x="1199297" y="0"/>
                </a:moveTo>
                <a:lnTo>
                  <a:pt x="754901" y="246589"/>
                </a:lnTo>
                <a:lnTo>
                  <a:pt x="881366" y="331890"/>
                </a:lnTo>
                <a:lnTo>
                  <a:pt x="0" y="1638569"/>
                </a:lnTo>
                <a:lnTo>
                  <a:pt x="129307" y="1725787"/>
                </a:lnTo>
                <a:lnTo>
                  <a:pt x="1010673" y="419108"/>
                </a:lnTo>
                <a:lnTo>
                  <a:pt x="1147649" y="419108"/>
                </a:lnTo>
                <a:lnTo>
                  <a:pt x="1199297" y="0"/>
                </a:lnTo>
                <a:close/>
              </a:path>
              <a:path w="1199514" h="1725929">
                <a:moveTo>
                  <a:pt x="1147649" y="419108"/>
                </a:moveTo>
                <a:lnTo>
                  <a:pt x="1010673" y="419108"/>
                </a:lnTo>
                <a:lnTo>
                  <a:pt x="1137137" y="504409"/>
                </a:lnTo>
                <a:lnTo>
                  <a:pt x="1147649" y="4191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 rot="19920000">
            <a:off x="2522750" y="6631286"/>
            <a:ext cx="1531149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b="1" spc="15" dirty="0">
                <a:latin typeface="Arial"/>
                <a:cs typeface="Arial"/>
              </a:rPr>
              <a:t>Realizacja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057613" y="5264113"/>
            <a:ext cx="1905000" cy="190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75112" y="558161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4999" y="0"/>
                </a:moveTo>
                <a:lnTo>
                  <a:pt x="590707" y="1537"/>
                </a:lnTo>
                <a:lnTo>
                  <a:pt x="546589" y="6148"/>
                </a:lnTo>
                <a:lnTo>
                  <a:pt x="502818" y="13833"/>
                </a:lnTo>
                <a:lnTo>
                  <a:pt x="459567" y="24593"/>
                </a:lnTo>
                <a:lnTo>
                  <a:pt x="417011" y="38427"/>
                </a:lnTo>
                <a:lnTo>
                  <a:pt x="375324" y="55334"/>
                </a:lnTo>
                <a:lnTo>
                  <a:pt x="334678" y="75317"/>
                </a:lnTo>
                <a:lnTo>
                  <a:pt x="295248" y="98373"/>
                </a:lnTo>
                <a:lnTo>
                  <a:pt x="257207" y="124503"/>
                </a:lnTo>
                <a:lnTo>
                  <a:pt x="220728" y="153708"/>
                </a:lnTo>
                <a:lnTo>
                  <a:pt x="185987" y="185987"/>
                </a:lnTo>
                <a:lnTo>
                  <a:pt x="153708" y="220728"/>
                </a:lnTo>
                <a:lnTo>
                  <a:pt x="124503" y="257207"/>
                </a:lnTo>
                <a:lnTo>
                  <a:pt x="98373" y="295248"/>
                </a:lnTo>
                <a:lnTo>
                  <a:pt x="75317" y="334678"/>
                </a:lnTo>
                <a:lnTo>
                  <a:pt x="55334" y="375324"/>
                </a:lnTo>
                <a:lnTo>
                  <a:pt x="38427" y="417011"/>
                </a:lnTo>
                <a:lnTo>
                  <a:pt x="24593" y="459567"/>
                </a:lnTo>
                <a:lnTo>
                  <a:pt x="13833" y="502818"/>
                </a:lnTo>
                <a:lnTo>
                  <a:pt x="6148" y="546589"/>
                </a:lnTo>
                <a:lnTo>
                  <a:pt x="1537" y="590707"/>
                </a:lnTo>
                <a:lnTo>
                  <a:pt x="0" y="634999"/>
                </a:lnTo>
                <a:lnTo>
                  <a:pt x="1537" y="679292"/>
                </a:lnTo>
                <a:lnTo>
                  <a:pt x="6148" y="723410"/>
                </a:lnTo>
                <a:lnTo>
                  <a:pt x="13833" y="767181"/>
                </a:lnTo>
                <a:lnTo>
                  <a:pt x="24593" y="810432"/>
                </a:lnTo>
                <a:lnTo>
                  <a:pt x="38427" y="852988"/>
                </a:lnTo>
                <a:lnTo>
                  <a:pt x="55334" y="894675"/>
                </a:lnTo>
                <a:lnTo>
                  <a:pt x="75317" y="935321"/>
                </a:lnTo>
                <a:lnTo>
                  <a:pt x="98373" y="974751"/>
                </a:lnTo>
                <a:lnTo>
                  <a:pt x="124503" y="1012792"/>
                </a:lnTo>
                <a:lnTo>
                  <a:pt x="153708" y="1049271"/>
                </a:lnTo>
                <a:lnTo>
                  <a:pt x="185987" y="1084012"/>
                </a:lnTo>
                <a:lnTo>
                  <a:pt x="220728" y="1116291"/>
                </a:lnTo>
                <a:lnTo>
                  <a:pt x="257207" y="1145496"/>
                </a:lnTo>
                <a:lnTo>
                  <a:pt x="295248" y="1171626"/>
                </a:lnTo>
                <a:lnTo>
                  <a:pt x="334678" y="1194682"/>
                </a:lnTo>
                <a:lnTo>
                  <a:pt x="375324" y="1214665"/>
                </a:lnTo>
                <a:lnTo>
                  <a:pt x="417011" y="1231572"/>
                </a:lnTo>
                <a:lnTo>
                  <a:pt x="459567" y="1245406"/>
                </a:lnTo>
                <a:lnTo>
                  <a:pt x="502818" y="1256166"/>
                </a:lnTo>
                <a:lnTo>
                  <a:pt x="546589" y="1263851"/>
                </a:lnTo>
                <a:lnTo>
                  <a:pt x="590707" y="1268462"/>
                </a:lnTo>
                <a:lnTo>
                  <a:pt x="634999" y="1269999"/>
                </a:lnTo>
                <a:lnTo>
                  <a:pt x="679292" y="1268462"/>
                </a:lnTo>
                <a:lnTo>
                  <a:pt x="723410" y="1263851"/>
                </a:lnTo>
                <a:lnTo>
                  <a:pt x="767181" y="1256166"/>
                </a:lnTo>
                <a:lnTo>
                  <a:pt x="810432" y="1245406"/>
                </a:lnTo>
                <a:lnTo>
                  <a:pt x="852988" y="1231572"/>
                </a:lnTo>
                <a:lnTo>
                  <a:pt x="894675" y="1214665"/>
                </a:lnTo>
                <a:lnTo>
                  <a:pt x="935321" y="1194682"/>
                </a:lnTo>
                <a:lnTo>
                  <a:pt x="974751" y="1171626"/>
                </a:lnTo>
                <a:lnTo>
                  <a:pt x="1012792" y="1145496"/>
                </a:lnTo>
                <a:lnTo>
                  <a:pt x="1049271" y="1116291"/>
                </a:lnTo>
                <a:lnTo>
                  <a:pt x="1084012" y="1084012"/>
                </a:lnTo>
                <a:lnTo>
                  <a:pt x="1116291" y="1049271"/>
                </a:lnTo>
                <a:lnTo>
                  <a:pt x="1145496" y="1012792"/>
                </a:lnTo>
                <a:lnTo>
                  <a:pt x="1171626" y="974751"/>
                </a:lnTo>
                <a:lnTo>
                  <a:pt x="1194682" y="935321"/>
                </a:lnTo>
                <a:lnTo>
                  <a:pt x="1214665" y="894675"/>
                </a:lnTo>
                <a:lnTo>
                  <a:pt x="1231572" y="852988"/>
                </a:lnTo>
                <a:lnTo>
                  <a:pt x="1245406" y="810432"/>
                </a:lnTo>
                <a:lnTo>
                  <a:pt x="1256166" y="767181"/>
                </a:lnTo>
                <a:lnTo>
                  <a:pt x="1263851" y="723410"/>
                </a:lnTo>
                <a:lnTo>
                  <a:pt x="1268462" y="679292"/>
                </a:lnTo>
                <a:lnTo>
                  <a:pt x="1269999" y="634999"/>
                </a:lnTo>
                <a:lnTo>
                  <a:pt x="1268462" y="590707"/>
                </a:lnTo>
                <a:lnTo>
                  <a:pt x="1263851" y="546589"/>
                </a:lnTo>
                <a:lnTo>
                  <a:pt x="1256166" y="502818"/>
                </a:lnTo>
                <a:lnTo>
                  <a:pt x="1245406" y="459567"/>
                </a:lnTo>
                <a:lnTo>
                  <a:pt x="1231572" y="417011"/>
                </a:lnTo>
                <a:lnTo>
                  <a:pt x="1214665" y="375324"/>
                </a:lnTo>
                <a:lnTo>
                  <a:pt x="1194682" y="334678"/>
                </a:lnTo>
                <a:lnTo>
                  <a:pt x="1171626" y="295248"/>
                </a:lnTo>
                <a:lnTo>
                  <a:pt x="1145496" y="257207"/>
                </a:lnTo>
                <a:lnTo>
                  <a:pt x="1116291" y="220728"/>
                </a:lnTo>
                <a:lnTo>
                  <a:pt x="1084012" y="185987"/>
                </a:lnTo>
                <a:lnTo>
                  <a:pt x="1049271" y="153708"/>
                </a:lnTo>
                <a:lnTo>
                  <a:pt x="1012792" y="124503"/>
                </a:lnTo>
                <a:lnTo>
                  <a:pt x="974751" y="98373"/>
                </a:lnTo>
                <a:lnTo>
                  <a:pt x="935321" y="75317"/>
                </a:lnTo>
                <a:lnTo>
                  <a:pt x="894675" y="55334"/>
                </a:lnTo>
                <a:lnTo>
                  <a:pt x="852988" y="38427"/>
                </a:lnTo>
                <a:lnTo>
                  <a:pt x="810432" y="24593"/>
                </a:lnTo>
                <a:lnTo>
                  <a:pt x="767181" y="13833"/>
                </a:lnTo>
                <a:lnTo>
                  <a:pt x="723410" y="6148"/>
                </a:lnTo>
                <a:lnTo>
                  <a:pt x="679292" y="1537"/>
                </a:lnTo>
                <a:lnTo>
                  <a:pt x="63499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559300" y="6057900"/>
            <a:ext cx="906144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Produkt</a:t>
            </a:r>
            <a:endParaRPr sz="19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641116" y="5979770"/>
            <a:ext cx="2664072" cy="1096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58616" y="6297271"/>
            <a:ext cx="2029460" cy="461645"/>
          </a:xfrm>
          <a:custGeom>
            <a:avLst/>
            <a:gdLst/>
            <a:ahLst/>
            <a:cxnLst/>
            <a:rect l="l" t="t" r="r" b="b"/>
            <a:pathLst>
              <a:path w="2029459" h="461645">
                <a:moveTo>
                  <a:pt x="1576138" y="0"/>
                </a:moveTo>
                <a:lnTo>
                  <a:pt x="1576138" y="152543"/>
                </a:lnTo>
                <a:lnTo>
                  <a:pt x="0" y="152543"/>
                </a:lnTo>
                <a:lnTo>
                  <a:pt x="0" y="308514"/>
                </a:lnTo>
                <a:lnTo>
                  <a:pt x="1576138" y="308514"/>
                </a:lnTo>
                <a:lnTo>
                  <a:pt x="1576138" y="461058"/>
                </a:lnTo>
                <a:lnTo>
                  <a:pt x="2029072" y="230529"/>
                </a:lnTo>
                <a:lnTo>
                  <a:pt x="15761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81336" y="5019060"/>
            <a:ext cx="2850099" cy="17079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03118" y="5513514"/>
            <a:ext cx="1988185" cy="680720"/>
          </a:xfrm>
          <a:custGeom>
            <a:avLst/>
            <a:gdLst/>
            <a:ahLst/>
            <a:cxnLst/>
            <a:rect l="l" t="t" r="r" b="b"/>
            <a:pathLst>
              <a:path w="1988184" h="680720">
                <a:moveTo>
                  <a:pt x="1492417" y="0"/>
                </a:moveTo>
                <a:lnTo>
                  <a:pt x="1529321" y="148012"/>
                </a:lnTo>
                <a:lnTo>
                  <a:pt x="0" y="529314"/>
                </a:lnTo>
                <a:lnTo>
                  <a:pt x="37732" y="680653"/>
                </a:lnTo>
                <a:lnTo>
                  <a:pt x="1567054" y="299351"/>
                </a:lnTo>
                <a:lnTo>
                  <a:pt x="1774377" y="299351"/>
                </a:lnTo>
                <a:lnTo>
                  <a:pt x="1987668" y="114106"/>
                </a:lnTo>
                <a:lnTo>
                  <a:pt x="1492417" y="0"/>
                </a:lnTo>
                <a:close/>
              </a:path>
              <a:path w="1988184" h="680720">
                <a:moveTo>
                  <a:pt x="1774377" y="299351"/>
                </a:moveTo>
                <a:lnTo>
                  <a:pt x="1567054" y="299351"/>
                </a:lnTo>
                <a:lnTo>
                  <a:pt x="1603957" y="447362"/>
                </a:lnTo>
                <a:lnTo>
                  <a:pt x="1774377" y="299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218983" y="4148565"/>
            <a:ext cx="2866805" cy="22184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19991" y="4781504"/>
            <a:ext cx="1828800" cy="1021715"/>
          </a:xfrm>
          <a:custGeom>
            <a:avLst/>
            <a:gdLst/>
            <a:ahLst/>
            <a:cxnLst/>
            <a:rect l="l" t="t" r="r" b="b"/>
            <a:pathLst>
              <a:path w="1828800" h="1021714">
                <a:moveTo>
                  <a:pt x="1828177" y="0"/>
                </a:moveTo>
                <a:lnTo>
                  <a:pt x="1320034" y="9093"/>
                </a:lnTo>
                <a:lnTo>
                  <a:pt x="1391648" y="143781"/>
                </a:lnTo>
                <a:lnTo>
                  <a:pt x="0" y="883734"/>
                </a:lnTo>
                <a:lnTo>
                  <a:pt x="73224" y="1021449"/>
                </a:lnTo>
                <a:lnTo>
                  <a:pt x="1464872" y="281496"/>
                </a:lnTo>
                <a:lnTo>
                  <a:pt x="1630885" y="281496"/>
                </a:lnTo>
                <a:lnTo>
                  <a:pt x="1828177" y="0"/>
                </a:lnTo>
                <a:close/>
              </a:path>
              <a:path w="1828800" h="1021714">
                <a:moveTo>
                  <a:pt x="1630885" y="281496"/>
                </a:moveTo>
                <a:lnTo>
                  <a:pt x="1464872" y="281496"/>
                </a:lnTo>
                <a:lnTo>
                  <a:pt x="1536487" y="416184"/>
                </a:lnTo>
                <a:lnTo>
                  <a:pt x="1630885" y="2814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838586" y="3489328"/>
            <a:ext cx="2713198" cy="2597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89055" y="4109042"/>
            <a:ext cx="1560195" cy="1416050"/>
          </a:xfrm>
          <a:custGeom>
            <a:avLst/>
            <a:gdLst/>
            <a:ahLst/>
            <a:cxnLst/>
            <a:rect l="l" t="t" r="r" b="b"/>
            <a:pathLst>
              <a:path w="1560195" h="1416050">
                <a:moveTo>
                  <a:pt x="1560078" y="0"/>
                </a:moveTo>
                <a:lnTo>
                  <a:pt x="1069228" y="131754"/>
                </a:lnTo>
                <a:lnTo>
                  <a:pt x="1171299" y="245116"/>
                </a:lnTo>
                <a:lnTo>
                  <a:pt x="0" y="1299759"/>
                </a:lnTo>
                <a:lnTo>
                  <a:pt x="104364" y="1415669"/>
                </a:lnTo>
                <a:lnTo>
                  <a:pt x="1275665" y="361026"/>
                </a:lnTo>
                <a:lnTo>
                  <a:pt x="1421309" y="361026"/>
                </a:lnTo>
                <a:lnTo>
                  <a:pt x="1560078" y="0"/>
                </a:lnTo>
                <a:close/>
              </a:path>
              <a:path w="1560195" h="1416050">
                <a:moveTo>
                  <a:pt x="1421309" y="361026"/>
                </a:moveTo>
                <a:lnTo>
                  <a:pt x="1275665" y="361026"/>
                </a:lnTo>
                <a:lnTo>
                  <a:pt x="1377736" y="474388"/>
                </a:lnTo>
                <a:lnTo>
                  <a:pt x="1421309" y="361026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449883" y="3072338"/>
            <a:ext cx="2398404" cy="28215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017110" y="3642010"/>
            <a:ext cx="1199515" cy="1725930"/>
          </a:xfrm>
          <a:custGeom>
            <a:avLst/>
            <a:gdLst/>
            <a:ahLst/>
            <a:cxnLst/>
            <a:rect l="l" t="t" r="r" b="b"/>
            <a:pathLst>
              <a:path w="1199514" h="1725929">
                <a:moveTo>
                  <a:pt x="1199296" y="0"/>
                </a:moveTo>
                <a:lnTo>
                  <a:pt x="754901" y="246589"/>
                </a:lnTo>
                <a:lnTo>
                  <a:pt x="881366" y="331890"/>
                </a:lnTo>
                <a:lnTo>
                  <a:pt x="0" y="1638569"/>
                </a:lnTo>
                <a:lnTo>
                  <a:pt x="129306" y="1725787"/>
                </a:lnTo>
                <a:lnTo>
                  <a:pt x="1010672" y="419108"/>
                </a:lnTo>
                <a:lnTo>
                  <a:pt x="1147648" y="419108"/>
                </a:lnTo>
                <a:lnTo>
                  <a:pt x="1199296" y="0"/>
                </a:lnTo>
                <a:close/>
              </a:path>
              <a:path w="1199514" h="1725929">
                <a:moveTo>
                  <a:pt x="1147648" y="419108"/>
                </a:moveTo>
                <a:lnTo>
                  <a:pt x="1010672" y="419108"/>
                </a:lnTo>
                <a:lnTo>
                  <a:pt x="1137136" y="504409"/>
                </a:lnTo>
                <a:lnTo>
                  <a:pt x="1147648" y="4191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457913" y="2464642"/>
            <a:ext cx="1905000" cy="190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775412" y="278214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5000" y="0"/>
                </a:moveTo>
                <a:lnTo>
                  <a:pt x="590707" y="1537"/>
                </a:lnTo>
                <a:lnTo>
                  <a:pt x="546589" y="6148"/>
                </a:lnTo>
                <a:lnTo>
                  <a:pt x="502818" y="13833"/>
                </a:lnTo>
                <a:lnTo>
                  <a:pt x="459567" y="24593"/>
                </a:lnTo>
                <a:lnTo>
                  <a:pt x="417011" y="38427"/>
                </a:lnTo>
                <a:lnTo>
                  <a:pt x="375324" y="55334"/>
                </a:lnTo>
                <a:lnTo>
                  <a:pt x="334678" y="75317"/>
                </a:lnTo>
                <a:lnTo>
                  <a:pt x="295248" y="98373"/>
                </a:lnTo>
                <a:lnTo>
                  <a:pt x="257207" y="124503"/>
                </a:lnTo>
                <a:lnTo>
                  <a:pt x="220728" y="153708"/>
                </a:lnTo>
                <a:lnTo>
                  <a:pt x="185987" y="185987"/>
                </a:lnTo>
                <a:lnTo>
                  <a:pt x="153708" y="220728"/>
                </a:lnTo>
                <a:lnTo>
                  <a:pt x="124503" y="257207"/>
                </a:lnTo>
                <a:lnTo>
                  <a:pt x="98373" y="295248"/>
                </a:lnTo>
                <a:lnTo>
                  <a:pt x="75317" y="334678"/>
                </a:lnTo>
                <a:lnTo>
                  <a:pt x="55334" y="375324"/>
                </a:lnTo>
                <a:lnTo>
                  <a:pt x="38427" y="417011"/>
                </a:lnTo>
                <a:lnTo>
                  <a:pt x="24593" y="459567"/>
                </a:lnTo>
                <a:lnTo>
                  <a:pt x="13833" y="502817"/>
                </a:lnTo>
                <a:lnTo>
                  <a:pt x="6148" y="546588"/>
                </a:lnTo>
                <a:lnTo>
                  <a:pt x="1537" y="590707"/>
                </a:lnTo>
                <a:lnTo>
                  <a:pt x="0" y="634999"/>
                </a:lnTo>
                <a:lnTo>
                  <a:pt x="1537" y="679291"/>
                </a:lnTo>
                <a:lnTo>
                  <a:pt x="6148" y="723410"/>
                </a:lnTo>
                <a:lnTo>
                  <a:pt x="13833" y="767181"/>
                </a:lnTo>
                <a:lnTo>
                  <a:pt x="24593" y="810431"/>
                </a:lnTo>
                <a:lnTo>
                  <a:pt x="38427" y="852987"/>
                </a:lnTo>
                <a:lnTo>
                  <a:pt x="55334" y="894675"/>
                </a:lnTo>
                <a:lnTo>
                  <a:pt x="75317" y="935320"/>
                </a:lnTo>
                <a:lnTo>
                  <a:pt x="98373" y="974751"/>
                </a:lnTo>
                <a:lnTo>
                  <a:pt x="124503" y="1012792"/>
                </a:lnTo>
                <a:lnTo>
                  <a:pt x="153708" y="1049270"/>
                </a:lnTo>
                <a:lnTo>
                  <a:pt x="185987" y="1084012"/>
                </a:lnTo>
                <a:lnTo>
                  <a:pt x="220728" y="1116291"/>
                </a:lnTo>
                <a:lnTo>
                  <a:pt x="257207" y="1145496"/>
                </a:lnTo>
                <a:lnTo>
                  <a:pt x="295248" y="1171626"/>
                </a:lnTo>
                <a:lnTo>
                  <a:pt x="334678" y="1194682"/>
                </a:lnTo>
                <a:lnTo>
                  <a:pt x="375324" y="1214665"/>
                </a:lnTo>
                <a:lnTo>
                  <a:pt x="417011" y="1231572"/>
                </a:lnTo>
                <a:lnTo>
                  <a:pt x="459567" y="1245406"/>
                </a:lnTo>
                <a:lnTo>
                  <a:pt x="502818" y="1256166"/>
                </a:lnTo>
                <a:lnTo>
                  <a:pt x="546589" y="1263851"/>
                </a:lnTo>
                <a:lnTo>
                  <a:pt x="590707" y="1268462"/>
                </a:lnTo>
                <a:lnTo>
                  <a:pt x="635000" y="1270000"/>
                </a:lnTo>
                <a:lnTo>
                  <a:pt x="679292" y="1268462"/>
                </a:lnTo>
                <a:lnTo>
                  <a:pt x="723410" y="1263851"/>
                </a:lnTo>
                <a:lnTo>
                  <a:pt x="767181" y="1256166"/>
                </a:lnTo>
                <a:lnTo>
                  <a:pt x="810432" y="1245406"/>
                </a:lnTo>
                <a:lnTo>
                  <a:pt x="852988" y="1231572"/>
                </a:lnTo>
                <a:lnTo>
                  <a:pt x="894675" y="1214665"/>
                </a:lnTo>
                <a:lnTo>
                  <a:pt x="935321" y="1194682"/>
                </a:lnTo>
                <a:lnTo>
                  <a:pt x="974751" y="1171626"/>
                </a:lnTo>
                <a:lnTo>
                  <a:pt x="1012792" y="1145496"/>
                </a:lnTo>
                <a:lnTo>
                  <a:pt x="1049271" y="1116291"/>
                </a:lnTo>
                <a:lnTo>
                  <a:pt x="1084012" y="1084012"/>
                </a:lnTo>
                <a:lnTo>
                  <a:pt x="1116291" y="1049270"/>
                </a:lnTo>
                <a:lnTo>
                  <a:pt x="1145496" y="1012792"/>
                </a:lnTo>
                <a:lnTo>
                  <a:pt x="1171626" y="974751"/>
                </a:lnTo>
                <a:lnTo>
                  <a:pt x="1194682" y="935320"/>
                </a:lnTo>
                <a:lnTo>
                  <a:pt x="1214665" y="894675"/>
                </a:lnTo>
                <a:lnTo>
                  <a:pt x="1231572" y="852987"/>
                </a:lnTo>
                <a:lnTo>
                  <a:pt x="1245406" y="810431"/>
                </a:lnTo>
                <a:lnTo>
                  <a:pt x="1256166" y="767181"/>
                </a:lnTo>
                <a:lnTo>
                  <a:pt x="1263851" y="723410"/>
                </a:lnTo>
                <a:lnTo>
                  <a:pt x="1268462" y="679291"/>
                </a:lnTo>
                <a:lnTo>
                  <a:pt x="1270000" y="634999"/>
                </a:lnTo>
                <a:lnTo>
                  <a:pt x="1268462" y="590707"/>
                </a:lnTo>
                <a:lnTo>
                  <a:pt x="1263851" y="546588"/>
                </a:lnTo>
                <a:lnTo>
                  <a:pt x="1256166" y="502817"/>
                </a:lnTo>
                <a:lnTo>
                  <a:pt x="1245406" y="459567"/>
                </a:lnTo>
                <a:lnTo>
                  <a:pt x="1231572" y="417011"/>
                </a:lnTo>
                <a:lnTo>
                  <a:pt x="1214665" y="375324"/>
                </a:lnTo>
                <a:lnTo>
                  <a:pt x="1194682" y="334678"/>
                </a:lnTo>
                <a:lnTo>
                  <a:pt x="1171626" y="295248"/>
                </a:lnTo>
                <a:lnTo>
                  <a:pt x="1145496" y="257207"/>
                </a:lnTo>
                <a:lnTo>
                  <a:pt x="1116291" y="220728"/>
                </a:lnTo>
                <a:lnTo>
                  <a:pt x="1084012" y="185987"/>
                </a:lnTo>
                <a:lnTo>
                  <a:pt x="1049271" y="153708"/>
                </a:lnTo>
                <a:lnTo>
                  <a:pt x="1012792" y="124503"/>
                </a:lnTo>
                <a:lnTo>
                  <a:pt x="974751" y="98373"/>
                </a:lnTo>
                <a:lnTo>
                  <a:pt x="935321" y="75317"/>
                </a:lnTo>
                <a:lnTo>
                  <a:pt x="894675" y="55334"/>
                </a:lnTo>
                <a:lnTo>
                  <a:pt x="852988" y="38427"/>
                </a:lnTo>
                <a:lnTo>
                  <a:pt x="810432" y="24593"/>
                </a:lnTo>
                <a:lnTo>
                  <a:pt x="767181" y="13833"/>
                </a:lnTo>
                <a:lnTo>
                  <a:pt x="723410" y="6148"/>
                </a:lnTo>
                <a:lnTo>
                  <a:pt x="679292" y="1537"/>
                </a:lnTo>
                <a:lnTo>
                  <a:pt x="635000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959600" y="3251200"/>
            <a:ext cx="906144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Produkt</a:t>
            </a:r>
            <a:endParaRPr sz="19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926333" y="167134"/>
            <a:ext cx="2512695" cy="2512695"/>
          </a:xfrm>
          <a:custGeom>
            <a:avLst/>
            <a:gdLst/>
            <a:ahLst/>
            <a:cxnLst/>
            <a:rect l="l" t="t" r="r" b="b"/>
            <a:pathLst>
              <a:path w="2512695" h="2512695">
                <a:moveTo>
                  <a:pt x="2144516" y="367775"/>
                </a:moveTo>
                <a:lnTo>
                  <a:pt x="2177950" y="402493"/>
                </a:lnTo>
                <a:lnTo>
                  <a:pt x="2209792" y="438153"/>
                </a:lnTo>
                <a:lnTo>
                  <a:pt x="2240042" y="474710"/>
                </a:lnTo>
                <a:lnTo>
                  <a:pt x="2268699" y="512119"/>
                </a:lnTo>
                <a:lnTo>
                  <a:pt x="2295765" y="550333"/>
                </a:lnTo>
                <a:lnTo>
                  <a:pt x="2321239" y="589306"/>
                </a:lnTo>
                <a:lnTo>
                  <a:pt x="2345120" y="628992"/>
                </a:lnTo>
                <a:lnTo>
                  <a:pt x="2367410" y="669346"/>
                </a:lnTo>
                <a:lnTo>
                  <a:pt x="2388107" y="710320"/>
                </a:lnTo>
                <a:lnTo>
                  <a:pt x="2407212" y="751870"/>
                </a:lnTo>
                <a:lnTo>
                  <a:pt x="2424725" y="793948"/>
                </a:lnTo>
                <a:lnTo>
                  <a:pt x="2440647" y="836510"/>
                </a:lnTo>
                <a:lnTo>
                  <a:pt x="2454975" y="879509"/>
                </a:lnTo>
                <a:lnTo>
                  <a:pt x="2467712" y="922899"/>
                </a:lnTo>
                <a:lnTo>
                  <a:pt x="2478857" y="966634"/>
                </a:lnTo>
                <a:lnTo>
                  <a:pt x="2488410" y="1010668"/>
                </a:lnTo>
                <a:lnTo>
                  <a:pt x="2496370" y="1054956"/>
                </a:lnTo>
                <a:lnTo>
                  <a:pt x="2502738" y="1099450"/>
                </a:lnTo>
                <a:lnTo>
                  <a:pt x="2507515" y="1144105"/>
                </a:lnTo>
                <a:lnTo>
                  <a:pt x="2510699" y="1188875"/>
                </a:lnTo>
                <a:lnTo>
                  <a:pt x="2512291" y="1233715"/>
                </a:lnTo>
                <a:lnTo>
                  <a:pt x="2512291" y="1278577"/>
                </a:lnTo>
                <a:lnTo>
                  <a:pt x="2510699" y="1323416"/>
                </a:lnTo>
                <a:lnTo>
                  <a:pt x="2507515" y="1368186"/>
                </a:lnTo>
                <a:lnTo>
                  <a:pt x="2502738" y="1412842"/>
                </a:lnTo>
                <a:lnTo>
                  <a:pt x="2496370" y="1457336"/>
                </a:lnTo>
                <a:lnTo>
                  <a:pt x="2488410" y="1501623"/>
                </a:lnTo>
                <a:lnTo>
                  <a:pt x="2478857" y="1545657"/>
                </a:lnTo>
                <a:lnTo>
                  <a:pt x="2467712" y="1589392"/>
                </a:lnTo>
                <a:lnTo>
                  <a:pt x="2454975" y="1632782"/>
                </a:lnTo>
                <a:lnTo>
                  <a:pt x="2440647" y="1675781"/>
                </a:lnTo>
                <a:lnTo>
                  <a:pt x="2424725" y="1718343"/>
                </a:lnTo>
                <a:lnTo>
                  <a:pt x="2407212" y="1760421"/>
                </a:lnTo>
                <a:lnTo>
                  <a:pt x="2388107" y="1801971"/>
                </a:lnTo>
                <a:lnTo>
                  <a:pt x="2367410" y="1842945"/>
                </a:lnTo>
                <a:lnTo>
                  <a:pt x="2345120" y="1883299"/>
                </a:lnTo>
                <a:lnTo>
                  <a:pt x="2321239" y="1922985"/>
                </a:lnTo>
                <a:lnTo>
                  <a:pt x="2295765" y="1961958"/>
                </a:lnTo>
                <a:lnTo>
                  <a:pt x="2268699" y="2000172"/>
                </a:lnTo>
                <a:lnTo>
                  <a:pt x="2240042" y="2037581"/>
                </a:lnTo>
                <a:lnTo>
                  <a:pt x="2209792" y="2074138"/>
                </a:lnTo>
                <a:lnTo>
                  <a:pt x="2177950" y="2109798"/>
                </a:lnTo>
                <a:lnTo>
                  <a:pt x="2144516" y="2144516"/>
                </a:lnTo>
                <a:lnTo>
                  <a:pt x="2109798" y="2177950"/>
                </a:lnTo>
                <a:lnTo>
                  <a:pt x="2074138" y="2209792"/>
                </a:lnTo>
                <a:lnTo>
                  <a:pt x="2037581" y="2240042"/>
                </a:lnTo>
                <a:lnTo>
                  <a:pt x="2000172" y="2268699"/>
                </a:lnTo>
                <a:lnTo>
                  <a:pt x="1961958" y="2295765"/>
                </a:lnTo>
                <a:lnTo>
                  <a:pt x="1922985" y="2321239"/>
                </a:lnTo>
                <a:lnTo>
                  <a:pt x="1883299" y="2345120"/>
                </a:lnTo>
                <a:lnTo>
                  <a:pt x="1842945" y="2367410"/>
                </a:lnTo>
                <a:lnTo>
                  <a:pt x="1801971" y="2388107"/>
                </a:lnTo>
                <a:lnTo>
                  <a:pt x="1760421" y="2407212"/>
                </a:lnTo>
                <a:lnTo>
                  <a:pt x="1718343" y="2424725"/>
                </a:lnTo>
                <a:lnTo>
                  <a:pt x="1675781" y="2440647"/>
                </a:lnTo>
                <a:lnTo>
                  <a:pt x="1632782" y="2454975"/>
                </a:lnTo>
                <a:lnTo>
                  <a:pt x="1589392" y="2467712"/>
                </a:lnTo>
                <a:lnTo>
                  <a:pt x="1545657" y="2478857"/>
                </a:lnTo>
                <a:lnTo>
                  <a:pt x="1501623" y="2488410"/>
                </a:lnTo>
                <a:lnTo>
                  <a:pt x="1457336" y="2496370"/>
                </a:lnTo>
                <a:lnTo>
                  <a:pt x="1412842" y="2502738"/>
                </a:lnTo>
                <a:lnTo>
                  <a:pt x="1368186" y="2507515"/>
                </a:lnTo>
                <a:lnTo>
                  <a:pt x="1323416" y="2510699"/>
                </a:lnTo>
                <a:lnTo>
                  <a:pt x="1278577" y="2512291"/>
                </a:lnTo>
                <a:lnTo>
                  <a:pt x="1233715" y="2512291"/>
                </a:lnTo>
                <a:lnTo>
                  <a:pt x="1188875" y="2510699"/>
                </a:lnTo>
                <a:lnTo>
                  <a:pt x="1144105" y="2507515"/>
                </a:lnTo>
                <a:lnTo>
                  <a:pt x="1099450" y="2502738"/>
                </a:lnTo>
                <a:lnTo>
                  <a:pt x="1054956" y="2496370"/>
                </a:lnTo>
                <a:lnTo>
                  <a:pt x="1010668" y="2488410"/>
                </a:lnTo>
                <a:lnTo>
                  <a:pt x="966634" y="2478857"/>
                </a:lnTo>
                <a:lnTo>
                  <a:pt x="922899" y="2467712"/>
                </a:lnTo>
                <a:lnTo>
                  <a:pt x="879509" y="2454975"/>
                </a:lnTo>
                <a:lnTo>
                  <a:pt x="836510" y="2440647"/>
                </a:lnTo>
                <a:lnTo>
                  <a:pt x="793948" y="2424725"/>
                </a:lnTo>
                <a:lnTo>
                  <a:pt x="751870" y="2407212"/>
                </a:lnTo>
                <a:lnTo>
                  <a:pt x="710320" y="2388107"/>
                </a:lnTo>
                <a:lnTo>
                  <a:pt x="669346" y="2367410"/>
                </a:lnTo>
                <a:lnTo>
                  <a:pt x="628992" y="2345120"/>
                </a:lnTo>
                <a:lnTo>
                  <a:pt x="589306" y="2321239"/>
                </a:lnTo>
                <a:lnTo>
                  <a:pt x="550333" y="2295765"/>
                </a:lnTo>
                <a:lnTo>
                  <a:pt x="512119" y="2268699"/>
                </a:lnTo>
                <a:lnTo>
                  <a:pt x="474710" y="2240042"/>
                </a:lnTo>
                <a:lnTo>
                  <a:pt x="438153" y="2209792"/>
                </a:lnTo>
                <a:lnTo>
                  <a:pt x="402493" y="2177950"/>
                </a:lnTo>
                <a:lnTo>
                  <a:pt x="367775" y="2144516"/>
                </a:lnTo>
                <a:lnTo>
                  <a:pt x="334341" y="2109798"/>
                </a:lnTo>
                <a:lnTo>
                  <a:pt x="302499" y="2074138"/>
                </a:lnTo>
                <a:lnTo>
                  <a:pt x="272249" y="2037581"/>
                </a:lnTo>
                <a:lnTo>
                  <a:pt x="243591" y="2000172"/>
                </a:lnTo>
                <a:lnTo>
                  <a:pt x="216526" y="1961958"/>
                </a:lnTo>
                <a:lnTo>
                  <a:pt x="191052" y="1922985"/>
                </a:lnTo>
                <a:lnTo>
                  <a:pt x="167170" y="1883299"/>
                </a:lnTo>
                <a:lnTo>
                  <a:pt x="144881" y="1842945"/>
                </a:lnTo>
                <a:lnTo>
                  <a:pt x="124184" y="1801971"/>
                </a:lnTo>
                <a:lnTo>
                  <a:pt x="105078" y="1760421"/>
                </a:lnTo>
                <a:lnTo>
                  <a:pt x="87565" y="1718343"/>
                </a:lnTo>
                <a:lnTo>
                  <a:pt x="71644" y="1675781"/>
                </a:lnTo>
                <a:lnTo>
                  <a:pt x="57315" y="1632782"/>
                </a:lnTo>
                <a:lnTo>
                  <a:pt x="44578" y="1589392"/>
                </a:lnTo>
                <a:lnTo>
                  <a:pt x="33434" y="1545657"/>
                </a:lnTo>
                <a:lnTo>
                  <a:pt x="23881" y="1501623"/>
                </a:lnTo>
                <a:lnTo>
                  <a:pt x="15921" y="1457336"/>
                </a:lnTo>
                <a:lnTo>
                  <a:pt x="9552" y="1412842"/>
                </a:lnTo>
                <a:lnTo>
                  <a:pt x="4776" y="1368186"/>
                </a:lnTo>
                <a:lnTo>
                  <a:pt x="1592" y="1323416"/>
                </a:lnTo>
                <a:lnTo>
                  <a:pt x="0" y="1278577"/>
                </a:lnTo>
                <a:lnTo>
                  <a:pt x="0" y="1233715"/>
                </a:lnTo>
                <a:lnTo>
                  <a:pt x="1592" y="1188875"/>
                </a:lnTo>
                <a:lnTo>
                  <a:pt x="4776" y="1144105"/>
                </a:lnTo>
                <a:lnTo>
                  <a:pt x="9552" y="1099450"/>
                </a:lnTo>
                <a:lnTo>
                  <a:pt x="15921" y="1054956"/>
                </a:lnTo>
                <a:lnTo>
                  <a:pt x="23881" y="1010668"/>
                </a:lnTo>
                <a:lnTo>
                  <a:pt x="33434" y="966634"/>
                </a:lnTo>
                <a:lnTo>
                  <a:pt x="44578" y="922899"/>
                </a:lnTo>
                <a:lnTo>
                  <a:pt x="57315" y="879509"/>
                </a:lnTo>
                <a:lnTo>
                  <a:pt x="71644" y="836510"/>
                </a:lnTo>
                <a:lnTo>
                  <a:pt x="87565" y="793948"/>
                </a:lnTo>
                <a:lnTo>
                  <a:pt x="105078" y="751870"/>
                </a:lnTo>
                <a:lnTo>
                  <a:pt x="124184" y="710320"/>
                </a:lnTo>
                <a:lnTo>
                  <a:pt x="144881" y="669346"/>
                </a:lnTo>
                <a:lnTo>
                  <a:pt x="167170" y="628992"/>
                </a:lnTo>
                <a:lnTo>
                  <a:pt x="191052" y="589306"/>
                </a:lnTo>
                <a:lnTo>
                  <a:pt x="216526" y="550333"/>
                </a:lnTo>
                <a:lnTo>
                  <a:pt x="243591" y="512119"/>
                </a:lnTo>
                <a:lnTo>
                  <a:pt x="272249" y="474710"/>
                </a:lnTo>
                <a:lnTo>
                  <a:pt x="302499" y="438153"/>
                </a:lnTo>
                <a:lnTo>
                  <a:pt x="334341" y="402493"/>
                </a:lnTo>
                <a:lnTo>
                  <a:pt x="367775" y="367775"/>
                </a:lnTo>
                <a:lnTo>
                  <a:pt x="402493" y="334341"/>
                </a:lnTo>
                <a:lnTo>
                  <a:pt x="438153" y="302499"/>
                </a:lnTo>
                <a:lnTo>
                  <a:pt x="474710" y="272249"/>
                </a:lnTo>
                <a:lnTo>
                  <a:pt x="512119" y="243591"/>
                </a:lnTo>
                <a:lnTo>
                  <a:pt x="550333" y="216526"/>
                </a:lnTo>
                <a:lnTo>
                  <a:pt x="589306" y="191052"/>
                </a:lnTo>
                <a:lnTo>
                  <a:pt x="628992" y="167170"/>
                </a:lnTo>
                <a:lnTo>
                  <a:pt x="669346" y="144881"/>
                </a:lnTo>
                <a:lnTo>
                  <a:pt x="710320" y="124184"/>
                </a:lnTo>
                <a:lnTo>
                  <a:pt x="751870" y="105078"/>
                </a:lnTo>
                <a:lnTo>
                  <a:pt x="793948" y="87565"/>
                </a:lnTo>
                <a:lnTo>
                  <a:pt x="836510" y="71644"/>
                </a:lnTo>
                <a:lnTo>
                  <a:pt x="879509" y="57315"/>
                </a:lnTo>
                <a:lnTo>
                  <a:pt x="922899" y="44578"/>
                </a:lnTo>
                <a:lnTo>
                  <a:pt x="966634" y="33434"/>
                </a:lnTo>
                <a:lnTo>
                  <a:pt x="1010668" y="23881"/>
                </a:lnTo>
                <a:lnTo>
                  <a:pt x="1054956" y="15921"/>
                </a:lnTo>
                <a:lnTo>
                  <a:pt x="1099450" y="9552"/>
                </a:lnTo>
                <a:lnTo>
                  <a:pt x="1144105" y="4776"/>
                </a:lnTo>
                <a:lnTo>
                  <a:pt x="1188875" y="1592"/>
                </a:lnTo>
                <a:lnTo>
                  <a:pt x="1233715" y="0"/>
                </a:lnTo>
                <a:lnTo>
                  <a:pt x="1278577" y="0"/>
                </a:lnTo>
                <a:lnTo>
                  <a:pt x="1323416" y="1592"/>
                </a:lnTo>
                <a:lnTo>
                  <a:pt x="1368186" y="4776"/>
                </a:lnTo>
                <a:lnTo>
                  <a:pt x="1412842" y="9552"/>
                </a:lnTo>
                <a:lnTo>
                  <a:pt x="1457336" y="15921"/>
                </a:lnTo>
                <a:lnTo>
                  <a:pt x="1501623" y="23881"/>
                </a:lnTo>
                <a:lnTo>
                  <a:pt x="1545657" y="33434"/>
                </a:lnTo>
                <a:lnTo>
                  <a:pt x="1589392" y="44578"/>
                </a:lnTo>
                <a:lnTo>
                  <a:pt x="1632782" y="57315"/>
                </a:lnTo>
                <a:lnTo>
                  <a:pt x="1675781" y="71644"/>
                </a:lnTo>
                <a:lnTo>
                  <a:pt x="1718343" y="87565"/>
                </a:lnTo>
                <a:lnTo>
                  <a:pt x="1760421" y="105078"/>
                </a:lnTo>
                <a:lnTo>
                  <a:pt x="1801971" y="124184"/>
                </a:lnTo>
                <a:lnTo>
                  <a:pt x="1842945" y="144881"/>
                </a:lnTo>
                <a:lnTo>
                  <a:pt x="1883299" y="167170"/>
                </a:lnTo>
                <a:lnTo>
                  <a:pt x="1922985" y="191052"/>
                </a:lnTo>
                <a:lnTo>
                  <a:pt x="1961958" y="216526"/>
                </a:lnTo>
                <a:lnTo>
                  <a:pt x="2000172" y="243591"/>
                </a:lnTo>
                <a:lnTo>
                  <a:pt x="2037581" y="272249"/>
                </a:lnTo>
                <a:lnTo>
                  <a:pt x="2074138" y="302499"/>
                </a:lnTo>
                <a:lnTo>
                  <a:pt x="2109798" y="334341"/>
                </a:lnTo>
                <a:lnTo>
                  <a:pt x="2144516" y="367775"/>
                </a:lnTo>
                <a:close/>
              </a:path>
            </a:pathLst>
          </a:custGeom>
          <a:ln w="635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711011" y="284963"/>
            <a:ext cx="1377391" cy="27668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109867" y="659799"/>
            <a:ext cx="477520" cy="2025650"/>
          </a:xfrm>
          <a:custGeom>
            <a:avLst/>
            <a:gdLst/>
            <a:ahLst/>
            <a:cxnLst/>
            <a:rect l="l" t="t" r="r" b="b"/>
            <a:pathLst>
              <a:path w="477520" h="2025650">
                <a:moveTo>
                  <a:pt x="308541" y="458707"/>
                </a:moveTo>
                <a:lnTo>
                  <a:pt x="151650" y="458707"/>
                </a:lnTo>
                <a:lnTo>
                  <a:pt x="321889" y="2025625"/>
                </a:lnTo>
                <a:lnTo>
                  <a:pt x="476948" y="2008779"/>
                </a:lnTo>
                <a:lnTo>
                  <a:pt x="308541" y="458707"/>
                </a:lnTo>
                <a:close/>
              </a:path>
              <a:path w="477520" h="2025650">
                <a:moveTo>
                  <a:pt x="180259" y="0"/>
                </a:moveTo>
                <a:lnTo>
                  <a:pt x="0" y="475183"/>
                </a:lnTo>
                <a:lnTo>
                  <a:pt x="151650" y="458707"/>
                </a:lnTo>
                <a:lnTo>
                  <a:pt x="308541" y="458707"/>
                </a:lnTo>
                <a:lnTo>
                  <a:pt x="306711" y="441860"/>
                </a:lnTo>
                <a:lnTo>
                  <a:pt x="458362" y="425385"/>
                </a:lnTo>
                <a:lnTo>
                  <a:pt x="1802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781387" y="397216"/>
            <a:ext cx="1948564" cy="287868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345394" y="884425"/>
            <a:ext cx="834390" cy="1931670"/>
          </a:xfrm>
          <a:custGeom>
            <a:avLst/>
            <a:gdLst/>
            <a:ahLst/>
            <a:cxnLst/>
            <a:rect l="l" t="t" r="r" b="b"/>
            <a:pathLst>
              <a:path w="834390" h="1931670">
                <a:moveTo>
                  <a:pt x="309354" y="452001"/>
                </a:moveTo>
                <a:lnTo>
                  <a:pt x="143159" y="452001"/>
                </a:lnTo>
                <a:lnTo>
                  <a:pt x="687412" y="1931192"/>
                </a:lnTo>
                <a:lnTo>
                  <a:pt x="833791" y="1877334"/>
                </a:lnTo>
                <a:lnTo>
                  <a:pt x="309354" y="452001"/>
                </a:lnTo>
                <a:close/>
              </a:path>
              <a:path w="834390" h="1931670">
                <a:moveTo>
                  <a:pt x="59947" y="0"/>
                </a:moveTo>
                <a:lnTo>
                  <a:pt x="0" y="504676"/>
                </a:lnTo>
                <a:lnTo>
                  <a:pt x="143159" y="452001"/>
                </a:lnTo>
                <a:lnTo>
                  <a:pt x="309354" y="452001"/>
                </a:lnTo>
                <a:lnTo>
                  <a:pt x="289538" y="398143"/>
                </a:lnTo>
                <a:lnTo>
                  <a:pt x="432697" y="345469"/>
                </a:lnTo>
                <a:lnTo>
                  <a:pt x="599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026084" y="816023"/>
            <a:ext cx="2403975" cy="28194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657809" y="1386662"/>
            <a:ext cx="1205230" cy="1722120"/>
          </a:xfrm>
          <a:custGeom>
            <a:avLst/>
            <a:gdLst/>
            <a:ahLst/>
            <a:cxnLst/>
            <a:rect l="l" t="t" r="r" b="b"/>
            <a:pathLst>
              <a:path w="1205229" h="1722120">
                <a:moveTo>
                  <a:pt x="378672" y="418444"/>
                </a:moveTo>
                <a:lnTo>
                  <a:pt x="190089" y="418444"/>
                </a:lnTo>
                <a:lnTo>
                  <a:pt x="1076024" y="1722031"/>
                </a:lnTo>
                <a:lnTo>
                  <a:pt x="1205025" y="1634359"/>
                </a:lnTo>
                <a:lnTo>
                  <a:pt x="378672" y="418444"/>
                </a:lnTo>
                <a:close/>
              </a:path>
              <a:path w="1205229" h="1722120">
                <a:moveTo>
                  <a:pt x="0" y="0"/>
                </a:moveTo>
                <a:lnTo>
                  <a:pt x="63925" y="504188"/>
                </a:lnTo>
                <a:lnTo>
                  <a:pt x="190089" y="418444"/>
                </a:lnTo>
                <a:lnTo>
                  <a:pt x="378672" y="418444"/>
                </a:lnTo>
                <a:lnTo>
                  <a:pt x="319090" y="330774"/>
                </a:lnTo>
                <a:lnTo>
                  <a:pt x="445255" y="245031"/>
                </a:lnTo>
                <a:lnTo>
                  <a:pt x="0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711200" y="508000"/>
            <a:ext cx="2249170" cy="7594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03200" marR="5080" indent="-190500">
              <a:lnSpc>
                <a:spcPct val="100699"/>
              </a:lnSpc>
              <a:spcBef>
                <a:spcPts val="80"/>
              </a:spcBef>
            </a:pPr>
            <a:r>
              <a:rPr sz="2400" spc="20" dirty="0"/>
              <a:t>Zweryfikowane  </a:t>
            </a:r>
            <a:r>
              <a:rPr sz="2400" spc="15" dirty="0"/>
              <a:t>Oczekiwania</a:t>
            </a:r>
            <a:endParaRPr sz="2400"/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26</a:t>
            </a:fld>
            <a:endParaRPr spc="-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0400" y="7264400"/>
            <a:ext cx="1905000" cy="190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77900" y="7581900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4999" y="0"/>
                </a:moveTo>
                <a:lnTo>
                  <a:pt x="590707" y="1537"/>
                </a:lnTo>
                <a:lnTo>
                  <a:pt x="546589" y="6148"/>
                </a:lnTo>
                <a:lnTo>
                  <a:pt x="502818" y="13833"/>
                </a:lnTo>
                <a:lnTo>
                  <a:pt x="459567" y="24593"/>
                </a:lnTo>
                <a:lnTo>
                  <a:pt x="417012" y="38427"/>
                </a:lnTo>
                <a:lnTo>
                  <a:pt x="375324" y="55335"/>
                </a:lnTo>
                <a:lnTo>
                  <a:pt x="334678" y="75317"/>
                </a:lnTo>
                <a:lnTo>
                  <a:pt x="295248" y="98373"/>
                </a:lnTo>
                <a:lnTo>
                  <a:pt x="257207" y="124504"/>
                </a:lnTo>
                <a:lnTo>
                  <a:pt x="220729" y="153709"/>
                </a:lnTo>
                <a:lnTo>
                  <a:pt x="185987" y="185988"/>
                </a:lnTo>
                <a:lnTo>
                  <a:pt x="153708" y="220729"/>
                </a:lnTo>
                <a:lnTo>
                  <a:pt x="124503" y="257208"/>
                </a:lnTo>
                <a:lnTo>
                  <a:pt x="98373" y="295249"/>
                </a:lnTo>
                <a:lnTo>
                  <a:pt x="75317" y="334679"/>
                </a:lnTo>
                <a:lnTo>
                  <a:pt x="55335" y="375325"/>
                </a:lnTo>
                <a:lnTo>
                  <a:pt x="38427" y="417012"/>
                </a:lnTo>
                <a:lnTo>
                  <a:pt x="24593" y="459568"/>
                </a:lnTo>
                <a:lnTo>
                  <a:pt x="13833" y="502818"/>
                </a:lnTo>
                <a:lnTo>
                  <a:pt x="6148" y="546589"/>
                </a:lnTo>
                <a:lnTo>
                  <a:pt x="1537" y="590708"/>
                </a:lnTo>
                <a:lnTo>
                  <a:pt x="0" y="635000"/>
                </a:lnTo>
                <a:lnTo>
                  <a:pt x="1537" y="679292"/>
                </a:lnTo>
                <a:lnTo>
                  <a:pt x="6148" y="723410"/>
                </a:lnTo>
                <a:lnTo>
                  <a:pt x="13833" y="767182"/>
                </a:lnTo>
                <a:lnTo>
                  <a:pt x="24593" y="810432"/>
                </a:lnTo>
                <a:lnTo>
                  <a:pt x="38427" y="852988"/>
                </a:lnTo>
                <a:lnTo>
                  <a:pt x="55335" y="894675"/>
                </a:lnTo>
                <a:lnTo>
                  <a:pt x="75317" y="935321"/>
                </a:lnTo>
                <a:lnTo>
                  <a:pt x="98373" y="974751"/>
                </a:lnTo>
                <a:lnTo>
                  <a:pt x="124503" y="1012792"/>
                </a:lnTo>
                <a:lnTo>
                  <a:pt x="153708" y="1049271"/>
                </a:lnTo>
                <a:lnTo>
                  <a:pt x="185987" y="1084013"/>
                </a:lnTo>
                <a:lnTo>
                  <a:pt x="220729" y="1116291"/>
                </a:lnTo>
                <a:lnTo>
                  <a:pt x="257207" y="1145496"/>
                </a:lnTo>
                <a:lnTo>
                  <a:pt x="295248" y="1171626"/>
                </a:lnTo>
                <a:lnTo>
                  <a:pt x="334678" y="1194683"/>
                </a:lnTo>
                <a:lnTo>
                  <a:pt x="375324" y="1214665"/>
                </a:lnTo>
                <a:lnTo>
                  <a:pt x="417012" y="1231573"/>
                </a:lnTo>
                <a:lnTo>
                  <a:pt x="459567" y="1245406"/>
                </a:lnTo>
                <a:lnTo>
                  <a:pt x="502818" y="1256166"/>
                </a:lnTo>
                <a:lnTo>
                  <a:pt x="546589" y="1263851"/>
                </a:lnTo>
                <a:lnTo>
                  <a:pt x="590707" y="1268463"/>
                </a:lnTo>
                <a:lnTo>
                  <a:pt x="634999" y="1270000"/>
                </a:lnTo>
                <a:lnTo>
                  <a:pt x="679292" y="1268463"/>
                </a:lnTo>
                <a:lnTo>
                  <a:pt x="723410" y="1263851"/>
                </a:lnTo>
                <a:lnTo>
                  <a:pt x="767181" y="1256166"/>
                </a:lnTo>
                <a:lnTo>
                  <a:pt x="810431" y="1245406"/>
                </a:lnTo>
                <a:lnTo>
                  <a:pt x="852987" y="1231573"/>
                </a:lnTo>
                <a:lnTo>
                  <a:pt x="894675" y="1214665"/>
                </a:lnTo>
                <a:lnTo>
                  <a:pt x="935320" y="1194683"/>
                </a:lnTo>
                <a:lnTo>
                  <a:pt x="974751" y="1171626"/>
                </a:lnTo>
                <a:lnTo>
                  <a:pt x="1012792" y="1145496"/>
                </a:lnTo>
                <a:lnTo>
                  <a:pt x="1049270" y="1116291"/>
                </a:lnTo>
                <a:lnTo>
                  <a:pt x="1084012" y="1084013"/>
                </a:lnTo>
                <a:lnTo>
                  <a:pt x="1116291" y="1049271"/>
                </a:lnTo>
                <a:lnTo>
                  <a:pt x="1145495" y="1012792"/>
                </a:lnTo>
                <a:lnTo>
                  <a:pt x="1171626" y="974751"/>
                </a:lnTo>
                <a:lnTo>
                  <a:pt x="1194682" y="935321"/>
                </a:lnTo>
                <a:lnTo>
                  <a:pt x="1214665" y="894675"/>
                </a:lnTo>
                <a:lnTo>
                  <a:pt x="1231573" y="852988"/>
                </a:lnTo>
                <a:lnTo>
                  <a:pt x="1245406" y="810432"/>
                </a:lnTo>
                <a:lnTo>
                  <a:pt x="1256166" y="767182"/>
                </a:lnTo>
                <a:lnTo>
                  <a:pt x="1263851" y="723410"/>
                </a:lnTo>
                <a:lnTo>
                  <a:pt x="1268463" y="679292"/>
                </a:lnTo>
                <a:lnTo>
                  <a:pt x="1270000" y="635000"/>
                </a:lnTo>
                <a:lnTo>
                  <a:pt x="1268463" y="590708"/>
                </a:lnTo>
                <a:lnTo>
                  <a:pt x="1263851" y="546589"/>
                </a:lnTo>
                <a:lnTo>
                  <a:pt x="1256166" y="502818"/>
                </a:lnTo>
                <a:lnTo>
                  <a:pt x="1245406" y="459568"/>
                </a:lnTo>
                <a:lnTo>
                  <a:pt x="1231573" y="417012"/>
                </a:lnTo>
                <a:lnTo>
                  <a:pt x="1214665" y="375325"/>
                </a:lnTo>
                <a:lnTo>
                  <a:pt x="1194682" y="334679"/>
                </a:lnTo>
                <a:lnTo>
                  <a:pt x="1171626" y="295249"/>
                </a:lnTo>
                <a:lnTo>
                  <a:pt x="1145495" y="257208"/>
                </a:lnTo>
                <a:lnTo>
                  <a:pt x="1116291" y="220729"/>
                </a:lnTo>
                <a:lnTo>
                  <a:pt x="1084012" y="185988"/>
                </a:lnTo>
                <a:lnTo>
                  <a:pt x="1049270" y="153709"/>
                </a:lnTo>
                <a:lnTo>
                  <a:pt x="1012792" y="124504"/>
                </a:lnTo>
                <a:lnTo>
                  <a:pt x="974751" y="98373"/>
                </a:lnTo>
                <a:lnTo>
                  <a:pt x="935320" y="75317"/>
                </a:lnTo>
                <a:lnTo>
                  <a:pt x="894675" y="55335"/>
                </a:lnTo>
                <a:lnTo>
                  <a:pt x="852987" y="38427"/>
                </a:lnTo>
                <a:lnTo>
                  <a:pt x="810431" y="24593"/>
                </a:lnTo>
                <a:lnTo>
                  <a:pt x="767181" y="13833"/>
                </a:lnTo>
                <a:lnTo>
                  <a:pt x="723410" y="6148"/>
                </a:lnTo>
                <a:lnTo>
                  <a:pt x="679292" y="1537"/>
                </a:lnTo>
                <a:lnTo>
                  <a:pt x="63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58900" y="8051800"/>
            <a:ext cx="51752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15" dirty="0">
                <a:latin typeface="Arial"/>
                <a:cs typeface="Arial"/>
              </a:rPr>
              <a:t>Plan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74966" y="7948270"/>
            <a:ext cx="2664072" cy="1096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92466" y="8265770"/>
            <a:ext cx="2029460" cy="461645"/>
          </a:xfrm>
          <a:custGeom>
            <a:avLst/>
            <a:gdLst/>
            <a:ahLst/>
            <a:cxnLst/>
            <a:rect l="l" t="t" r="r" b="b"/>
            <a:pathLst>
              <a:path w="2029460" h="461645">
                <a:moveTo>
                  <a:pt x="1576139" y="0"/>
                </a:moveTo>
                <a:lnTo>
                  <a:pt x="1576139" y="152543"/>
                </a:lnTo>
                <a:lnTo>
                  <a:pt x="0" y="152543"/>
                </a:lnTo>
                <a:lnTo>
                  <a:pt x="0" y="308515"/>
                </a:lnTo>
                <a:lnTo>
                  <a:pt x="1576139" y="308515"/>
                </a:lnTo>
                <a:lnTo>
                  <a:pt x="1576139" y="461058"/>
                </a:lnTo>
                <a:lnTo>
                  <a:pt x="2029072" y="230529"/>
                </a:lnTo>
                <a:lnTo>
                  <a:pt x="15761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15186" y="6987561"/>
            <a:ext cx="2850099" cy="17079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36970" y="7482014"/>
            <a:ext cx="1988185" cy="680720"/>
          </a:xfrm>
          <a:custGeom>
            <a:avLst/>
            <a:gdLst/>
            <a:ahLst/>
            <a:cxnLst/>
            <a:rect l="l" t="t" r="r" b="b"/>
            <a:pathLst>
              <a:path w="1988185" h="680720">
                <a:moveTo>
                  <a:pt x="1492417" y="0"/>
                </a:moveTo>
                <a:lnTo>
                  <a:pt x="1529321" y="148012"/>
                </a:lnTo>
                <a:lnTo>
                  <a:pt x="0" y="529314"/>
                </a:lnTo>
                <a:lnTo>
                  <a:pt x="37732" y="680653"/>
                </a:lnTo>
                <a:lnTo>
                  <a:pt x="1567054" y="299351"/>
                </a:lnTo>
                <a:lnTo>
                  <a:pt x="1774376" y="299351"/>
                </a:lnTo>
                <a:lnTo>
                  <a:pt x="1987666" y="114106"/>
                </a:lnTo>
                <a:lnTo>
                  <a:pt x="1492417" y="0"/>
                </a:lnTo>
                <a:close/>
              </a:path>
              <a:path w="1988185" h="680720">
                <a:moveTo>
                  <a:pt x="1774376" y="299351"/>
                </a:moveTo>
                <a:lnTo>
                  <a:pt x="1567054" y="299351"/>
                </a:lnTo>
                <a:lnTo>
                  <a:pt x="1603957" y="447362"/>
                </a:lnTo>
                <a:lnTo>
                  <a:pt x="1774376" y="299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52833" y="6117065"/>
            <a:ext cx="2866805" cy="22184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53841" y="6750004"/>
            <a:ext cx="1828800" cy="1021715"/>
          </a:xfrm>
          <a:custGeom>
            <a:avLst/>
            <a:gdLst/>
            <a:ahLst/>
            <a:cxnLst/>
            <a:rect l="l" t="t" r="r" b="b"/>
            <a:pathLst>
              <a:path w="1828800" h="1021715">
                <a:moveTo>
                  <a:pt x="1828177" y="0"/>
                </a:moveTo>
                <a:lnTo>
                  <a:pt x="1320034" y="9093"/>
                </a:lnTo>
                <a:lnTo>
                  <a:pt x="1391649" y="143781"/>
                </a:lnTo>
                <a:lnTo>
                  <a:pt x="0" y="883734"/>
                </a:lnTo>
                <a:lnTo>
                  <a:pt x="73225" y="1021449"/>
                </a:lnTo>
                <a:lnTo>
                  <a:pt x="1464873" y="281496"/>
                </a:lnTo>
                <a:lnTo>
                  <a:pt x="1630885" y="281496"/>
                </a:lnTo>
                <a:lnTo>
                  <a:pt x="1828177" y="0"/>
                </a:lnTo>
                <a:close/>
              </a:path>
              <a:path w="1828800" h="1021715">
                <a:moveTo>
                  <a:pt x="1630885" y="281496"/>
                </a:moveTo>
                <a:lnTo>
                  <a:pt x="1464873" y="281496"/>
                </a:lnTo>
                <a:lnTo>
                  <a:pt x="1536487" y="416184"/>
                </a:lnTo>
                <a:lnTo>
                  <a:pt x="1630885" y="281496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72437" y="5457828"/>
            <a:ext cx="2713198" cy="2597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22905" y="6077542"/>
            <a:ext cx="1560195" cy="1416050"/>
          </a:xfrm>
          <a:custGeom>
            <a:avLst/>
            <a:gdLst/>
            <a:ahLst/>
            <a:cxnLst/>
            <a:rect l="l" t="t" r="r" b="b"/>
            <a:pathLst>
              <a:path w="1560195" h="1416050">
                <a:moveTo>
                  <a:pt x="1560078" y="0"/>
                </a:moveTo>
                <a:lnTo>
                  <a:pt x="1069228" y="131754"/>
                </a:lnTo>
                <a:lnTo>
                  <a:pt x="1171300" y="245116"/>
                </a:lnTo>
                <a:lnTo>
                  <a:pt x="0" y="1299759"/>
                </a:lnTo>
                <a:lnTo>
                  <a:pt x="104366" y="1415669"/>
                </a:lnTo>
                <a:lnTo>
                  <a:pt x="1275665" y="361026"/>
                </a:lnTo>
                <a:lnTo>
                  <a:pt x="1421310" y="361026"/>
                </a:lnTo>
                <a:lnTo>
                  <a:pt x="1560078" y="0"/>
                </a:lnTo>
                <a:close/>
              </a:path>
              <a:path w="1560195" h="1416050">
                <a:moveTo>
                  <a:pt x="1421310" y="361026"/>
                </a:moveTo>
                <a:lnTo>
                  <a:pt x="1275665" y="361026"/>
                </a:lnTo>
                <a:lnTo>
                  <a:pt x="1377737" y="474388"/>
                </a:lnTo>
                <a:lnTo>
                  <a:pt x="1421310" y="361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3734" y="5040838"/>
            <a:ext cx="2398404" cy="28215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50960" y="5610510"/>
            <a:ext cx="1199515" cy="1725930"/>
          </a:xfrm>
          <a:custGeom>
            <a:avLst/>
            <a:gdLst/>
            <a:ahLst/>
            <a:cxnLst/>
            <a:rect l="l" t="t" r="r" b="b"/>
            <a:pathLst>
              <a:path w="1199514" h="1725929">
                <a:moveTo>
                  <a:pt x="1199297" y="0"/>
                </a:moveTo>
                <a:lnTo>
                  <a:pt x="754901" y="246589"/>
                </a:lnTo>
                <a:lnTo>
                  <a:pt x="881366" y="331890"/>
                </a:lnTo>
                <a:lnTo>
                  <a:pt x="0" y="1638569"/>
                </a:lnTo>
                <a:lnTo>
                  <a:pt x="129307" y="1725787"/>
                </a:lnTo>
                <a:lnTo>
                  <a:pt x="1010673" y="419108"/>
                </a:lnTo>
                <a:lnTo>
                  <a:pt x="1147649" y="419108"/>
                </a:lnTo>
                <a:lnTo>
                  <a:pt x="1199297" y="0"/>
                </a:lnTo>
                <a:close/>
              </a:path>
              <a:path w="1199514" h="1725929">
                <a:moveTo>
                  <a:pt x="1147649" y="419108"/>
                </a:moveTo>
                <a:lnTo>
                  <a:pt x="1010673" y="419108"/>
                </a:lnTo>
                <a:lnTo>
                  <a:pt x="1137137" y="504409"/>
                </a:lnTo>
                <a:lnTo>
                  <a:pt x="1147649" y="4191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 rot="19920000">
            <a:off x="2522750" y="6631286"/>
            <a:ext cx="1531149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b="1" spc="15" dirty="0">
                <a:latin typeface="Arial"/>
                <a:cs typeface="Arial"/>
              </a:rPr>
              <a:t>Realizacja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057613" y="5264113"/>
            <a:ext cx="1905000" cy="190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75112" y="558161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4999" y="0"/>
                </a:moveTo>
                <a:lnTo>
                  <a:pt x="590707" y="1537"/>
                </a:lnTo>
                <a:lnTo>
                  <a:pt x="546589" y="6148"/>
                </a:lnTo>
                <a:lnTo>
                  <a:pt x="502818" y="13833"/>
                </a:lnTo>
                <a:lnTo>
                  <a:pt x="459567" y="24593"/>
                </a:lnTo>
                <a:lnTo>
                  <a:pt x="417011" y="38427"/>
                </a:lnTo>
                <a:lnTo>
                  <a:pt x="375324" y="55334"/>
                </a:lnTo>
                <a:lnTo>
                  <a:pt x="334678" y="75317"/>
                </a:lnTo>
                <a:lnTo>
                  <a:pt x="295248" y="98373"/>
                </a:lnTo>
                <a:lnTo>
                  <a:pt x="257207" y="124503"/>
                </a:lnTo>
                <a:lnTo>
                  <a:pt x="220728" y="153708"/>
                </a:lnTo>
                <a:lnTo>
                  <a:pt x="185987" y="185987"/>
                </a:lnTo>
                <a:lnTo>
                  <a:pt x="153708" y="220728"/>
                </a:lnTo>
                <a:lnTo>
                  <a:pt x="124503" y="257207"/>
                </a:lnTo>
                <a:lnTo>
                  <a:pt x="98373" y="295248"/>
                </a:lnTo>
                <a:lnTo>
                  <a:pt x="75317" y="334678"/>
                </a:lnTo>
                <a:lnTo>
                  <a:pt x="55334" y="375324"/>
                </a:lnTo>
                <a:lnTo>
                  <a:pt x="38427" y="417011"/>
                </a:lnTo>
                <a:lnTo>
                  <a:pt x="24593" y="459567"/>
                </a:lnTo>
                <a:lnTo>
                  <a:pt x="13833" y="502818"/>
                </a:lnTo>
                <a:lnTo>
                  <a:pt x="6148" y="546589"/>
                </a:lnTo>
                <a:lnTo>
                  <a:pt x="1537" y="590707"/>
                </a:lnTo>
                <a:lnTo>
                  <a:pt x="0" y="634999"/>
                </a:lnTo>
                <a:lnTo>
                  <a:pt x="1537" y="679292"/>
                </a:lnTo>
                <a:lnTo>
                  <a:pt x="6148" y="723410"/>
                </a:lnTo>
                <a:lnTo>
                  <a:pt x="13833" y="767181"/>
                </a:lnTo>
                <a:lnTo>
                  <a:pt x="24593" y="810432"/>
                </a:lnTo>
                <a:lnTo>
                  <a:pt x="38427" y="852988"/>
                </a:lnTo>
                <a:lnTo>
                  <a:pt x="55334" y="894675"/>
                </a:lnTo>
                <a:lnTo>
                  <a:pt x="75317" y="935321"/>
                </a:lnTo>
                <a:lnTo>
                  <a:pt x="98373" y="974751"/>
                </a:lnTo>
                <a:lnTo>
                  <a:pt x="124503" y="1012792"/>
                </a:lnTo>
                <a:lnTo>
                  <a:pt x="153708" y="1049271"/>
                </a:lnTo>
                <a:lnTo>
                  <a:pt x="185987" y="1084012"/>
                </a:lnTo>
                <a:lnTo>
                  <a:pt x="220728" y="1116291"/>
                </a:lnTo>
                <a:lnTo>
                  <a:pt x="257207" y="1145496"/>
                </a:lnTo>
                <a:lnTo>
                  <a:pt x="295248" y="1171626"/>
                </a:lnTo>
                <a:lnTo>
                  <a:pt x="334678" y="1194682"/>
                </a:lnTo>
                <a:lnTo>
                  <a:pt x="375324" y="1214665"/>
                </a:lnTo>
                <a:lnTo>
                  <a:pt x="417011" y="1231572"/>
                </a:lnTo>
                <a:lnTo>
                  <a:pt x="459567" y="1245406"/>
                </a:lnTo>
                <a:lnTo>
                  <a:pt x="502818" y="1256166"/>
                </a:lnTo>
                <a:lnTo>
                  <a:pt x="546589" y="1263851"/>
                </a:lnTo>
                <a:lnTo>
                  <a:pt x="590707" y="1268462"/>
                </a:lnTo>
                <a:lnTo>
                  <a:pt x="634999" y="1269999"/>
                </a:lnTo>
                <a:lnTo>
                  <a:pt x="679292" y="1268462"/>
                </a:lnTo>
                <a:lnTo>
                  <a:pt x="723410" y="1263851"/>
                </a:lnTo>
                <a:lnTo>
                  <a:pt x="767181" y="1256166"/>
                </a:lnTo>
                <a:lnTo>
                  <a:pt x="810432" y="1245406"/>
                </a:lnTo>
                <a:lnTo>
                  <a:pt x="852988" y="1231572"/>
                </a:lnTo>
                <a:lnTo>
                  <a:pt x="894675" y="1214665"/>
                </a:lnTo>
                <a:lnTo>
                  <a:pt x="935321" y="1194682"/>
                </a:lnTo>
                <a:lnTo>
                  <a:pt x="974751" y="1171626"/>
                </a:lnTo>
                <a:lnTo>
                  <a:pt x="1012792" y="1145496"/>
                </a:lnTo>
                <a:lnTo>
                  <a:pt x="1049271" y="1116291"/>
                </a:lnTo>
                <a:lnTo>
                  <a:pt x="1084012" y="1084012"/>
                </a:lnTo>
                <a:lnTo>
                  <a:pt x="1116291" y="1049271"/>
                </a:lnTo>
                <a:lnTo>
                  <a:pt x="1145496" y="1012792"/>
                </a:lnTo>
                <a:lnTo>
                  <a:pt x="1171626" y="974751"/>
                </a:lnTo>
                <a:lnTo>
                  <a:pt x="1194682" y="935321"/>
                </a:lnTo>
                <a:lnTo>
                  <a:pt x="1214665" y="894675"/>
                </a:lnTo>
                <a:lnTo>
                  <a:pt x="1231572" y="852988"/>
                </a:lnTo>
                <a:lnTo>
                  <a:pt x="1245406" y="810432"/>
                </a:lnTo>
                <a:lnTo>
                  <a:pt x="1256166" y="767181"/>
                </a:lnTo>
                <a:lnTo>
                  <a:pt x="1263851" y="723410"/>
                </a:lnTo>
                <a:lnTo>
                  <a:pt x="1268462" y="679292"/>
                </a:lnTo>
                <a:lnTo>
                  <a:pt x="1269999" y="634999"/>
                </a:lnTo>
                <a:lnTo>
                  <a:pt x="1268462" y="590707"/>
                </a:lnTo>
                <a:lnTo>
                  <a:pt x="1263851" y="546589"/>
                </a:lnTo>
                <a:lnTo>
                  <a:pt x="1256166" y="502818"/>
                </a:lnTo>
                <a:lnTo>
                  <a:pt x="1245406" y="459567"/>
                </a:lnTo>
                <a:lnTo>
                  <a:pt x="1231572" y="417011"/>
                </a:lnTo>
                <a:lnTo>
                  <a:pt x="1214665" y="375324"/>
                </a:lnTo>
                <a:lnTo>
                  <a:pt x="1194682" y="334678"/>
                </a:lnTo>
                <a:lnTo>
                  <a:pt x="1171626" y="295248"/>
                </a:lnTo>
                <a:lnTo>
                  <a:pt x="1145496" y="257207"/>
                </a:lnTo>
                <a:lnTo>
                  <a:pt x="1116291" y="220728"/>
                </a:lnTo>
                <a:lnTo>
                  <a:pt x="1084012" y="185987"/>
                </a:lnTo>
                <a:lnTo>
                  <a:pt x="1049271" y="153708"/>
                </a:lnTo>
                <a:lnTo>
                  <a:pt x="1012792" y="124503"/>
                </a:lnTo>
                <a:lnTo>
                  <a:pt x="974751" y="98373"/>
                </a:lnTo>
                <a:lnTo>
                  <a:pt x="935321" y="75317"/>
                </a:lnTo>
                <a:lnTo>
                  <a:pt x="894675" y="55334"/>
                </a:lnTo>
                <a:lnTo>
                  <a:pt x="852988" y="38427"/>
                </a:lnTo>
                <a:lnTo>
                  <a:pt x="810432" y="24593"/>
                </a:lnTo>
                <a:lnTo>
                  <a:pt x="767181" y="13833"/>
                </a:lnTo>
                <a:lnTo>
                  <a:pt x="723410" y="6148"/>
                </a:lnTo>
                <a:lnTo>
                  <a:pt x="679292" y="1537"/>
                </a:lnTo>
                <a:lnTo>
                  <a:pt x="63499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559300" y="6057900"/>
            <a:ext cx="906144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Produkt</a:t>
            </a:r>
            <a:endParaRPr sz="19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641116" y="5979770"/>
            <a:ext cx="2664072" cy="1096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58616" y="6297271"/>
            <a:ext cx="2029460" cy="461645"/>
          </a:xfrm>
          <a:custGeom>
            <a:avLst/>
            <a:gdLst/>
            <a:ahLst/>
            <a:cxnLst/>
            <a:rect l="l" t="t" r="r" b="b"/>
            <a:pathLst>
              <a:path w="2029459" h="461645">
                <a:moveTo>
                  <a:pt x="1576138" y="0"/>
                </a:moveTo>
                <a:lnTo>
                  <a:pt x="1576138" y="152543"/>
                </a:lnTo>
                <a:lnTo>
                  <a:pt x="0" y="152543"/>
                </a:lnTo>
                <a:lnTo>
                  <a:pt x="0" y="308514"/>
                </a:lnTo>
                <a:lnTo>
                  <a:pt x="1576138" y="308514"/>
                </a:lnTo>
                <a:lnTo>
                  <a:pt x="1576138" y="461058"/>
                </a:lnTo>
                <a:lnTo>
                  <a:pt x="2029072" y="230529"/>
                </a:lnTo>
                <a:lnTo>
                  <a:pt x="15761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81336" y="5019060"/>
            <a:ext cx="2850099" cy="17079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03118" y="5513514"/>
            <a:ext cx="1988185" cy="680720"/>
          </a:xfrm>
          <a:custGeom>
            <a:avLst/>
            <a:gdLst/>
            <a:ahLst/>
            <a:cxnLst/>
            <a:rect l="l" t="t" r="r" b="b"/>
            <a:pathLst>
              <a:path w="1988184" h="680720">
                <a:moveTo>
                  <a:pt x="1492417" y="0"/>
                </a:moveTo>
                <a:lnTo>
                  <a:pt x="1529321" y="148012"/>
                </a:lnTo>
                <a:lnTo>
                  <a:pt x="0" y="529314"/>
                </a:lnTo>
                <a:lnTo>
                  <a:pt x="37732" y="680653"/>
                </a:lnTo>
                <a:lnTo>
                  <a:pt x="1567054" y="299351"/>
                </a:lnTo>
                <a:lnTo>
                  <a:pt x="1774377" y="299351"/>
                </a:lnTo>
                <a:lnTo>
                  <a:pt x="1987668" y="114106"/>
                </a:lnTo>
                <a:lnTo>
                  <a:pt x="1492417" y="0"/>
                </a:lnTo>
                <a:close/>
              </a:path>
              <a:path w="1988184" h="680720">
                <a:moveTo>
                  <a:pt x="1774377" y="299351"/>
                </a:moveTo>
                <a:lnTo>
                  <a:pt x="1567054" y="299351"/>
                </a:lnTo>
                <a:lnTo>
                  <a:pt x="1603957" y="447362"/>
                </a:lnTo>
                <a:lnTo>
                  <a:pt x="1774377" y="299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218983" y="4148565"/>
            <a:ext cx="2866805" cy="22184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19991" y="4781504"/>
            <a:ext cx="1828800" cy="1021715"/>
          </a:xfrm>
          <a:custGeom>
            <a:avLst/>
            <a:gdLst/>
            <a:ahLst/>
            <a:cxnLst/>
            <a:rect l="l" t="t" r="r" b="b"/>
            <a:pathLst>
              <a:path w="1828800" h="1021714">
                <a:moveTo>
                  <a:pt x="1828177" y="0"/>
                </a:moveTo>
                <a:lnTo>
                  <a:pt x="1320034" y="9093"/>
                </a:lnTo>
                <a:lnTo>
                  <a:pt x="1391648" y="143781"/>
                </a:lnTo>
                <a:lnTo>
                  <a:pt x="0" y="883734"/>
                </a:lnTo>
                <a:lnTo>
                  <a:pt x="73224" y="1021449"/>
                </a:lnTo>
                <a:lnTo>
                  <a:pt x="1464872" y="281496"/>
                </a:lnTo>
                <a:lnTo>
                  <a:pt x="1630885" y="281496"/>
                </a:lnTo>
                <a:lnTo>
                  <a:pt x="1828177" y="0"/>
                </a:lnTo>
                <a:close/>
              </a:path>
              <a:path w="1828800" h="1021714">
                <a:moveTo>
                  <a:pt x="1630885" y="281496"/>
                </a:moveTo>
                <a:lnTo>
                  <a:pt x="1464872" y="281496"/>
                </a:lnTo>
                <a:lnTo>
                  <a:pt x="1536487" y="416184"/>
                </a:lnTo>
                <a:lnTo>
                  <a:pt x="1630885" y="2814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838586" y="3489328"/>
            <a:ext cx="2713198" cy="2597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89055" y="4109042"/>
            <a:ext cx="1560195" cy="1416050"/>
          </a:xfrm>
          <a:custGeom>
            <a:avLst/>
            <a:gdLst/>
            <a:ahLst/>
            <a:cxnLst/>
            <a:rect l="l" t="t" r="r" b="b"/>
            <a:pathLst>
              <a:path w="1560195" h="1416050">
                <a:moveTo>
                  <a:pt x="1560078" y="0"/>
                </a:moveTo>
                <a:lnTo>
                  <a:pt x="1069228" y="131754"/>
                </a:lnTo>
                <a:lnTo>
                  <a:pt x="1171299" y="245116"/>
                </a:lnTo>
                <a:lnTo>
                  <a:pt x="0" y="1299759"/>
                </a:lnTo>
                <a:lnTo>
                  <a:pt x="104364" y="1415669"/>
                </a:lnTo>
                <a:lnTo>
                  <a:pt x="1275665" y="361026"/>
                </a:lnTo>
                <a:lnTo>
                  <a:pt x="1421309" y="361026"/>
                </a:lnTo>
                <a:lnTo>
                  <a:pt x="1560078" y="0"/>
                </a:lnTo>
                <a:close/>
              </a:path>
              <a:path w="1560195" h="1416050">
                <a:moveTo>
                  <a:pt x="1421309" y="361026"/>
                </a:moveTo>
                <a:lnTo>
                  <a:pt x="1275665" y="361026"/>
                </a:lnTo>
                <a:lnTo>
                  <a:pt x="1377736" y="474388"/>
                </a:lnTo>
                <a:lnTo>
                  <a:pt x="1421309" y="361026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449883" y="3072338"/>
            <a:ext cx="2398404" cy="28215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017110" y="3642010"/>
            <a:ext cx="1199515" cy="1725930"/>
          </a:xfrm>
          <a:custGeom>
            <a:avLst/>
            <a:gdLst/>
            <a:ahLst/>
            <a:cxnLst/>
            <a:rect l="l" t="t" r="r" b="b"/>
            <a:pathLst>
              <a:path w="1199514" h="1725929">
                <a:moveTo>
                  <a:pt x="1199296" y="0"/>
                </a:moveTo>
                <a:lnTo>
                  <a:pt x="754901" y="246589"/>
                </a:lnTo>
                <a:lnTo>
                  <a:pt x="881366" y="331890"/>
                </a:lnTo>
                <a:lnTo>
                  <a:pt x="0" y="1638569"/>
                </a:lnTo>
                <a:lnTo>
                  <a:pt x="129306" y="1725787"/>
                </a:lnTo>
                <a:lnTo>
                  <a:pt x="1010672" y="419108"/>
                </a:lnTo>
                <a:lnTo>
                  <a:pt x="1147648" y="419108"/>
                </a:lnTo>
                <a:lnTo>
                  <a:pt x="1199296" y="0"/>
                </a:lnTo>
                <a:close/>
              </a:path>
              <a:path w="1199514" h="1725929">
                <a:moveTo>
                  <a:pt x="1147648" y="419108"/>
                </a:moveTo>
                <a:lnTo>
                  <a:pt x="1010672" y="419108"/>
                </a:lnTo>
                <a:lnTo>
                  <a:pt x="1137136" y="504409"/>
                </a:lnTo>
                <a:lnTo>
                  <a:pt x="1147648" y="4191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457913" y="2464642"/>
            <a:ext cx="1905000" cy="190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775412" y="278214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5000" y="0"/>
                </a:moveTo>
                <a:lnTo>
                  <a:pt x="590707" y="1537"/>
                </a:lnTo>
                <a:lnTo>
                  <a:pt x="546589" y="6148"/>
                </a:lnTo>
                <a:lnTo>
                  <a:pt x="502818" y="13833"/>
                </a:lnTo>
                <a:lnTo>
                  <a:pt x="459567" y="24593"/>
                </a:lnTo>
                <a:lnTo>
                  <a:pt x="417011" y="38427"/>
                </a:lnTo>
                <a:lnTo>
                  <a:pt x="375324" y="55334"/>
                </a:lnTo>
                <a:lnTo>
                  <a:pt x="334678" y="75317"/>
                </a:lnTo>
                <a:lnTo>
                  <a:pt x="295248" y="98373"/>
                </a:lnTo>
                <a:lnTo>
                  <a:pt x="257207" y="124503"/>
                </a:lnTo>
                <a:lnTo>
                  <a:pt x="220728" y="153708"/>
                </a:lnTo>
                <a:lnTo>
                  <a:pt x="185987" y="185987"/>
                </a:lnTo>
                <a:lnTo>
                  <a:pt x="153708" y="220728"/>
                </a:lnTo>
                <a:lnTo>
                  <a:pt x="124503" y="257207"/>
                </a:lnTo>
                <a:lnTo>
                  <a:pt x="98373" y="295248"/>
                </a:lnTo>
                <a:lnTo>
                  <a:pt x="75317" y="334678"/>
                </a:lnTo>
                <a:lnTo>
                  <a:pt x="55334" y="375324"/>
                </a:lnTo>
                <a:lnTo>
                  <a:pt x="38427" y="417011"/>
                </a:lnTo>
                <a:lnTo>
                  <a:pt x="24593" y="459567"/>
                </a:lnTo>
                <a:lnTo>
                  <a:pt x="13833" y="502817"/>
                </a:lnTo>
                <a:lnTo>
                  <a:pt x="6148" y="546588"/>
                </a:lnTo>
                <a:lnTo>
                  <a:pt x="1537" y="590707"/>
                </a:lnTo>
                <a:lnTo>
                  <a:pt x="0" y="634999"/>
                </a:lnTo>
                <a:lnTo>
                  <a:pt x="1537" y="679291"/>
                </a:lnTo>
                <a:lnTo>
                  <a:pt x="6148" y="723410"/>
                </a:lnTo>
                <a:lnTo>
                  <a:pt x="13833" y="767181"/>
                </a:lnTo>
                <a:lnTo>
                  <a:pt x="24593" y="810431"/>
                </a:lnTo>
                <a:lnTo>
                  <a:pt x="38427" y="852987"/>
                </a:lnTo>
                <a:lnTo>
                  <a:pt x="55334" y="894675"/>
                </a:lnTo>
                <a:lnTo>
                  <a:pt x="75317" y="935320"/>
                </a:lnTo>
                <a:lnTo>
                  <a:pt x="98373" y="974751"/>
                </a:lnTo>
                <a:lnTo>
                  <a:pt x="124503" y="1012792"/>
                </a:lnTo>
                <a:lnTo>
                  <a:pt x="153708" y="1049270"/>
                </a:lnTo>
                <a:lnTo>
                  <a:pt x="185987" y="1084012"/>
                </a:lnTo>
                <a:lnTo>
                  <a:pt x="220728" y="1116291"/>
                </a:lnTo>
                <a:lnTo>
                  <a:pt x="257207" y="1145496"/>
                </a:lnTo>
                <a:lnTo>
                  <a:pt x="295248" y="1171626"/>
                </a:lnTo>
                <a:lnTo>
                  <a:pt x="334678" y="1194682"/>
                </a:lnTo>
                <a:lnTo>
                  <a:pt x="375324" y="1214665"/>
                </a:lnTo>
                <a:lnTo>
                  <a:pt x="417011" y="1231572"/>
                </a:lnTo>
                <a:lnTo>
                  <a:pt x="459567" y="1245406"/>
                </a:lnTo>
                <a:lnTo>
                  <a:pt x="502818" y="1256166"/>
                </a:lnTo>
                <a:lnTo>
                  <a:pt x="546589" y="1263851"/>
                </a:lnTo>
                <a:lnTo>
                  <a:pt x="590707" y="1268462"/>
                </a:lnTo>
                <a:lnTo>
                  <a:pt x="635000" y="1270000"/>
                </a:lnTo>
                <a:lnTo>
                  <a:pt x="679292" y="1268462"/>
                </a:lnTo>
                <a:lnTo>
                  <a:pt x="723410" y="1263851"/>
                </a:lnTo>
                <a:lnTo>
                  <a:pt x="767181" y="1256166"/>
                </a:lnTo>
                <a:lnTo>
                  <a:pt x="810432" y="1245406"/>
                </a:lnTo>
                <a:lnTo>
                  <a:pt x="852988" y="1231572"/>
                </a:lnTo>
                <a:lnTo>
                  <a:pt x="894675" y="1214665"/>
                </a:lnTo>
                <a:lnTo>
                  <a:pt x="935321" y="1194682"/>
                </a:lnTo>
                <a:lnTo>
                  <a:pt x="974751" y="1171626"/>
                </a:lnTo>
                <a:lnTo>
                  <a:pt x="1012792" y="1145496"/>
                </a:lnTo>
                <a:lnTo>
                  <a:pt x="1049271" y="1116291"/>
                </a:lnTo>
                <a:lnTo>
                  <a:pt x="1084012" y="1084012"/>
                </a:lnTo>
                <a:lnTo>
                  <a:pt x="1116291" y="1049270"/>
                </a:lnTo>
                <a:lnTo>
                  <a:pt x="1145496" y="1012792"/>
                </a:lnTo>
                <a:lnTo>
                  <a:pt x="1171626" y="974751"/>
                </a:lnTo>
                <a:lnTo>
                  <a:pt x="1194682" y="935320"/>
                </a:lnTo>
                <a:lnTo>
                  <a:pt x="1214665" y="894675"/>
                </a:lnTo>
                <a:lnTo>
                  <a:pt x="1231572" y="852987"/>
                </a:lnTo>
                <a:lnTo>
                  <a:pt x="1245406" y="810431"/>
                </a:lnTo>
                <a:lnTo>
                  <a:pt x="1256166" y="767181"/>
                </a:lnTo>
                <a:lnTo>
                  <a:pt x="1263851" y="723410"/>
                </a:lnTo>
                <a:lnTo>
                  <a:pt x="1268462" y="679291"/>
                </a:lnTo>
                <a:lnTo>
                  <a:pt x="1270000" y="634999"/>
                </a:lnTo>
                <a:lnTo>
                  <a:pt x="1268462" y="590707"/>
                </a:lnTo>
                <a:lnTo>
                  <a:pt x="1263851" y="546588"/>
                </a:lnTo>
                <a:lnTo>
                  <a:pt x="1256166" y="502817"/>
                </a:lnTo>
                <a:lnTo>
                  <a:pt x="1245406" y="459567"/>
                </a:lnTo>
                <a:lnTo>
                  <a:pt x="1231572" y="417011"/>
                </a:lnTo>
                <a:lnTo>
                  <a:pt x="1214665" y="375324"/>
                </a:lnTo>
                <a:lnTo>
                  <a:pt x="1194682" y="334678"/>
                </a:lnTo>
                <a:lnTo>
                  <a:pt x="1171626" y="295248"/>
                </a:lnTo>
                <a:lnTo>
                  <a:pt x="1145496" y="257207"/>
                </a:lnTo>
                <a:lnTo>
                  <a:pt x="1116291" y="220728"/>
                </a:lnTo>
                <a:lnTo>
                  <a:pt x="1084012" y="185987"/>
                </a:lnTo>
                <a:lnTo>
                  <a:pt x="1049271" y="153708"/>
                </a:lnTo>
                <a:lnTo>
                  <a:pt x="1012792" y="124503"/>
                </a:lnTo>
                <a:lnTo>
                  <a:pt x="974751" y="98373"/>
                </a:lnTo>
                <a:lnTo>
                  <a:pt x="935321" y="75317"/>
                </a:lnTo>
                <a:lnTo>
                  <a:pt x="894675" y="55334"/>
                </a:lnTo>
                <a:lnTo>
                  <a:pt x="852988" y="38427"/>
                </a:lnTo>
                <a:lnTo>
                  <a:pt x="810432" y="24593"/>
                </a:lnTo>
                <a:lnTo>
                  <a:pt x="767181" y="13833"/>
                </a:lnTo>
                <a:lnTo>
                  <a:pt x="723410" y="6148"/>
                </a:lnTo>
                <a:lnTo>
                  <a:pt x="679292" y="1537"/>
                </a:lnTo>
                <a:lnTo>
                  <a:pt x="635000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959600" y="3251200"/>
            <a:ext cx="906144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Produkt</a:t>
            </a:r>
            <a:endParaRPr sz="19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926333" y="167134"/>
            <a:ext cx="2512695" cy="2512695"/>
          </a:xfrm>
          <a:custGeom>
            <a:avLst/>
            <a:gdLst/>
            <a:ahLst/>
            <a:cxnLst/>
            <a:rect l="l" t="t" r="r" b="b"/>
            <a:pathLst>
              <a:path w="2512695" h="2512695">
                <a:moveTo>
                  <a:pt x="2144516" y="367775"/>
                </a:moveTo>
                <a:lnTo>
                  <a:pt x="2177950" y="402493"/>
                </a:lnTo>
                <a:lnTo>
                  <a:pt x="2209792" y="438153"/>
                </a:lnTo>
                <a:lnTo>
                  <a:pt x="2240042" y="474710"/>
                </a:lnTo>
                <a:lnTo>
                  <a:pt x="2268699" y="512119"/>
                </a:lnTo>
                <a:lnTo>
                  <a:pt x="2295765" y="550333"/>
                </a:lnTo>
                <a:lnTo>
                  <a:pt x="2321239" y="589306"/>
                </a:lnTo>
                <a:lnTo>
                  <a:pt x="2345120" y="628992"/>
                </a:lnTo>
                <a:lnTo>
                  <a:pt x="2367410" y="669346"/>
                </a:lnTo>
                <a:lnTo>
                  <a:pt x="2388107" y="710320"/>
                </a:lnTo>
                <a:lnTo>
                  <a:pt x="2407212" y="751870"/>
                </a:lnTo>
                <a:lnTo>
                  <a:pt x="2424725" y="793948"/>
                </a:lnTo>
                <a:lnTo>
                  <a:pt x="2440647" y="836510"/>
                </a:lnTo>
                <a:lnTo>
                  <a:pt x="2454975" y="879509"/>
                </a:lnTo>
                <a:lnTo>
                  <a:pt x="2467712" y="922899"/>
                </a:lnTo>
                <a:lnTo>
                  <a:pt x="2478857" y="966634"/>
                </a:lnTo>
                <a:lnTo>
                  <a:pt x="2488410" y="1010668"/>
                </a:lnTo>
                <a:lnTo>
                  <a:pt x="2496370" y="1054956"/>
                </a:lnTo>
                <a:lnTo>
                  <a:pt x="2502738" y="1099450"/>
                </a:lnTo>
                <a:lnTo>
                  <a:pt x="2507515" y="1144105"/>
                </a:lnTo>
                <a:lnTo>
                  <a:pt x="2510699" y="1188875"/>
                </a:lnTo>
                <a:lnTo>
                  <a:pt x="2512291" y="1233715"/>
                </a:lnTo>
                <a:lnTo>
                  <a:pt x="2512291" y="1278577"/>
                </a:lnTo>
                <a:lnTo>
                  <a:pt x="2510699" y="1323416"/>
                </a:lnTo>
                <a:lnTo>
                  <a:pt x="2507515" y="1368186"/>
                </a:lnTo>
                <a:lnTo>
                  <a:pt x="2502738" y="1412842"/>
                </a:lnTo>
                <a:lnTo>
                  <a:pt x="2496370" y="1457336"/>
                </a:lnTo>
                <a:lnTo>
                  <a:pt x="2488410" y="1501623"/>
                </a:lnTo>
                <a:lnTo>
                  <a:pt x="2478857" y="1545657"/>
                </a:lnTo>
                <a:lnTo>
                  <a:pt x="2467712" y="1589392"/>
                </a:lnTo>
                <a:lnTo>
                  <a:pt x="2454975" y="1632782"/>
                </a:lnTo>
                <a:lnTo>
                  <a:pt x="2440647" y="1675781"/>
                </a:lnTo>
                <a:lnTo>
                  <a:pt x="2424725" y="1718343"/>
                </a:lnTo>
                <a:lnTo>
                  <a:pt x="2407212" y="1760421"/>
                </a:lnTo>
                <a:lnTo>
                  <a:pt x="2388107" y="1801971"/>
                </a:lnTo>
                <a:lnTo>
                  <a:pt x="2367410" y="1842945"/>
                </a:lnTo>
                <a:lnTo>
                  <a:pt x="2345120" y="1883299"/>
                </a:lnTo>
                <a:lnTo>
                  <a:pt x="2321239" y="1922985"/>
                </a:lnTo>
                <a:lnTo>
                  <a:pt x="2295765" y="1961958"/>
                </a:lnTo>
                <a:lnTo>
                  <a:pt x="2268699" y="2000172"/>
                </a:lnTo>
                <a:lnTo>
                  <a:pt x="2240042" y="2037581"/>
                </a:lnTo>
                <a:lnTo>
                  <a:pt x="2209792" y="2074138"/>
                </a:lnTo>
                <a:lnTo>
                  <a:pt x="2177950" y="2109798"/>
                </a:lnTo>
                <a:lnTo>
                  <a:pt x="2144516" y="2144516"/>
                </a:lnTo>
                <a:lnTo>
                  <a:pt x="2109798" y="2177950"/>
                </a:lnTo>
                <a:lnTo>
                  <a:pt x="2074138" y="2209792"/>
                </a:lnTo>
                <a:lnTo>
                  <a:pt x="2037581" y="2240042"/>
                </a:lnTo>
                <a:lnTo>
                  <a:pt x="2000172" y="2268699"/>
                </a:lnTo>
                <a:lnTo>
                  <a:pt x="1961958" y="2295765"/>
                </a:lnTo>
                <a:lnTo>
                  <a:pt x="1922985" y="2321239"/>
                </a:lnTo>
                <a:lnTo>
                  <a:pt x="1883299" y="2345120"/>
                </a:lnTo>
                <a:lnTo>
                  <a:pt x="1842945" y="2367410"/>
                </a:lnTo>
                <a:lnTo>
                  <a:pt x="1801971" y="2388107"/>
                </a:lnTo>
                <a:lnTo>
                  <a:pt x="1760421" y="2407212"/>
                </a:lnTo>
                <a:lnTo>
                  <a:pt x="1718343" y="2424725"/>
                </a:lnTo>
                <a:lnTo>
                  <a:pt x="1675781" y="2440647"/>
                </a:lnTo>
                <a:lnTo>
                  <a:pt x="1632782" y="2454975"/>
                </a:lnTo>
                <a:lnTo>
                  <a:pt x="1589392" y="2467712"/>
                </a:lnTo>
                <a:lnTo>
                  <a:pt x="1545657" y="2478857"/>
                </a:lnTo>
                <a:lnTo>
                  <a:pt x="1501623" y="2488410"/>
                </a:lnTo>
                <a:lnTo>
                  <a:pt x="1457336" y="2496370"/>
                </a:lnTo>
                <a:lnTo>
                  <a:pt x="1412842" y="2502738"/>
                </a:lnTo>
                <a:lnTo>
                  <a:pt x="1368186" y="2507515"/>
                </a:lnTo>
                <a:lnTo>
                  <a:pt x="1323416" y="2510699"/>
                </a:lnTo>
                <a:lnTo>
                  <a:pt x="1278577" y="2512291"/>
                </a:lnTo>
                <a:lnTo>
                  <a:pt x="1233715" y="2512291"/>
                </a:lnTo>
                <a:lnTo>
                  <a:pt x="1188875" y="2510699"/>
                </a:lnTo>
                <a:lnTo>
                  <a:pt x="1144105" y="2507515"/>
                </a:lnTo>
                <a:lnTo>
                  <a:pt x="1099450" y="2502738"/>
                </a:lnTo>
                <a:lnTo>
                  <a:pt x="1054956" y="2496370"/>
                </a:lnTo>
                <a:lnTo>
                  <a:pt x="1010668" y="2488410"/>
                </a:lnTo>
                <a:lnTo>
                  <a:pt x="966634" y="2478857"/>
                </a:lnTo>
                <a:lnTo>
                  <a:pt x="922899" y="2467712"/>
                </a:lnTo>
                <a:lnTo>
                  <a:pt x="879509" y="2454975"/>
                </a:lnTo>
                <a:lnTo>
                  <a:pt x="836510" y="2440647"/>
                </a:lnTo>
                <a:lnTo>
                  <a:pt x="793948" y="2424725"/>
                </a:lnTo>
                <a:lnTo>
                  <a:pt x="751870" y="2407212"/>
                </a:lnTo>
                <a:lnTo>
                  <a:pt x="710320" y="2388107"/>
                </a:lnTo>
                <a:lnTo>
                  <a:pt x="669346" y="2367410"/>
                </a:lnTo>
                <a:lnTo>
                  <a:pt x="628992" y="2345120"/>
                </a:lnTo>
                <a:lnTo>
                  <a:pt x="589306" y="2321239"/>
                </a:lnTo>
                <a:lnTo>
                  <a:pt x="550333" y="2295765"/>
                </a:lnTo>
                <a:lnTo>
                  <a:pt x="512119" y="2268699"/>
                </a:lnTo>
                <a:lnTo>
                  <a:pt x="474710" y="2240042"/>
                </a:lnTo>
                <a:lnTo>
                  <a:pt x="438153" y="2209792"/>
                </a:lnTo>
                <a:lnTo>
                  <a:pt x="402493" y="2177950"/>
                </a:lnTo>
                <a:lnTo>
                  <a:pt x="367775" y="2144516"/>
                </a:lnTo>
                <a:lnTo>
                  <a:pt x="334341" y="2109798"/>
                </a:lnTo>
                <a:lnTo>
                  <a:pt x="302499" y="2074138"/>
                </a:lnTo>
                <a:lnTo>
                  <a:pt x="272249" y="2037581"/>
                </a:lnTo>
                <a:lnTo>
                  <a:pt x="243591" y="2000172"/>
                </a:lnTo>
                <a:lnTo>
                  <a:pt x="216526" y="1961958"/>
                </a:lnTo>
                <a:lnTo>
                  <a:pt x="191052" y="1922985"/>
                </a:lnTo>
                <a:lnTo>
                  <a:pt x="167170" y="1883299"/>
                </a:lnTo>
                <a:lnTo>
                  <a:pt x="144881" y="1842945"/>
                </a:lnTo>
                <a:lnTo>
                  <a:pt x="124184" y="1801971"/>
                </a:lnTo>
                <a:lnTo>
                  <a:pt x="105078" y="1760421"/>
                </a:lnTo>
                <a:lnTo>
                  <a:pt x="87565" y="1718343"/>
                </a:lnTo>
                <a:lnTo>
                  <a:pt x="71644" y="1675781"/>
                </a:lnTo>
                <a:lnTo>
                  <a:pt x="57315" y="1632782"/>
                </a:lnTo>
                <a:lnTo>
                  <a:pt x="44578" y="1589392"/>
                </a:lnTo>
                <a:lnTo>
                  <a:pt x="33434" y="1545657"/>
                </a:lnTo>
                <a:lnTo>
                  <a:pt x="23881" y="1501623"/>
                </a:lnTo>
                <a:lnTo>
                  <a:pt x="15921" y="1457336"/>
                </a:lnTo>
                <a:lnTo>
                  <a:pt x="9552" y="1412842"/>
                </a:lnTo>
                <a:lnTo>
                  <a:pt x="4776" y="1368186"/>
                </a:lnTo>
                <a:lnTo>
                  <a:pt x="1592" y="1323416"/>
                </a:lnTo>
                <a:lnTo>
                  <a:pt x="0" y="1278577"/>
                </a:lnTo>
                <a:lnTo>
                  <a:pt x="0" y="1233715"/>
                </a:lnTo>
                <a:lnTo>
                  <a:pt x="1592" y="1188875"/>
                </a:lnTo>
                <a:lnTo>
                  <a:pt x="4776" y="1144105"/>
                </a:lnTo>
                <a:lnTo>
                  <a:pt x="9552" y="1099450"/>
                </a:lnTo>
                <a:lnTo>
                  <a:pt x="15921" y="1054956"/>
                </a:lnTo>
                <a:lnTo>
                  <a:pt x="23881" y="1010668"/>
                </a:lnTo>
                <a:lnTo>
                  <a:pt x="33434" y="966634"/>
                </a:lnTo>
                <a:lnTo>
                  <a:pt x="44578" y="922899"/>
                </a:lnTo>
                <a:lnTo>
                  <a:pt x="57315" y="879509"/>
                </a:lnTo>
                <a:lnTo>
                  <a:pt x="71644" y="836510"/>
                </a:lnTo>
                <a:lnTo>
                  <a:pt x="87565" y="793948"/>
                </a:lnTo>
                <a:lnTo>
                  <a:pt x="105078" y="751870"/>
                </a:lnTo>
                <a:lnTo>
                  <a:pt x="124184" y="710320"/>
                </a:lnTo>
                <a:lnTo>
                  <a:pt x="144881" y="669346"/>
                </a:lnTo>
                <a:lnTo>
                  <a:pt x="167170" y="628992"/>
                </a:lnTo>
                <a:lnTo>
                  <a:pt x="191052" y="589306"/>
                </a:lnTo>
                <a:lnTo>
                  <a:pt x="216526" y="550333"/>
                </a:lnTo>
                <a:lnTo>
                  <a:pt x="243591" y="512119"/>
                </a:lnTo>
                <a:lnTo>
                  <a:pt x="272249" y="474710"/>
                </a:lnTo>
                <a:lnTo>
                  <a:pt x="302499" y="438153"/>
                </a:lnTo>
                <a:lnTo>
                  <a:pt x="334341" y="402493"/>
                </a:lnTo>
                <a:lnTo>
                  <a:pt x="367775" y="367775"/>
                </a:lnTo>
                <a:lnTo>
                  <a:pt x="402493" y="334341"/>
                </a:lnTo>
                <a:lnTo>
                  <a:pt x="438153" y="302499"/>
                </a:lnTo>
                <a:lnTo>
                  <a:pt x="474710" y="272249"/>
                </a:lnTo>
                <a:lnTo>
                  <a:pt x="512119" y="243591"/>
                </a:lnTo>
                <a:lnTo>
                  <a:pt x="550333" y="216526"/>
                </a:lnTo>
                <a:lnTo>
                  <a:pt x="589306" y="191052"/>
                </a:lnTo>
                <a:lnTo>
                  <a:pt x="628992" y="167170"/>
                </a:lnTo>
                <a:lnTo>
                  <a:pt x="669346" y="144881"/>
                </a:lnTo>
                <a:lnTo>
                  <a:pt x="710320" y="124184"/>
                </a:lnTo>
                <a:lnTo>
                  <a:pt x="751870" y="105078"/>
                </a:lnTo>
                <a:lnTo>
                  <a:pt x="793948" y="87565"/>
                </a:lnTo>
                <a:lnTo>
                  <a:pt x="836510" y="71644"/>
                </a:lnTo>
                <a:lnTo>
                  <a:pt x="879509" y="57315"/>
                </a:lnTo>
                <a:lnTo>
                  <a:pt x="922899" y="44578"/>
                </a:lnTo>
                <a:lnTo>
                  <a:pt x="966634" y="33434"/>
                </a:lnTo>
                <a:lnTo>
                  <a:pt x="1010668" y="23881"/>
                </a:lnTo>
                <a:lnTo>
                  <a:pt x="1054956" y="15921"/>
                </a:lnTo>
                <a:lnTo>
                  <a:pt x="1099450" y="9552"/>
                </a:lnTo>
                <a:lnTo>
                  <a:pt x="1144105" y="4776"/>
                </a:lnTo>
                <a:lnTo>
                  <a:pt x="1188875" y="1592"/>
                </a:lnTo>
                <a:lnTo>
                  <a:pt x="1233715" y="0"/>
                </a:lnTo>
                <a:lnTo>
                  <a:pt x="1278577" y="0"/>
                </a:lnTo>
                <a:lnTo>
                  <a:pt x="1323416" y="1592"/>
                </a:lnTo>
                <a:lnTo>
                  <a:pt x="1368186" y="4776"/>
                </a:lnTo>
                <a:lnTo>
                  <a:pt x="1412842" y="9552"/>
                </a:lnTo>
                <a:lnTo>
                  <a:pt x="1457336" y="15921"/>
                </a:lnTo>
                <a:lnTo>
                  <a:pt x="1501623" y="23881"/>
                </a:lnTo>
                <a:lnTo>
                  <a:pt x="1545657" y="33434"/>
                </a:lnTo>
                <a:lnTo>
                  <a:pt x="1589392" y="44578"/>
                </a:lnTo>
                <a:lnTo>
                  <a:pt x="1632782" y="57315"/>
                </a:lnTo>
                <a:lnTo>
                  <a:pt x="1675781" y="71644"/>
                </a:lnTo>
                <a:lnTo>
                  <a:pt x="1718343" y="87565"/>
                </a:lnTo>
                <a:lnTo>
                  <a:pt x="1760421" y="105078"/>
                </a:lnTo>
                <a:lnTo>
                  <a:pt x="1801971" y="124184"/>
                </a:lnTo>
                <a:lnTo>
                  <a:pt x="1842945" y="144881"/>
                </a:lnTo>
                <a:lnTo>
                  <a:pt x="1883299" y="167170"/>
                </a:lnTo>
                <a:lnTo>
                  <a:pt x="1922985" y="191052"/>
                </a:lnTo>
                <a:lnTo>
                  <a:pt x="1961958" y="216526"/>
                </a:lnTo>
                <a:lnTo>
                  <a:pt x="2000172" y="243591"/>
                </a:lnTo>
                <a:lnTo>
                  <a:pt x="2037581" y="272249"/>
                </a:lnTo>
                <a:lnTo>
                  <a:pt x="2074138" y="302499"/>
                </a:lnTo>
                <a:lnTo>
                  <a:pt x="2109798" y="334341"/>
                </a:lnTo>
                <a:lnTo>
                  <a:pt x="2144516" y="367775"/>
                </a:lnTo>
                <a:close/>
              </a:path>
            </a:pathLst>
          </a:custGeom>
          <a:ln w="635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711011" y="284963"/>
            <a:ext cx="1377391" cy="27668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109867" y="659799"/>
            <a:ext cx="477520" cy="2025650"/>
          </a:xfrm>
          <a:custGeom>
            <a:avLst/>
            <a:gdLst/>
            <a:ahLst/>
            <a:cxnLst/>
            <a:rect l="l" t="t" r="r" b="b"/>
            <a:pathLst>
              <a:path w="477520" h="2025650">
                <a:moveTo>
                  <a:pt x="308541" y="458707"/>
                </a:moveTo>
                <a:lnTo>
                  <a:pt x="151650" y="458707"/>
                </a:lnTo>
                <a:lnTo>
                  <a:pt x="321889" y="2025625"/>
                </a:lnTo>
                <a:lnTo>
                  <a:pt x="476948" y="2008779"/>
                </a:lnTo>
                <a:lnTo>
                  <a:pt x="308541" y="458707"/>
                </a:lnTo>
                <a:close/>
              </a:path>
              <a:path w="477520" h="2025650">
                <a:moveTo>
                  <a:pt x="180259" y="0"/>
                </a:moveTo>
                <a:lnTo>
                  <a:pt x="0" y="475183"/>
                </a:lnTo>
                <a:lnTo>
                  <a:pt x="151650" y="458707"/>
                </a:lnTo>
                <a:lnTo>
                  <a:pt x="308541" y="458707"/>
                </a:lnTo>
                <a:lnTo>
                  <a:pt x="306711" y="441860"/>
                </a:lnTo>
                <a:lnTo>
                  <a:pt x="458362" y="425385"/>
                </a:lnTo>
                <a:lnTo>
                  <a:pt x="1802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781387" y="397216"/>
            <a:ext cx="1948564" cy="287868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345394" y="884425"/>
            <a:ext cx="834390" cy="1931670"/>
          </a:xfrm>
          <a:custGeom>
            <a:avLst/>
            <a:gdLst/>
            <a:ahLst/>
            <a:cxnLst/>
            <a:rect l="l" t="t" r="r" b="b"/>
            <a:pathLst>
              <a:path w="834390" h="1931670">
                <a:moveTo>
                  <a:pt x="309354" y="452001"/>
                </a:moveTo>
                <a:lnTo>
                  <a:pt x="143159" y="452001"/>
                </a:lnTo>
                <a:lnTo>
                  <a:pt x="687412" y="1931192"/>
                </a:lnTo>
                <a:lnTo>
                  <a:pt x="833791" y="1877334"/>
                </a:lnTo>
                <a:lnTo>
                  <a:pt x="309354" y="452001"/>
                </a:lnTo>
                <a:close/>
              </a:path>
              <a:path w="834390" h="1931670">
                <a:moveTo>
                  <a:pt x="59947" y="0"/>
                </a:moveTo>
                <a:lnTo>
                  <a:pt x="0" y="504676"/>
                </a:lnTo>
                <a:lnTo>
                  <a:pt x="143159" y="452001"/>
                </a:lnTo>
                <a:lnTo>
                  <a:pt x="309354" y="452001"/>
                </a:lnTo>
                <a:lnTo>
                  <a:pt x="289538" y="398143"/>
                </a:lnTo>
                <a:lnTo>
                  <a:pt x="432697" y="345469"/>
                </a:lnTo>
                <a:lnTo>
                  <a:pt x="599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026084" y="816023"/>
            <a:ext cx="2403975" cy="28194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657809" y="1386662"/>
            <a:ext cx="1205230" cy="1722120"/>
          </a:xfrm>
          <a:custGeom>
            <a:avLst/>
            <a:gdLst/>
            <a:ahLst/>
            <a:cxnLst/>
            <a:rect l="l" t="t" r="r" b="b"/>
            <a:pathLst>
              <a:path w="1205229" h="1722120">
                <a:moveTo>
                  <a:pt x="378672" y="418444"/>
                </a:moveTo>
                <a:lnTo>
                  <a:pt x="190089" y="418444"/>
                </a:lnTo>
                <a:lnTo>
                  <a:pt x="1076024" y="1722031"/>
                </a:lnTo>
                <a:lnTo>
                  <a:pt x="1205025" y="1634359"/>
                </a:lnTo>
                <a:lnTo>
                  <a:pt x="378672" y="418444"/>
                </a:lnTo>
                <a:close/>
              </a:path>
              <a:path w="1205229" h="1722120">
                <a:moveTo>
                  <a:pt x="0" y="0"/>
                </a:moveTo>
                <a:lnTo>
                  <a:pt x="63925" y="504188"/>
                </a:lnTo>
                <a:lnTo>
                  <a:pt x="190089" y="418444"/>
                </a:lnTo>
                <a:lnTo>
                  <a:pt x="378672" y="418444"/>
                </a:lnTo>
                <a:lnTo>
                  <a:pt x="319090" y="330774"/>
                </a:lnTo>
                <a:lnTo>
                  <a:pt x="445255" y="245031"/>
                </a:lnTo>
                <a:lnTo>
                  <a:pt x="0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57613" y="242142"/>
            <a:ext cx="1905000" cy="190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375112" y="55964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4999" y="0"/>
                </a:moveTo>
                <a:lnTo>
                  <a:pt x="590707" y="1537"/>
                </a:lnTo>
                <a:lnTo>
                  <a:pt x="546589" y="6148"/>
                </a:lnTo>
                <a:lnTo>
                  <a:pt x="502818" y="13833"/>
                </a:lnTo>
                <a:lnTo>
                  <a:pt x="459567" y="24593"/>
                </a:lnTo>
                <a:lnTo>
                  <a:pt x="417011" y="38427"/>
                </a:lnTo>
                <a:lnTo>
                  <a:pt x="375324" y="55334"/>
                </a:lnTo>
                <a:lnTo>
                  <a:pt x="334678" y="75317"/>
                </a:lnTo>
                <a:lnTo>
                  <a:pt x="295248" y="98373"/>
                </a:lnTo>
                <a:lnTo>
                  <a:pt x="257207" y="124503"/>
                </a:lnTo>
                <a:lnTo>
                  <a:pt x="220728" y="153708"/>
                </a:lnTo>
                <a:lnTo>
                  <a:pt x="185987" y="185987"/>
                </a:lnTo>
                <a:lnTo>
                  <a:pt x="153708" y="220728"/>
                </a:lnTo>
                <a:lnTo>
                  <a:pt x="124503" y="257207"/>
                </a:lnTo>
                <a:lnTo>
                  <a:pt x="98373" y="295248"/>
                </a:lnTo>
                <a:lnTo>
                  <a:pt x="75317" y="334678"/>
                </a:lnTo>
                <a:lnTo>
                  <a:pt x="55334" y="375324"/>
                </a:lnTo>
                <a:lnTo>
                  <a:pt x="38427" y="417011"/>
                </a:lnTo>
                <a:lnTo>
                  <a:pt x="24593" y="459567"/>
                </a:lnTo>
                <a:lnTo>
                  <a:pt x="13833" y="502817"/>
                </a:lnTo>
                <a:lnTo>
                  <a:pt x="6148" y="546588"/>
                </a:lnTo>
                <a:lnTo>
                  <a:pt x="1537" y="590707"/>
                </a:lnTo>
                <a:lnTo>
                  <a:pt x="0" y="634999"/>
                </a:lnTo>
                <a:lnTo>
                  <a:pt x="1537" y="679291"/>
                </a:lnTo>
                <a:lnTo>
                  <a:pt x="6148" y="723410"/>
                </a:lnTo>
                <a:lnTo>
                  <a:pt x="13833" y="767181"/>
                </a:lnTo>
                <a:lnTo>
                  <a:pt x="24593" y="810431"/>
                </a:lnTo>
                <a:lnTo>
                  <a:pt x="38427" y="852987"/>
                </a:lnTo>
                <a:lnTo>
                  <a:pt x="55334" y="894675"/>
                </a:lnTo>
                <a:lnTo>
                  <a:pt x="75317" y="935320"/>
                </a:lnTo>
                <a:lnTo>
                  <a:pt x="98373" y="974751"/>
                </a:lnTo>
                <a:lnTo>
                  <a:pt x="124503" y="1012792"/>
                </a:lnTo>
                <a:lnTo>
                  <a:pt x="153708" y="1049270"/>
                </a:lnTo>
                <a:lnTo>
                  <a:pt x="185987" y="1084012"/>
                </a:lnTo>
                <a:lnTo>
                  <a:pt x="220728" y="1116291"/>
                </a:lnTo>
                <a:lnTo>
                  <a:pt x="257207" y="1145496"/>
                </a:lnTo>
                <a:lnTo>
                  <a:pt x="295248" y="1171626"/>
                </a:lnTo>
                <a:lnTo>
                  <a:pt x="334678" y="1194682"/>
                </a:lnTo>
                <a:lnTo>
                  <a:pt x="375324" y="1214665"/>
                </a:lnTo>
                <a:lnTo>
                  <a:pt x="417011" y="1231572"/>
                </a:lnTo>
                <a:lnTo>
                  <a:pt x="459567" y="1245406"/>
                </a:lnTo>
                <a:lnTo>
                  <a:pt x="502818" y="1256166"/>
                </a:lnTo>
                <a:lnTo>
                  <a:pt x="546589" y="1263851"/>
                </a:lnTo>
                <a:lnTo>
                  <a:pt x="590707" y="1268462"/>
                </a:lnTo>
                <a:lnTo>
                  <a:pt x="634999" y="1270000"/>
                </a:lnTo>
                <a:lnTo>
                  <a:pt x="679292" y="1268462"/>
                </a:lnTo>
                <a:lnTo>
                  <a:pt x="723410" y="1263851"/>
                </a:lnTo>
                <a:lnTo>
                  <a:pt x="767181" y="1256166"/>
                </a:lnTo>
                <a:lnTo>
                  <a:pt x="810432" y="1245406"/>
                </a:lnTo>
                <a:lnTo>
                  <a:pt x="852988" y="1231572"/>
                </a:lnTo>
                <a:lnTo>
                  <a:pt x="894675" y="1214665"/>
                </a:lnTo>
                <a:lnTo>
                  <a:pt x="935321" y="1194682"/>
                </a:lnTo>
                <a:lnTo>
                  <a:pt x="974751" y="1171626"/>
                </a:lnTo>
                <a:lnTo>
                  <a:pt x="1012792" y="1145496"/>
                </a:lnTo>
                <a:lnTo>
                  <a:pt x="1049271" y="1116291"/>
                </a:lnTo>
                <a:lnTo>
                  <a:pt x="1084012" y="1084012"/>
                </a:lnTo>
                <a:lnTo>
                  <a:pt x="1116291" y="1049270"/>
                </a:lnTo>
                <a:lnTo>
                  <a:pt x="1145496" y="1012792"/>
                </a:lnTo>
                <a:lnTo>
                  <a:pt x="1171626" y="974751"/>
                </a:lnTo>
                <a:lnTo>
                  <a:pt x="1194682" y="935320"/>
                </a:lnTo>
                <a:lnTo>
                  <a:pt x="1214665" y="894675"/>
                </a:lnTo>
                <a:lnTo>
                  <a:pt x="1231572" y="852987"/>
                </a:lnTo>
                <a:lnTo>
                  <a:pt x="1245406" y="810431"/>
                </a:lnTo>
                <a:lnTo>
                  <a:pt x="1256166" y="767181"/>
                </a:lnTo>
                <a:lnTo>
                  <a:pt x="1263851" y="723410"/>
                </a:lnTo>
                <a:lnTo>
                  <a:pt x="1268462" y="679291"/>
                </a:lnTo>
                <a:lnTo>
                  <a:pt x="1269999" y="634999"/>
                </a:lnTo>
                <a:lnTo>
                  <a:pt x="1268462" y="590707"/>
                </a:lnTo>
                <a:lnTo>
                  <a:pt x="1263851" y="546588"/>
                </a:lnTo>
                <a:lnTo>
                  <a:pt x="1256166" y="502817"/>
                </a:lnTo>
                <a:lnTo>
                  <a:pt x="1245406" y="459567"/>
                </a:lnTo>
                <a:lnTo>
                  <a:pt x="1231572" y="417011"/>
                </a:lnTo>
                <a:lnTo>
                  <a:pt x="1214665" y="375324"/>
                </a:lnTo>
                <a:lnTo>
                  <a:pt x="1194682" y="334678"/>
                </a:lnTo>
                <a:lnTo>
                  <a:pt x="1171626" y="295248"/>
                </a:lnTo>
                <a:lnTo>
                  <a:pt x="1145496" y="257207"/>
                </a:lnTo>
                <a:lnTo>
                  <a:pt x="1116291" y="220728"/>
                </a:lnTo>
                <a:lnTo>
                  <a:pt x="1084012" y="185987"/>
                </a:lnTo>
                <a:lnTo>
                  <a:pt x="1049271" y="153708"/>
                </a:lnTo>
                <a:lnTo>
                  <a:pt x="1012792" y="124503"/>
                </a:lnTo>
                <a:lnTo>
                  <a:pt x="974751" y="98373"/>
                </a:lnTo>
                <a:lnTo>
                  <a:pt x="935321" y="75317"/>
                </a:lnTo>
                <a:lnTo>
                  <a:pt x="894675" y="55334"/>
                </a:lnTo>
                <a:lnTo>
                  <a:pt x="852988" y="38427"/>
                </a:lnTo>
                <a:lnTo>
                  <a:pt x="810432" y="24593"/>
                </a:lnTo>
                <a:lnTo>
                  <a:pt x="767181" y="13833"/>
                </a:lnTo>
                <a:lnTo>
                  <a:pt x="723410" y="6148"/>
                </a:lnTo>
                <a:lnTo>
                  <a:pt x="679292" y="1537"/>
                </a:lnTo>
                <a:lnTo>
                  <a:pt x="63499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4559300" y="1028700"/>
            <a:ext cx="906144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Produkt</a:t>
            </a:r>
            <a:endParaRPr sz="1900">
              <a:latin typeface="Arial"/>
              <a:cs typeface="Arial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27</a:t>
            </a:fld>
            <a:endParaRPr spc="-5" dirty="0"/>
          </a:p>
        </p:txBody>
      </p: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xfrm>
            <a:off x="711200" y="508000"/>
            <a:ext cx="2249170" cy="7594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03200" marR="5080" indent="-190500">
              <a:lnSpc>
                <a:spcPct val="100699"/>
              </a:lnSpc>
              <a:spcBef>
                <a:spcPts val="80"/>
              </a:spcBef>
            </a:pPr>
            <a:r>
              <a:rPr sz="2400" spc="20" dirty="0"/>
              <a:t>Zweryfikowane  </a:t>
            </a:r>
            <a:r>
              <a:rPr sz="2400" spc="15" dirty="0"/>
              <a:t>Oczekiwania</a:t>
            </a:r>
            <a:endParaRPr sz="2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00600" y="1041400"/>
            <a:ext cx="1638300" cy="1638300"/>
          </a:xfrm>
          <a:custGeom>
            <a:avLst/>
            <a:gdLst/>
            <a:ahLst/>
            <a:cxnLst/>
            <a:rect l="l" t="t" r="r" b="b"/>
            <a:pathLst>
              <a:path w="1638300" h="1638300">
                <a:moveTo>
                  <a:pt x="1398313" y="239912"/>
                </a:moveTo>
                <a:lnTo>
                  <a:pt x="1431362" y="274928"/>
                </a:lnTo>
                <a:lnTo>
                  <a:pt x="1461963" y="311356"/>
                </a:lnTo>
                <a:lnTo>
                  <a:pt x="1490116" y="349088"/>
                </a:lnTo>
                <a:lnTo>
                  <a:pt x="1515821" y="388014"/>
                </a:lnTo>
                <a:lnTo>
                  <a:pt x="1539078" y="428028"/>
                </a:lnTo>
                <a:lnTo>
                  <a:pt x="1559887" y="469019"/>
                </a:lnTo>
                <a:lnTo>
                  <a:pt x="1578247" y="510879"/>
                </a:lnTo>
                <a:lnTo>
                  <a:pt x="1594160" y="553500"/>
                </a:lnTo>
                <a:lnTo>
                  <a:pt x="1607624" y="596773"/>
                </a:lnTo>
                <a:lnTo>
                  <a:pt x="1618641" y="640589"/>
                </a:lnTo>
                <a:lnTo>
                  <a:pt x="1627209" y="684840"/>
                </a:lnTo>
                <a:lnTo>
                  <a:pt x="1633329" y="729416"/>
                </a:lnTo>
                <a:lnTo>
                  <a:pt x="1637001" y="774210"/>
                </a:lnTo>
                <a:lnTo>
                  <a:pt x="1638226" y="819112"/>
                </a:lnTo>
                <a:lnTo>
                  <a:pt x="1637001" y="864015"/>
                </a:lnTo>
                <a:lnTo>
                  <a:pt x="1633329" y="908809"/>
                </a:lnTo>
                <a:lnTo>
                  <a:pt x="1627209" y="953385"/>
                </a:lnTo>
                <a:lnTo>
                  <a:pt x="1618641" y="997636"/>
                </a:lnTo>
                <a:lnTo>
                  <a:pt x="1607624" y="1041452"/>
                </a:lnTo>
                <a:lnTo>
                  <a:pt x="1594160" y="1084724"/>
                </a:lnTo>
                <a:lnTo>
                  <a:pt x="1578247" y="1127345"/>
                </a:lnTo>
                <a:lnTo>
                  <a:pt x="1559887" y="1169206"/>
                </a:lnTo>
                <a:lnTo>
                  <a:pt x="1539078" y="1210197"/>
                </a:lnTo>
                <a:lnTo>
                  <a:pt x="1515821" y="1250210"/>
                </a:lnTo>
                <a:lnTo>
                  <a:pt x="1490116" y="1289137"/>
                </a:lnTo>
                <a:lnTo>
                  <a:pt x="1461963" y="1326869"/>
                </a:lnTo>
                <a:lnTo>
                  <a:pt x="1431362" y="1363297"/>
                </a:lnTo>
                <a:lnTo>
                  <a:pt x="1398313" y="1398313"/>
                </a:lnTo>
                <a:lnTo>
                  <a:pt x="1363297" y="1431362"/>
                </a:lnTo>
                <a:lnTo>
                  <a:pt x="1326869" y="1461963"/>
                </a:lnTo>
                <a:lnTo>
                  <a:pt x="1289137" y="1490116"/>
                </a:lnTo>
                <a:lnTo>
                  <a:pt x="1250210" y="1515821"/>
                </a:lnTo>
                <a:lnTo>
                  <a:pt x="1210197" y="1539078"/>
                </a:lnTo>
                <a:lnTo>
                  <a:pt x="1169206" y="1559887"/>
                </a:lnTo>
                <a:lnTo>
                  <a:pt x="1127345" y="1578247"/>
                </a:lnTo>
                <a:lnTo>
                  <a:pt x="1084724" y="1594160"/>
                </a:lnTo>
                <a:lnTo>
                  <a:pt x="1041452" y="1607624"/>
                </a:lnTo>
                <a:lnTo>
                  <a:pt x="997636" y="1618641"/>
                </a:lnTo>
                <a:lnTo>
                  <a:pt x="953385" y="1627209"/>
                </a:lnTo>
                <a:lnTo>
                  <a:pt x="908809" y="1633329"/>
                </a:lnTo>
                <a:lnTo>
                  <a:pt x="864015" y="1637001"/>
                </a:lnTo>
                <a:lnTo>
                  <a:pt x="819112" y="1638226"/>
                </a:lnTo>
                <a:lnTo>
                  <a:pt x="774210" y="1637001"/>
                </a:lnTo>
                <a:lnTo>
                  <a:pt x="729416" y="1633329"/>
                </a:lnTo>
                <a:lnTo>
                  <a:pt x="684840" y="1627209"/>
                </a:lnTo>
                <a:lnTo>
                  <a:pt x="640589" y="1618641"/>
                </a:lnTo>
                <a:lnTo>
                  <a:pt x="596773" y="1607624"/>
                </a:lnTo>
                <a:lnTo>
                  <a:pt x="553500" y="1594160"/>
                </a:lnTo>
                <a:lnTo>
                  <a:pt x="510879" y="1578247"/>
                </a:lnTo>
                <a:lnTo>
                  <a:pt x="469019" y="1559887"/>
                </a:lnTo>
                <a:lnTo>
                  <a:pt x="428028" y="1539078"/>
                </a:lnTo>
                <a:lnTo>
                  <a:pt x="388014" y="1515821"/>
                </a:lnTo>
                <a:lnTo>
                  <a:pt x="349088" y="1490116"/>
                </a:lnTo>
                <a:lnTo>
                  <a:pt x="311356" y="1461963"/>
                </a:lnTo>
                <a:lnTo>
                  <a:pt x="274928" y="1431362"/>
                </a:lnTo>
                <a:lnTo>
                  <a:pt x="239912" y="1398313"/>
                </a:lnTo>
                <a:lnTo>
                  <a:pt x="206863" y="1363297"/>
                </a:lnTo>
                <a:lnTo>
                  <a:pt x="176262" y="1326869"/>
                </a:lnTo>
                <a:lnTo>
                  <a:pt x="148109" y="1289137"/>
                </a:lnTo>
                <a:lnTo>
                  <a:pt x="122404" y="1250210"/>
                </a:lnTo>
                <a:lnTo>
                  <a:pt x="99147" y="1210197"/>
                </a:lnTo>
                <a:lnTo>
                  <a:pt x="78338" y="1169206"/>
                </a:lnTo>
                <a:lnTo>
                  <a:pt x="59978" y="1127345"/>
                </a:lnTo>
                <a:lnTo>
                  <a:pt x="44065" y="1084724"/>
                </a:lnTo>
                <a:lnTo>
                  <a:pt x="30601" y="1041452"/>
                </a:lnTo>
                <a:lnTo>
                  <a:pt x="19584" y="997636"/>
                </a:lnTo>
                <a:lnTo>
                  <a:pt x="11016" y="953385"/>
                </a:lnTo>
                <a:lnTo>
                  <a:pt x="4896" y="908809"/>
                </a:lnTo>
                <a:lnTo>
                  <a:pt x="1224" y="864015"/>
                </a:lnTo>
                <a:lnTo>
                  <a:pt x="0" y="819112"/>
                </a:lnTo>
                <a:lnTo>
                  <a:pt x="1224" y="774210"/>
                </a:lnTo>
                <a:lnTo>
                  <a:pt x="4896" y="729416"/>
                </a:lnTo>
                <a:lnTo>
                  <a:pt x="11016" y="684840"/>
                </a:lnTo>
                <a:lnTo>
                  <a:pt x="19584" y="640589"/>
                </a:lnTo>
                <a:lnTo>
                  <a:pt x="30601" y="596773"/>
                </a:lnTo>
                <a:lnTo>
                  <a:pt x="44065" y="553500"/>
                </a:lnTo>
                <a:lnTo>
                  <a:pt x="59978" y="510879"/>
                </a:lnTo>
                <a:lnTo>
                  <a:pt x="78338" y="469019"/>
                </a:lnTo>
                <a:lnTo>
                  <a:pt x="99147" y="428028"/>
                </a:lnTo>
                <a:lnTo>
                  <a:pt x="122404" y="388014"/>
                </a:lnTo>
                <a:lnTo>
                  <a:pt x="148109" y="349088"/>
                </a:lnTo>
                <a:lnTo>
                  <a:pt x="176262" y="311356"/>
                </a:lnTo>
                <a:lnTo>
                  <a:pt x="206863" y="274928"/>
                </a:lnTo>
                <a:lnTo>
                  <a:pt x="239912" y="239912"/>
                </a:lnTo>
                <a:lnTo>
                  <a:pt x="274928" y="206863"/>
                </a:lnTo>
                <a:lnTo>
                  <a:pt x="311356" y="176262"/>
                </a:lnTo>
                <a:lnTo>
                  <a:pt x="349088" y="148109"/>
                </a:lnTo>
                <a:lnTo>
                  <a:pt x="388014" y="122404"/>
                </a:lnTo>
                <a:lnTo>
                  <a:pt x="428028" y="99147"/>
                </a:lnTo>
                <a:lnTo>
                  <a:pt x="469019" y="78338"/>
                </a:lnTo>
                <a:lnTo>
                  <a:pt x="510879" y="59978"/>
                </a:lnTo>
                <a:lnTo>
                  <a:pt x="553500" y="44065"/>
                </a:lnTo>
                <a:lnTo>
                  <a:pt x="596773" y="30601"/>
                </a:lnTo>
                <a:lnTo>
                  <a:pt x="640589" y="19584"/>
                </a:lnTo>
                <a:lnTo>
                  <a:pt x="684840" y="11016"/>
                </a:lnTo>
                <a:lnTo>
                  <a:pt x="729416" y="4896"/>
                </a:lnTo>
                <a:lnTo>
                  <a:pt x="774210" y="1224"/>
                </a:lnTo>
                <a:lnTo>
                  <a:pt x="819112" y="0"/>
                </a:lnTo>
                <a:lnTo>
                  <a:pt x="864015" y="1224"/>
                </a:lnTo>
                <a:lnTo>
                  <a:pt x="908809" y="4896"/>
                </a:lnTo>
                <a:lnTo>
                  <a:pt x="953385" y="11016"/>
                </a:lnTo>
                <a:lnTo>
                  <a:pt x="997636" y="19584"/>
                </a:lnTo>
                <a:lnTo>
                  <a:pt x="1041452" y="30601"/>
                </a:lnTo>
                <a:lnTo>
                  <a:pt x="1084724" y="44065"/>
                </a:lnTo>
                <a:lnTo>
                  <a:pt x="1127345" y="59978"/>
                </a:lnTo>
                <a:lnTo>
                  <a:pt x="1169206" y="78338"/>
                </a:lnTo>
                <a:lnTo>
                  <a:pt x="1210197" y="99147"/>
                </a:lnTo>
                <a:lnTo>
                  <a:pt x="1250210" y="122404"/>
                </a:lnTo>
                <a:lnTo>
                  <a:pt x="1289137" y="148109"/>
                </a:lnTo>
                <a:lnTo>
                  <a:pt x="1326869" y="176262"/>
                </a:lnTo>
                <a:lnTo>
                  <a:pt x="1363297" y="206863"/>
                </a:lnTo>
                <a:lnTo>
                  <a:pt x="1398313" y="239912"/>
                </a:lnTo>
                <a:close/>
              </a:path>
            </a:pathLst>
          </a:custGeom>
          <a:ln w="63500">
            <a:solidFill>
              <a:srgbClr val="EE220C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0400" y="7264400"/>
            <a:ext cx="1905000" cy="190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77900" y="7581900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4999" y="0"/>
                </a:moveTo>
                <a:lnTo>
                  <a:pt x="590707" y="1537"/>
                </a:lnTo>
                <a:lnTo>
                  <a:pt x="546589" y="6148"/>
                </a:lnTo>
                <a:lnTo>
                  <a:pt x="502818" y="13833"/>
                </a:lnTo>
                <a:lnTo>
                  <a:pt x="459567" y="24593"/>
                </a:lnTo>
                <a:lnTo>
                  <a:pt x="417012" y="38427"/>
                </a:lnTo>
                <a:lnTo>
                  <a:pt x="375324" y="55335"/>
                </a:lnTo>
                <a:lnTo>
                  <a:pt x="334678" y="75317"/>
                </a:lnTo>
                <a:lnTo>
                  <a:pt x="295248" y="98373"/>
                </a:lnTo>
                <a:lnTo>
                  <a:pt x="257207" y="124504"/>
                </a:lnTo>
                <a:lnTo>
                  <a:pt x="220729" y="153709"/>
                </a:lnTo>
                <a:lnTo>
                  <a:pt x="185987" y="185988"/>
                </a:lnTo>
                <a:lnTo>
                  <a:pt x="153708" y="220729"/>
                </a:lnTo>
                <a:lnTo>
                  <a:pt x="124503" y="257208"/>
                </a:lnTo>
                <a:lnTo>
                  <a:pt x="98373" y="295249"/>
                </a:lnTo>
                <a:lnTo>
                  <a:pt x="75317" y="334679"/>
                </a:lnTo>
                <a:lnTo>
                  <a:pt x="55335" y="375325"/>
                </a:lnTo>
                <a:lnTo>
                  <a:pt x="38427" y="417012"/>
                </a:lnTo>
                <a:lnTo>
                  <a:pt x="24593" y="459568"/>
                </a:lnTo>
                <a:lnTo>
                  <a:pt x="13833" y="502818"/>
                </a:lnTo>
                <a:lnTo>
                  <a:pt x="6148" y="546589"/>
                </a:lnTo>
                <a:lnTo>
                  <a:pt x="1537" y="590708"/>
                </a:lnTo>
                <a:lnTo>
                  <a:pt x="0" y="635000"/>
                </a:lnTo>
                <a:lnTo>
                  <a:pt x="1537" y="679292"/>
                </a:lnTo>
                <a:lnTo>
                  <a:pt x="6148" y="723410"/>
                </a:lnTo>
                <a:lnTo>
                  <a:pt x="13833" y="767182"/>
                </a:lnTo>
                <a:lnTo>
                  <a:pt x="24593" y="810432"/>
                </a:lnTo>
                <a:lnTo>
                  <a:pt x="38427" y="852988"/>
                </a:lnTo>
                <a:lnTo>
                  <a:pt x="55335" y="894675"/>
                </a:lnTo>
                <a:lnTo>
                  <a:pt x="75317" y="935321"/>
                </a:lnTo>
                <a:lnTo>
                  <a:pt x="98373" y="974751"/>
                </a:lnTo>
                <a:lnTo>
                  <a:pt x="124503" y="1012792"/>
                </a:lnTo>
                <a:lnTo>
                  <a:pt x="153708" y="1049271"/>
                </a:lnTo>
                <a:lnTo>
                  <a:pt x="185987" y="1084013"/>
                </a:lnTo>
                <a:lnTo>
                  <a:pt x="220729" y="1116291"/>
                </a:lnTo>
                <a:lnTo>
                  <a:pt x="257207" y="1145496"/>
                </a:lnTo>
                <a:lnTo>
                  <a:pt x="295248" y="1171626"/>
                </a:lnTo>
                <a:lnTo>
                  <a:pt x="334678" y="1194683"/>
                </a:lnTo>
                <a:lnTo>
                  <a:pt x="375324" y="1214665"/>
                </a:lnTo>
                <a:lnTo>
                  <a:pt x="417012" y="1231573"/>
                </a:lnTo>
                <a:lnTo>
                  <a:pt x="459567" y="1245406"/>
                </a:lnTo>
                <a:lnTo>
                  <a:pt x="502818" y="1256166"/>
                </a:lnTo>
                <a:lnTo>
                  <a:pt x="546589" y="1263851"/>
                </a:lnTo>
                <a:lnTo>
                  <a:pt x="590707" y="1268463"/>
                </a:lnTo>
                <a:lnTo>
                  <a:pt x="634999" y="1270000"/>
                </a:lnTo>
                <a:lnTo>
                  <a:pt x="679292" y="1268463"/>
                </a:lnTo>
                <a:lnTo>
                  <a:pt x="723410" y="1263851"/>
                </a:lnTo>
                <a:lnTo>
                  <a:pt x="767181" y="1256166"/>
                </a:lnTo>
                <a:lnTo>
                  <a:pt x="810431" y="1245406"/>
                </a:lnTo>
                <a:lnTo>
                  <a:pt x="852987" y="1231573"/>
                </a:lnTo>
                <a:lnTo>
                  <a:pt x="894675" y="1214665"/>
                </a:lnTo>
                <a:lnTo>
                  <a:pt x="935320" y="1194683"/>
                </a:lnTo>
                <a:lnTo>
                  <a:pt x="974751" y="1171626"/>
                </a:lnTo>
                <a:lnTo>
                  <a:pt x="1012792" y="1145496"/>
                </a:lnTo>
                <a:lnTo>
                  <a:pt x="1049270" y="1116291"/>
                </a:lnTo>
                <a:lnTo>
                  <a:pt x="1084012" y="1084013"/>
                </a:lnTo>
                <a:lnTo>
                  <a:pt x="1116291" y="1049271"/>
                </a:lnTo>
                <a:lnTo>
                  <a:pt x="1145495" y="1012792"/>
                </a:lnTo>
                <a:lnTo>
                  <a:pt x="1171626" y="974751"/>
                </a:lnTo>
                <a:lnTo>
                  <a:pt x="1194682" y="935321"/>
                </a:lnTo>
                <a:lnTo>
                  <a:pt x="1214665" y="894675"/>
                </a:lnTo>
                <a:lnTo>
                  <a:pt x="1231573" y="852988"/>
                </a:lnTo>
                <a:lnTo>
                  <a:pt x="1245406" y="810432"/>
                </a:lnTo>
                <a:lnTo>
                  <a:pt x="1256166" y="767182"/>
                </a:lnTo>
                <a:lnTo>
                  <a:pt x="1263851" y="723410"/>
                </a:lnTo>
                <a:lnTo>
                  <a:pt x="1268463" y="679292"/>
                </a:lnTo>
                <a:lnTo>
                  <a:pt x="1270000" y="635000"/>
                </a:lnTo>
                <a:lnTo>
                  <a:pt x="1268463" y="590708"/>
                </a:lnTo>
                <a:lnTo>
                  <a:pt x="1263851" y="546589"/>
                </a:lnTo>
                <a:lnTo>
                  <a:pt x="1256166" y="502818"/>
                </a:lnTo>
                <a:lnTo>
                  <a:pt x="1245406" y="459568"/>
                </a:lnTo>
                <a:lnTo>
                  <a:pt x="1231573" y="417012"/>
                </a:lnTo>
                <a:lnTo>
                  <a:pt x="1214665" y="375325"/>
                </a:lnTo>
                <a:lnTo>
                  <a:pt x="1194682" y="334679"/>
                </a:lnTo>
                <a:lnTo>
                  <a:pt x="1171626" y="295249"/>
                </a:lnTo>
                <a:lnTo>
                  <a:pt x="1145495" y="257208"/>
                </a:lnTo>
                <a:lnTo>
                  <a:pt x="1116291" y="220729"/>
                </a:lnTo>
                <a:lnTo>
                  <a:pt x="1084012" y="185988"/>
                </a:lnTo>
                <a:lnTo>
                  <a:pt x="1049270" y="153709"/>
                </a:lnTo>
                <a:lnTo>
                  <a:pt x="1012792" y="124504"/>
                </a:lnTo>
                <a:lnTo>
                  <a:pt x="974751" y="98373"/>
                </a:lnTo>
                <a:lnTo>
                  <a:pt x="935320" y="75317"/>
                </a:lnTo>
                <a:lnTo>
                  <a:pt x="894675" y="55335"/>
                </a:lnTo>
                <a:lnTo>
                  <a:pt x="852987" y="38427"/>
                </a:lnTo>
                <a:lnTo>
                  <a:pt x="810431" y="24593"/>
                </a:lnTo>
                <a:lnTo>
                  <a:pt x="767181" y="13833"/>
                </a:lnTo>
                <a:lnTo>
                  <a:pt x="723410" y="6148"/>
                </a:lnTo>
                <a:lnTo>
                  <a:pt x="679292" y="1537"/>
                </a:lnTo>
                <a:lnTo>
                  <a:pt x="63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58900" y="8051800"/>
            <a:ext cx="51752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15" dirty="0">
                <a:latin typeface="Arial"/>
                <a:cs typeface="Arial"/>
              </a:rPr>
              <a:t>Plan</a:t>
            </a:r>
            <a:endParaRPr sz="19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74966" y="7948270"/>
            <a:ext cx="2664072" cy="1096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92466" y="8265770"/>
            <a:ext cx="2029460" cy="461645"/>
          </a:xfrm>
          <a:custGeom>
            <a:avLst/>
            <a:gdLst/>
            <a:ahLst/>
            <a:cxnLst/>
            <a:rect l="l" t="t" r="r" b="b"/>
            <a:pathLst>
              <a:path w="2029460" h="461645">
                <a:moveTo>
                  <a:pt x="1576139" y="0"/>
                </a:moveTo>
                <a:lnTo>
                  <a:pt x="1576139" y="152543"/>
                </a:lnTo>
                <a:lnTo>
                  <a:pt x="0" y="152543"/>
                </a:lnTo>
                <a:lnTo>
                  <a:pt x="0" y="308515"/>
                </a:lnTo>
                <a:lnTo>
                  <a:pt x="1576139" y="308515"/>
                </a:lnTo>
                <a:lnTo>
                  <a:pt x="1576139" y="461058"/>
                </a:lnTo>
                <a:lnTo>
                  <a:pt x="2029072" y="230529"/>
                </a:lnTo>
                <a:lnTo>
                  <a:pt x="15761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15186" y="6987561"/>
            <a:ext cx="2850099" cy="17079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36970" y="7482014"/>
            <a:ext cx="1988185" cy="680720"/>
          </a:xfrm>
          <a:custGeom>
            <a:avLst/>
            <a:gdLst/>
            <a:ahLst/>
            <a:cxnLst/>
            <a:rect l="l" t="t" r="r" b="b"/>
            <a:pathLst>
              <a:path w="1988185" h="680720">
                <a:moveTo>
                  <a:pt x="1492417" y="0"/>
                </a:moveTo>
                <a:lnTo>
                  <a:pt x="1529321" y="148012"/>
                </a:lnTo>
                <a:lnTo>
                  <a:pt x="0" y="529314"/>
                </a:lnTo>
                <a:lnTo>
                  <a:pt x="37732" y="680653"/>
                </a:lnTo>
                <a:lnTo>
                  <a:pt x="1567054" y="299351"/>
                </a:lnTo>
                <a:lnTo>
                  <a:pt x="1774376" y="299351"/>
                </a:lnTo>
                <a:lnTo>
                  <a:pt x="1987666" y="114106"/>
                </a:lnTo>
                <a:lnTo>
                  <a:pt x="1492417" y="0"/>
                </a:lnTo>
                <a:close/>
              </a:path>
              <a:path w="1988185" h="680720">
                <a:moveTo>
                  <a:pt x="1774376" y="299351"/>
                </a:moveTo>
                <a:lnTo>
                  <a:pt x="1567054" y="299351"/>
                </a:lnTo>
                <a:lnTo>
                  <a:pt x="1603957" y="447362"/>
                </a:lnTo>
                <a:lnTo>
                  <a:pt x="1774376" y="299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52833" y="6117065"/>
            <a:ext cx="2866805" cy="22184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53841" y="6750004"/>
            <a:ext cx="1828800" cy="1021715"/>
          </a:xfrm>
          <a:custGeom>
            <a:avLst/>
            <a:gdLst/>
            <a:ahLst/>
            <a:cxnLst/>
            <a:rect l="l" t="t" r="r" b="b"/>
            <a:pathLst>
              <a:path w="1828800" h="1021715">
                <a:moveTo>
                  <a:pt x="1828177" y="0"/>
                </a:moveTo>
                <a:lnTo>
                  <a:pt x="1320034" y="9093"/>
                </a:lnTo>
                <a:lnTo>
                  <a:pt x="1391649" y="143781"/>
                </a:lnTo>
                <a:lnTo>
                  <a:pt x="0" y="883734"/>
                </a:lnTo>
                <a:lnTo>
                  <a:pt x="73225" y="1021449"/>
                </a:lnTo>
                <a:lnTo>
                  <a:pt x="1464873" y="281496"/>
                </a:lnTo>
                <a:lnTo>
                  <a:pt x="1630885" y="281496"/>
                </a:lnTo>
                <a:lnTo>
                  <a:pt x="1828177" y="0"/>
                </a:lnTo>
                <a:close/>
              </a:path>
              <a:path w="1828800" h="1021715">
                <a:moveTo>
                  <a:pt x="1630885" y="281496"/>
                </a:moveTo>
                <a:lnTo>
                  <a:pt x="1464873" y="281496"/>
                </a:lnTo>
                <a:lnTo>
                  <a:pt x="1536487" y="416184"/>
                </a:lnTo>
                <a:lnTo>
                  <a:pt x="1630885" y="281496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72437" y="5457828"/>
            <a:ext cx="2713198" cy="2597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22905" y="6077542"/>
            <a:ext cx="1560195" cy="1416050"/>
          </a:xfrm>
          <a:custGeom>
            <a:avLst/>
            <a:gdLst/>
            <a:ahLst/>
            <a:cxnLst/>
            <a:rect l="l" t="t" r="r" b="b"/>
            <a:pathLst>
              <a:path w="1560195" h="1416050">
                <a:moveTo>
                  <a:pt x="1560078" y="0"/>
                </a:moveTo>
                <a:lnTo>
                  <a:pt x="1069228" y="131754"/>
                </a:lnTo>
                <a:lnTo>
                  <a:pt x="1171300" y="245116"/>
                </a:lnTo>
                <a:lnTo>
                  <a:pt x="0" y="1299759"/>
                </a:lnTo>
                <a:lnTo>
                  <a:pt x="104366" y="1415669"/>
                </a:lnTo>
                <a:lnTo>
                  <a:pt x="1275665" y="361026"/>
                </a:lnTo>
                <a:lnTo>
                  <a:pt x="1421310" y="361026"/>
                </a:lnTo>
                <a:lnTo>
                  <a:pt x="1560078" y="0"/>
                </a:lnTo>
                <a:close/>
              </a:path>
              <a:path w="1560195" h="1416050">
                <a:moveTo>
                  <a:pt x="1421310" y="361026"/>
                </a:moveTo>
                <a:lnTo>
                  <a:pt x="1275665" y="361026"/>
                </a:lnTo>
                <a:lnTo>
                  <a:pt x="1377737" y="474388"/>
                </a:lnTo>
                <a:lnTo>
                  <a:pt x="1421310" y="361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83734" y="5040838"/>
            <a:ext cx="2398404" cy="28215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50960" y="5610510"/>
            <a:ext cx="1199515" cy="1725930"/>
          </a:xfrm>
          <a:custGeom>
            <a:avLst/>
            <a:gdLst/>
            <a:ahLst/>
            <a:cxnLst/>
            <a:rect l="l" t="t" r="r" b="b"/>
            <a:pathLst>
              <a:path w="1199514" h="1725929">
                <a:moveTo>
                  <a:pt x="1199297" y="0"/>
                </a:moveTo>
                <a:lnTo>
                  <a:pt x="754901" y="246589"/>
                </a:lnTo>
                <a:lnTo>
                  <a:pt x="881366" y="331890"/>
                </a:lnTo>
                <a:lnTo>
                  <a:pt x="0" y="1638569"/>
                </a:lnTo>
                <a:lnTo>
                  <a:pt x="129307" y="1725787"/>
                </a:lnTo>
                <a:lnTo>
                  <a:pt x="1010673" y="419108"/>
                </a:lnTo>
                <a:lnTo>
                  <a:pt x="1147649" y="419108"/>
                </a:lnTo>
                <a:lnTo>
                  <a:pt x="1199297" y="0"/>
                </a:lnTo>
                <a:close/>
              </a:path>
              <a:path w="1199514" h="1725929">
                <a:moveTo>
                  <a:pt x="1147649" y="419108"/>
                </a:moveTo>
                <a:lnTo>
                  <a:pt x="1010673" y="419108"/>
                </a:lnTo>
                <a:lnTo>
                  <a:pt x="1137137" y="504409"/>
                </a:lnTo>
                <a:lnTo>
                  <a:pt x="1147649" y="4191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 rot="19920000">
            <a:off x="2522750" y="6631286"/>
            <a:ext cx="1531149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b="1" spc="15" dirty="0">
                <a:latin typeface="Arial"/>
                <a:cs typeface="Arial"/>
              </a:rPr>
              <a:t>Realizacja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057613" y="5264113"/>
            <a:ext cx="1905000" cy="190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75112" y="558161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4999" y="0"/>
                </a:moveTo>
                <a:lnTo>
                  <a:pt x="590707" y="1537"/>
                </a:lnTo>
                <a:lnTo>
                  <a:pt x="546589" y="6148"/>
                </a:lnTo>
                <a:lnTo>
                  <a:pt x="502818" y="13833"/>
                </a:lnTo>
                <a:lnTo>
                  <a:pt x="459567" y="24593"/>
                </a:lnTo>
                <a:lnTo>
                  <a:pt x="417011" y="38427"/>
                </a:lnTo>
                <a:lnTo>
                  <a:pt x="375324" y="55334"/>
                </a:lnTo>
                <a:lnTo>
                  <a:pt x="334678" y="75317"/>
                </a:lnTo>
                <a:lnTo>
                  <a:pt x="295248" y="98373"/>
                </a:lnTo>
                <a:lnTo>
                  <a:pt x="257207" y="124503"/>
                </a:lnTo>
                <a:lnTo>
                  <a:pt x="220728" y="153708"/>
                </a:lnTo>
                <a:lnTo>
                  <a:pt x="185987" y="185987"/>
                </a:lnTo>
                <a:lnTo>
                  <a:pt x="153708" y="220728"/>
                </a:lnTo>
                <a:lnTo>
                  <a:pt x="124503" y="257207"/>
                </a:lnTo>
                <a:lnTo>
                  <a:pt x="98373" y="295248"/>
                </a:lnTo>
                <a:lnTo>
                  <a:pt x="75317" y="334678"/>
                </a:lnTo>
                <a:lnTo>
                  <a:pt x="55334" y="375324"/>
                </a:lnTo>
                <a:lnTo>
                  <a:pt x="38427" y="417011"/>
                </a:lnTo>
                <a:lnTo>
                  <a:pt x="24593" y="459567"/>
                </a:lnTo>
                <a:lnTo>
                  <a:pt x="13833" y="502818"/>
                </a:lnTo>
                <a:lnTo>
                  <a:pt x="6148" y="546589"/>
                </a:lnTo>
                <a:lnTo>
                  <a:pt x="1537" y="590707"/>
                </a:lnTo>
                <a:lnTo>
                  <a:pt x="0" y="634999"/>
                </a:lnTo>
                <a:lnTo>
                  <a:pt x="1537" y="679292"/>
                </a:lnTo>
                <a:lnTo>
                  <a:pt x="6148" y="723410"/>
                </a:lnTo>
                <a:lnTo>
                  <a:pt x="13833" y="767181"/>
                </a:lnTo>
                <a:lnTo>
                  <a:pt x="24593" y="810432"/>
                </a:lnTo>
                <a:lnTo>
                  <a:pt x="38427" y="852988"/>
                </a:lnTo>
                <a:lnTo>
                  <a:pt x="55334" y="894675"/>
                </a:lnTo>
                <a:lnTo>
                  <a:pt x="75317" y="935321"/>
                </a:lnTo>
                <a:lnTo>
                  <a:pt x="98373" y="974751"/>
                </a:lnTo>
                <a:lnTo>
                  <a:pt x="124503" y="1012792"/>
                </a:lnTo>
                <a:lnTo>
                  <a:pt x="153708" y="1049271"/>
                </a:lnTo>
                <a:lnTo>
                  <a:pt x="185987" y="1084012"/>
                </a:lnTo>
                <a:lnTo>
                  <a:pt x="220728" y="1116291"/>
                </a:lnTo>
                <a:lnTo>
                  <a:pt x="257207" y="1145496"/>
                </a:lnTo>
                <a:lnTo>
                  <a:pt x="295248" y="1171626"/>
                </a:lnTo>
                <a:lnTo>
                  <a:pt x="334678" y="1194682"/>
                </a:lnTo>
                <a:lnTo>
                  <a:pt x="375324" y="1214665"/>
                </a:lnTo>
                <a:lnTo>
                  <a:pt x="417011" y="1231572"/>
                </a:lnTo>
                <a:lnTo>
                  <a:pt x="459567" y="1245406"/>
                </a:lnTo>
                <a:lnTo>
                  <a:pt x="502818" y="1256166"/>
                </a:lnTo>
                <a:lnTo>
                  <a:pt x="546589" y="1263851"/>
                </a:lnTo>
                <a:lnTo>
                  <a:pt x="590707" y="1268462"/>
                </a:lnTo>
                <a:lnTo>
                  <a:pt x="634999" y="1269999"/>
                </a:lnTo>
                <a:lnTo>
                  <a:pt x="679292" y="1268462"/>
                </a:lnTo>
                <a:lnTo>
                  <a:pt x="723410" y="1263851"/>
                </a:lnTo>
                <a:lnTo>
                  <a:pt x="767181" y="1256166"/>
                </a:lnTo>
                <a:lnTo>
                  <a:pt x="810432" y="1245406"/>
                </a:lnTo>
                <a:lnTo>
                  <a:pt x="852988" y="1231572"/>
                </a:lnTo>
                <a:lnTo>
                  <a:pt x="894675" y="1214665"/>
                </a:lnTo>
                <a:lnTo>
                  <a:pt x="935321" y="1194682"/>
                </a:lnTo>
                <a:lnTo>
                  <a:pt x="974751" y="1171626"/>
                </a:lnTo>
                <a:lnTo>
                  <a:pt x="1012792" y="1145496"/>
                </a:lnTo>
                <a:lnTo>
                  <a:pt x="1049271" y="1116291"/>
                </a:lnTo>
                <a:lnTo>
                  <a:pt x="1084012" y="1084012"/>
                </a:lnTo>
                <a:lnTo>
                  <a:pt x="1116291" y="1049271"/>
                </a:lnTo>
                <a:lnTo>
                  <a:pt x="1145496" y="1012792"/>
                </a:lnTo>
                <a:lnTo>
                  <a:pt x="1171626" y="974751"/>
                </a:lnTo>
                <a:lnTo>
                  <a:pt x="1194682" y="935321"/>
                </a:lnTo>
                <a:lnTo>
                  <a:pt x="1214665" y="894675"/>
                </a:lnTo>
                <a:lnTo>
                  <a:pt x="1231572" y="852988"/>
                </a:lnTo>
                <a:lnTo>
                  <a:pt x="1245406" y="810432"/>
                </a:lnTo>
                <a:lnTo>
                  <a:pt x="1256166" y="767181"/>
                </a:lnTo>
                <a:lnTo>
                  <a:pt x="1263851" y="723410"/>
                </a:lnTo>
                <a:lnTo>
                  <a:pt x="1268462" y="679292"/>
                </a:lnTo>
                <a:lnTo>
                  <a:pt x="1269999" y="634999"/>
                </a:lnTo>
                <a:lnTo>
                  <a:pt x="1268462" y="590707"/>
                </a:lnTo>
                <a:lnTo>
                  <a:pt x="1263851" y="546589"/>
                </a:lnTo>
                <a:lnTo>
                  <a:pt x="1256166" y="502818"/>
                </a:lnTo>
                <a:lnTo>
                  <a:pt x="1245406" y="459567"/>
                </a:lnTo>
                <a:lnTo>
                  <a:pt x="1231572" y="417011"/>
                </a:lnTo>
                <a:lnTo>
                  <a:pt x="1214665" y="375324"/>
                </a:lnTo>
                <a:lnTo>
                  <a:pt x="1194682" y="334678"/>
                </a:lnTo>
                <a:lnTo>
                  <a:pt x="1171626" y="295248"/>
                </a:lnTo>
                <a:lnTo>
                  <a:pt x="1145496" y="257207"/>
                </a:lnTo>
                <a:lnTo>
                  <a:pt x="1116291" y="220728"/>
                </a:lnTo>
                <a:lnTo>
                  <a:pt x="1084012" y="185987"/>
                </a:lnTo>
                <a:lnTo>
                  <a:pt x="1049271" y="153708"/>
                </a:lnTo>
                <a:lnTo>
                  <a:pt x="1012792" y="124503"/>
                </a:lnTo>
                <a:lnTo>
                  <a:pt x="974751" y="98373"/>
                </a:lnTo>
                <a:lnTo>
                  <a:pt x="935321" y="75317"/>
                </a:lnTo>
                <a:lnTo>
                  <a:pt x="894675" y="55334"/>
                </a:lnTo>
                <a:lnTo>
                  <a:pt x="852988" y="38427"/>
                </a:lnTo>
                <a:lnTo>
                  <a:pt x="810432" y="24593"/>
                </a:lnTo>
                <a:lnTo>
                  <a:pt x="767181" y="13833"/>
                </a:lnTo>
                <a:lnTo>
                  <a:pt x="723410" y="6148"/>
                </a:lnTo>
                <a:lnTo>
                  <a:pt x="679292" y="1537"/>
                </a:lnTo>
                <a:lnTo>
                  <a:pt x="63499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559300" y="6057900"/>
            <a:ext cx="906144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Produkt</a:t>
            </a:r>
            <a:endParaRPr sz="19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641116" y="5979770"/>
            <a:ext cx="2664072" cy="1096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58616" y="6297271"/>
            <a:ext cx="2029460" cy="461645"/>
          </a:xfrm>
          <a:custGeom>
            <a:avLst/>
            <a:gdLst/>
            <a:ahLst/>
            <a:cxnLst/>
            <a:rect l="l" t="t" r="r" b="b"/>
            <a:pathLst>
              <a:path w="2029459" h="461645">
                <a:moveTo>
                  <a:pt x="1576138" y="0"/>
                </a:moveTo>
                <a:lnTo>
                  <a:pt x="1576138" y="152543"/>
                </a:lnTo>
                <a:lnTo>
                  <a:pt x="0" y="152543"/>
                </a:lnTo>
                <a:lnTo>
                  <a:pt x="0" y="308514"/>
                </a:lnTo>
                <a:lnTo>
                  <a:pt x="1576138" y="308514"/>
                </a:lnTo>
                <a:lnTo>
                  <a:pt x="1576138" y="461058"/>
                </a:lnTo>
                <a:lnTo>
                  <a:pt x="2029072" y="230529"/>
                </a:lnTo>
                <a:lnTo>
                  <a:pt x="15761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81336" y="5019060"/>
            <a:ext cx="2850099" cy="17079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03118" y="5513514"/>
            <a:ext cx="1988185" cy="680720"/>
          </a:xfrm>
          <a:custGeom>
            <a:avLst/>
            <a:gdLst/>
            <a:ahLst/>
            <a:cxnLst/>
            <a:rect l="l" t="t" r="r" b="b"/>
            <a:pathLst>
              <a:path w="1988184" h="680720">
                <a:moveTo>
                  <a:pt x="1492417" y="0"/>
                </a:moveTo>
                <a:lnTo>
                  <a:pt x="1529321" y="148012"/>
                </a:lnTo>
                <a:lnTo>
                  <a:pt x="0" y="529314"/>
                </a:lnTo>
                <a:lnTo>
                  <a:pt x="37732" y="680653"/>
                </a:lnTo>
                <a:lnTo>
                  <a:pt x="1567054" y="299351"/>
                </a:lnTo>
                <a:lnTo>
                  <a:pt x="1774377" y="299351"/>
                </a:lnTo>
                <a:lnTo>
                  <a:pt x="1987668" y="114106"/>
                </a:lnTo>
                <a:lnTo>
                  <a:pt x="1492417" y="0"/>
                </a:lnTo>
                <a:close/>
              </a:path>
              <a:path w="1988184" h="680720">
                <a:moveTo>
                  <a:pt x="1774377" y="299351"/>
                </a:moveTo>
                <a:lnTo>
                  <a:pt x="1567054" y="299351"/>
                </a:lnTo>
                <a:lnTo>
                  <a:pt x="1603957" y="447362"/>
                </a:lnTo>
                <a:lnTo>
                  <a:pt x="1774377" y="299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218983" y="4148565"/>
            <a:ext cx="2866805" cy="22184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719991" y="4781504"/>
            <a:ext cx="1828800" cy="1021715"/>
          </a:xfrm>
          <a:custGeom>
            <a:avLst/>
            <a:gdLst/>
            <a:ahLst/>
            <a:cxnLst/>
            <a:rect l="l" t="t" r="r" b="b"/>
            <a:pathLst>
              <a:path w="1828800" h="1021714">
                <a:moveTo>
                  <a:pt x="1828177" y="0"/>
                </a:moveTo>
                <a:lnTo>
                  <a:pt x="1320034" y="9093"/>
                </a:lnTo>
                <a:lnTo>
                  <a:pt x="1391648" y="143781"/>
                </a:lnTo>
                <a:lnTo>
                  <a:pt x="0" y="883734"/>
                </a:lnTo>
                <a:lnTo>
                  <a:pt x="73224" y="1021449"/>
                </a:lnTo>
                <a:lnTo>
                  <a:pt x="1464872" y="281496"/>
                </a:lnTo>
                <a:lnTo>
                  <a:pt x="1630885" y="281496"/>
                </a:lnTo>
                <a:lnTo>
                  <a:pt x="1828177" y="0"/>
                </a:lnTo>
                <a:close/>
              </a:path>
              <a:path w="1828800" h="1021714">
                <a:moveTo>
                  <a:pt x="1630885" y="281496"/>
                </a:moveTo>
                <a:lnTo>
                  <a:pt x="1464872" y="281496"/>
                </a:lnTo>
                <a:lnTo>
                  <a:pt x="1536487" y="416184"/>
                </a:lnTo>
                <a:lnTo>
                  <a:pt x="1630885" y="2814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838586" y="3489328"/>
            <a:ext cx="2713198" cy="2597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89055" y="4109042"/>
            <a:ext cx="1560195" cy="1416050"/>
          </a:xfrm>
          <a:custGeom>
            <a:avLst/>
            <a:gdLst/>
            <a:ahLst/>
            <a:cxnLst/>
            <a:rect l="l" t="t" r="r" b="b"/>
            <a:pathLst>
              <a:path w="1560195" h="1416050">
                <a:moveTo>
                  <a:pt x="1560078" y="0"/>
                </a:moveTo>
                <a:lnTo>
                  <a:pt x="1069228" y="131754"/>
                </a:lnTo>
                <a:lnTo>
                  <a:pt x="1171299" y="245116"/>
                </a:lnTo>
                <a:lnTo>
                  <a:pt x="0" y="1299759"/>
                </a:lnTo>
                <a:lnTo>
                  <a:pt x="104364" y="1415669"/>
                </a:lnTo>
                <a:lnTo>
                  <a:pt x="1275665" y="361026"/>
                </a:lnTo>
                <a:lnTo>
                  <a:pt x="1421309" y="361026"/>
                </a:lnTo>
                <a:lnTo>
                  <a:pt x="1560078" y="0"/>
                </a:lnTo>
                <a:close/>
              </a:path>
              <a:path w="1560195" h="1416050">
                <a:moveTo>
                  <a:pt x="1421309" y="361026"/>
                </a:moveTo>
                <a:lnTo>
                  <a:pt x="1275665" y="361026"/>
                </a:lnTo>
                <a:lnTo>
                  <a:pt x="1377736" y="474388"/>
                </a:lnTo>
                <a:lnTo>
                  <a:pt x="1421309" y="361026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449883" y="3072338"/>
            <a:ext cx="2398404" cy="28215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017110" y="3642010"/>
            <a:ext cx="1199515" cy="1725930"/>
          </a:xfrm>
          <a:custGeom>
            <a:avLst/>
            <a:gdLst/>
            <a:ahLst/>
            <a:cxnLst/>
            <a:rect l="l" t="t" r="r" b="b"/>
            <a:pathLst>
              <a:path w="1199514" h="1725929">
                <a:moveTo>
                  <a:pt x="1199296" y="0"/>
                </a:moveTo>
                <a:lnTo>
                  <a:pt x="754901" y="246589"/>
                </a:lnTo>
                <a:lnTo>
                  <a:pt x="881366" y="331890"/>
                </a:lnTo>
                <a:lnTo>
                  <a:pt x="0" y="1638569"/>
                </a:lnTo>
                <a:lnTo>
                  <a:pt x="129306" y="1725787"/>
                </a:lnTo>
                <a:lnTo>
                  <a:pt x="1010672" y="419108"/>
                </a:lnTo>
                <a:lnTo>
                  <a:pt x="1147648" y="419108"/>
                </a:lnTo>
                <a:lnTo>
                  <a:pt x="1199296" y="0"/>
                </a:lnTo>
                <a:close/>
              </a:path>
              <a:path w="1199514" h="1725929">
                <a:moveTo>
                  <a:pt x="1147648" y="419108"/>
                </a:moveTo>
                <a:lnTo>
                  <a:pt x="1010672" y="419108"/>
                </a:lnTo>
                <a:lnTo>
                  <a:pt x="1137136" y="504409"/>
                </a:lnTo>
                <a:lnTo>
                  <a:pt x="1147648" y="4191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457913" y="2464642"/>
            <a:ext cx="1905000" cy="190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775412" y="278214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5000" y="0"/>
                </a:moveTo>
                <a:lnTo>
                  <a:pt x="590707" y="1537"/>
                </a:lnTo>
                <a:lnTo>
                  <a:pt x="546589" y="6148"/>
                </a:lnTo>
                <a:lnTo>
                  <a:pt x="502818" y="13833"/>
                </a:lnTo>
                <a:lnTo>
                  <a:pt x="459567" y="24593"/>
                </a:lnTo>
                <a:lnTo>
                  <a:pt x="417011" y="38427"/>
                </a:lnTo>
                <a:lnTo>
                  <a:pt x="375324" y="55334"/>
                </a:lnTo>
                <a:lnTo>
                  <a:pt x="334678" y="75317"/>
                </a:lnTo>
                <a:lnTo>
                  <a:pt x="295248" y="98373"/>
                </a:lnTo>
                <a:lnTo>
                  <a:pt x="257207" y="124503"/>
                </a:lnTo>
                <a:lnTo>
                  <a:pt x="220728" y="153708"/>
                </a:lnTo>
                <a:lnTo>
                  <a:pt x="185987" y="185987"/>
                </a:lnTo>
                <a:lnTo>
                  <a:pt x="153708" y="220728"/>
                </a:lnTo>
                <a:lnTo>
                  <a:pt x="124503" y="257207"/>
                </a:lnTo>
                <a:lnTo>
                  <a:pt x="98373" y="295248"/>
                </a:lnTo>
                <a:lnTo>
                  <a:pt x="75317" y="334678"/>
                </a:lnTo>
                <a:lnTo>
                  <a:pt x="55334" y="375324"/>
                </a:lnTo>
                <a:lnTo>
                  <a:pt x="38427" y="417011"/>
                </a:lnTo>
                <a:lnTo>
                  <a:pt x="24593" y="459567"/>
                </a:lnTo>
                <a:lnTo>
                  <a:pt x="13833" y="502817"/>
                </a:lnTo>
                <a:lnTo>
                  <a:pt x="6148" y="546588"/>
                </a:lnTo>
                <a:lnTo>
                  <a:pt x="1537" y="590707"/>
                </a:lnTo>
                <a:lnTo>
                  <a:pt x="0" y="634999"/>
                </a:lnTo>
                <a:lnTo>
                  <a:pt x="1537" y="679291"/>
                </a:lnTo>
                <a:lnTo>
                  <a:pt x="6148" y="723410"/>
                </a:lnTo>
                <a:lnTo>
                  <a:pt x="13833" y="767181"/>
                </a:lnTo>
                <a:lnTo>
                  <a:pt x="24593" y="810431"/>
                </a:lnTo>
                <a:lnTo>
                  <a:pt x="38427" y="852987"/>
                </a:lnTo>
                <a:lnTo>
                  <a:pt x="55334" y="894675"/>
                </a:lnTo>
                <a:lnTo>
                  <a:pt x="75317" y="935320"/>
                </a:lnTo>
                <a:lnTo>
                  <a:pt x="98373" y="974751"/>
                </a:lnTo>
                <a:lnTo>
                  <a:pt x="124503" y="1012792"/>
                </a:lnTo>
                <a:lnTo>
                  <a:pt x="153708" y="1049270"/>
                </a:lnTo>
                <a:lnTo>
                  <a:pt x="185987" y="1084012"/>
                </a:lnTo>
                <a:lnTo>
                  <a:pt x="220728" y="1116291"/>
                </a:lnTo>
                <a:lnTo>
                  <a:pt x="257207" y="1145496"/>
                </a:lnTo>
                <a:lnTo>
                  <a:pt x="295248" y="1171626"/>
                </a:lnTo>
                <a:lnTo>
                  <a:pt x="334678" y="1194682"/>
                </a:lnTo>
                <a:lnTo>
                  <a:pt x="375324" y="1214665"/>
                </a:lnTo>
                <a:lnTo>
                  <a:pt x="417011" y="1231572"/>
                </a:lnTo>
                <a:lnTo>
                  <a:pt x="459567" y="1245406"/>
                </a:lnTo>
                <a:lnTo>
                  <a:pt x="502818" y="1256166"/>
                </a:lnTo>
                <a:lnTo>
                  <a:pt x="546589" y="1263851"/>
                </a:lnTo>
                <a:lnTo>
                  <a:pt x="590707" y="1268462"/>
                </a:lnTo>
                <a:lnTo>
                  <a:pt x="635000" y="1270000"/>
                </a:lnTo>
                <a:lnTo>
                  <a:pt x="679292" y="1268462"/>
                </a:lnTo>
                <a:lnTo>
                  <a:pt x="723410" y="1263851"/>
                </a:lnTo>
                <a:lnTo>
                  <a:pt x="767181" y="1256166"/>
                </a:lnTo>
                <a:lnTo>
                  <a:pt x="810432" y="1245406"/>
                </a:lnTo>
                <a:lnTo>
                  <a:pt x="852988" y="1231572"/>
                </a:lnTo>
                <a:lnTo>
                  <a:pt x="894675" y="1214665"/>
                </a:lnTo>
                <a:lnTo>
                  <a:pt x="935321" y="1194682"/>
                </a:lnTo>
                <a:lnTo>
                  <a:pt x="974751" y="1171626"/>
                </a:lnTo>
                <a:lnTo>
                  <a:pt x="1012792" y="1145496"/>
                </a:lnTo>
                <a:lnTo>
                  <a:pt x="1049271" y="1116291"/>
                </a:lnTo>
                <a:lnTo>
                  <a:pt x="1084012" y="1084012"/>
                </a:lnTo>
                <a:lnTo>
                  <a:pt x="1116291" y="1049270"/>
                </a:lnTo>
                <a:lnTo>
                  <a:pt x="1145496" y="1012792"/>
                </a:lnTo>
                <a:lnTo>
                  <a:pt x="1171626" y="974751"/>
                </a:lnTo>
                <a:lnTo>
                  <a:pt x="1194682" y="935320"/>
                </a:lnTo>
                <a:lnTo>
                  <a:pt x="1214665" y="894675"/>
                </a:lnTo>
                <a:lnTo>
                  <a:pt x="1231572" y="852987"/>
                </a:lnTo>
                <a:lnTo>
                  <a:pt x="1245406" y="810431"/>
                </a:lnTo>
                <a:lnTo>
                  <a:pt x="1256166" y="767181"/>
                </a:lnTo>
                <a:lnTo>
                  <a:pt x="1263851" y="723410"/>
                </a:lnTo>
                <a:lnTo>
                  <a:pt x="1268462" y="679291"/>
                </a:lnTo>
                <a:lnTo>
                  <a:pt x="1270000" y="634999"/>
                </a:lnTo>
                <a:lnTo>
                  <a:pt x="1268462" y="590707"/>
                </a:lnTo>
                <a:lnTo>
                  <a:pt x="1263851" y="546588"/>
                </a:lnTo>
                <a:lnTo>
                  <a:pt x="1256166" y="502817"/>
                </a:lnTo>
                <a:lnTo>
                  <a:pt x="1245406" y="459567"/>
                </a:lnTo>
                <a:lnTo>
                  <a:pt x="1231572" y="417011"/>
                </a:lnTo>
                <a:lnTo>
                  <a:pt x="1214665" y="375324"/>
                </a:lnTo>
                <a:lnTo>
                  <a:pt x="1194682" y="334678"/>
                </a:lnTo>
                <a:lnTo>
                  <a:pt x="1171626" y="295248"/>
                </a:lnTo>
                <a:lnTo>
                  <a:pt x="1145496" y="257207"/>
                </a:lnTo>
                <a:lnTo>
                  <a:pt x="1116291" y="220728"/>
                </a:lnTo>
                <a:lnTo>
                  <a:pt x="1084012" y="185987"/>
                </a:lnTo>
                <a:lnTo>
                  <a:pt x="1049271" y="153708"/>
                </a:lnTo>
                <a:lnTo>
                  <a:pt x="1012792" y="124503"/>
                </a:lnTo>
                <a:lnTo>
                  <a:pt x="974751" y="98373"/>
                </a:lnTo>
                <a:lnTo>
                  <a:pt x="935321" y="75317"/>
                </a:lnTo>
                <a:lnTo>
                  <a:pt x="894675" y="55334"/>
                </a:lnTo>
                <a:lnTo>
                  <a:pt x="852988" y="38427"/>
                </a:lnTo>
                <a:lnTo>
                  <a:pt x="810432" y="24593"/>
                </a:lnTo>
                <a:lnTo>
                  <a:pt x="767181" y="13833"/>
                </a:lnTo>
                <a:lnTo>
                  <a:pt x="723410" y="6148"/>
                </a:lnTo>
                <a:lnTo>
                  <a:pt x="679292" y="1537"/>
                </a:lnTo>
                <a:lnTo>
                  <a:pt x="635000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959600" y="3251200"/>
            <a:ext cx="906144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Produkt</a:t>
            </a:r>
            <a:endParaRPr sz="19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711011" y="284963"/>
            <a:ext cx="1377391" cy="27668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109867" y="659799"/>
            <a:ext cx="477520" cy="2025650"/>
          </a:xfrm>
          <a:custGeom>
            <a:avLst/>
            <a:gdLst/>
            <a:ahLst/>
            <a:cxnLst/>
            <a:rect l="l" t="t" r="r" b="b"/>
            <a:pathLst>
              <a:path w="477520" h="2025650">
                <a:moveTo>
                  <a:pt x="308541" y="458707"/>
                </a:moveTo>
                <a:lnTo>
                  <a:pt x="151650" y="458707"/>
                </a:lnTo>
                <a:lnTo>
                  <a:pt x="321889" y="2025625"/>
                </a:lnTo>
                <a:lnTo>
                  <a:pt x="476948" y="2008779"/>
                </a:lnTo>
                <a:lnTo>
                  <a:pt x="308541" y="458707"/>
                </a:lnTo>
                <a:close/>
              </a:path>
              <a:path w="477520" h="2025650">
                <a:moveTo>
                  <a:pt x="180259" y="0"/>
                </a:moveTo>
                <a:lnTo>
                  <a:pt x="0" y="475183"/>
                </a:lnTo>
                <a:lnTo>
                  <a:pt x="151650" y="458707"/>
                </a:lnTo>
                <a:lnTo>
                  <a:pt x="308541" y="458707"/>
                </a:lnTo>
                <a:lnTo>
                  <a:pt x="306711" y="441860"/>
                </a:lnTo>
                <a:lnTo>
                  <a:pt x="458362" y="425385"/>
                </a:lnTo>
                <a:lnTo>
                  <a:pt x="1802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781387" y="397216"/>
            <a:ext cx="1948564" cy="287868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345394" y="884425"/>
            <a:ext cx="834390" cy="1931670"/>
          </a:xfrm>
          <a:custGeom>
            <a:avLst/>
            <a:gdLst/>
            <a:ahLst/>
            <a:cxnLst/>
            <a:rect l="l" t="t" r="r" b="b"/>
            <a:pathLst>
              <a:path w="834390" h="1931670">
                <a:moveTo>
                  <a:pt x="309354" y="452001"/>
                </a:moveTo>
                <a:lnTo>
                  <a:pt x="143159" y="452001"/>
                </a:lnTo>
                <a:lnTo>
                  <a:pt x="687412" y="1931192"/>
                </a:lnTo>
                <a:lnTo>
                  <a:pt x="833791" y="1877334"/>
                </a:lnTo>
                <a:lnTo>
                  <a:pt x="309354" y="452001"/>
                </a:lnTo>
                <a:close/>
              </a:path>
              <a:path w="834390" h="1931670">
                <a:moveTo>
                  <a:pt x="59947" y="0"/>
                </a:moveTo>
                <a:lnTo>
                  <a:pt x="0" y="504676"/>
                </a:lnTo>
                <a:lnTo>
                  <a:pt x="143159" y="452001"/>
                </a:lnTo>
                <a:lnTo>
                  <a:pt x="309354" y="452001"/>
                </a:lnTo>
                <a:lnTo>
                  <a:pt x="289538" y="398143"/>
                </a:lnTo>
                <a:lnTo>
                  <a:pt x="432697" y="345469"/>
                </a:lnTo>
                <a:lnTo>
                  <a:pt x="599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026084" y="816023"/>
            <a:ext cx="2403975" cy="28194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657809" y="1386662"/>
            <a:ext cx="1205230" cy="1722120"/>
          </a:xfrm>
          <a:custGeom>
            <a:avLst/>
            <a:gdLst/>
            <a:ahLst/>
            <a:cxnLst/>
            <a:rect l="l" t="t" r="r" b="b"/>
            <a:pathLst>
              <a:path w="1205229" h="1722120">
                <a:moveTo>
                  <a:pt x="378672" y="418444"/>
                </a:moveTo>
                <a:lnTo>
                  <a:pt x="190089" y="418444"/>
                </a:lnTo>
                <a:lnTo>
                  <a:pt x="1076024" y="1722031"/>
                </a:lnTo>
                <a:lnTo>
                  <a:pt x="1205025" y="1634359"/>
                </a:lnTo>
                <a:lnTo>
                  <a:pt x="378672" y="418444"/>
                </a:lnTo>
                <a:close/>
              </a:path>
              <a:path w="1205229" h="1722120">
                <a:moveTo>
                  <a:pt x="0" y="0"/>
                </a:moveTo>
                <a:lnTo>
                  <a:pt x="63925" y="504188"/>
                </a:lnTo>
                <a:lnTo>
                  <a:pt x="190089" y="418444"/>
                </a:lnTo>
                <a:lnTo>
                  <a:pt x="378672" y="418444"/>
                </a:lnTo>
                <a:lnTo>
                  <a:pt x="319090" y="330774"/>
                </a:lnTo>
                <a:lnTo>
                  <a:pt x="445255" y="245031"/>
                </a:lnTo>
                <a:lnTo>
                  <a:pt x="0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57613" y="242142"/>
            <a:ext cx="1905000" cy="190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375112" y="55964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4999" y="0"/>
                </a:moveTo>
                <a:lnTo>
                  <a:pt x="590707" y="1537"/>
                </a:lnTo>
                <a:lnTo>
                  <a:pt x="546589" y="6148"/>
                </a:lnTo>
                <a:lnTo>
                  <a:pt x="502818" y="13833"/>
                </a:lnTo>
                <a:lnTo>
                  <a:pt x="459567" y="24593"/>
                </a:lnTo>
                <a:lnTo>
                  <a:pt x="417011" y="38427"/>
                </a:lnTo>
                <a:lnTo>
                  <a:pt x="375324" y="55334"/>
                </a:lnTo>
                <a:lnTo>
                  <a:pt x="334678" y="75317"/>
                </a:lnTo>
                <a:lnTo>
                  <a:pt x="295248" y="98373"/>
                </a:lnTo>
                <a:lnTo>
                  <a:pt x="257207" y="124503"/>
                </a:lnTo>
                <a:lnTo>
                  <a:pt x="220728" y="153708"/>
                </a:lnTo>
                <a:lnTo>
                  <a:pt x="185987" y="185987"/>
                </a:lnTo>
                <a:lnTo>
                  <a:pt x="153708" y="220728"/>
                </a:lnTo>
                <a:lnTo>
                  <a:pt x="124503" y="257207"/>
                </a:lnTo>
                <a:lnTo>
                  <a:pt x="98373" y="295248"/>
                </a:lnTo>
                <a:lnTo>
                  <a:pt x="75317" y="334678"/>
                </a:lnTo>
                <a:lnTo>
                  <a:pt x="55334" y="375324"/>
                </a:lnTo>
                <a:lnTo>
                  <a:pt x="38427" y="417011"/>
                </a:lnTo>
                <a:lnTo>
                  <a:pt x="24593" y="459567"/>
                </a:lnTo>
                <a:lnTo>
                  <a:pt x="13833" y="502817"/>
                </a:lnTo>
                <a:lnTo>
                  <a:pt x="6148" y="546588"/>
                </a:lnTo>
                <a:lnTo>
                  <a:pt x="1537" y="590707"/>
                </a:lnTo>
                <a:lnTo>
                  <a:pt x="0" y="634999"/>
                </a:lnTo>
                <a:lnTo>
                  <a:pt x="1537" y="679291"/>
                </a:lnTo>
                <a:lnTo>
                  <a:pt x="6148" y="723410"/>
                </a:lnTo>
                <a:lnTo>
                  <a:pt x="13833" y="767181"/>
                </a:lnTo>
                <a:lnTo>
                  <a:pt x="24593" y="810431"/>
                </a:lnTo>
                <a:lnTo>
                  <a:pt x="38427" y="852987"/>
                </a:lnTo>
                <a:lnTo>
                  <a:pt x="55334" y="894675"/>
                </a:lnTo>
                <a:lnTo>
                  <a:pt x="75317" y="935320"/>
                </a:lnTo>
                <a:lnTo>
                  <a:pt x="98373" y="974751"/>
                </a:lnTo>
                <a:lnTo>
                  <a:pt x="124503" y="1012792"/>
                </a:lnTo>
                <a:lnTo>
                  <a:pt x="153708" y="1049270"/>
                </a:lnTo>
                <a:lnTo>
                  <a:pt x="185987" y="1084012"/>
                </a:lnTo>
                <a:lnTo>
                  <a:pt x="220728" y="1116291"/>
                </a:lnTo>
                <a:lnTo>
                  <a:pt x="257207" y="1145496"/>
                </a:lnTo>
                <a:lnTo>
                  <a:pt x="295248" y="1171626"/>
                </a:lnTo>
                <a:lnTo>
                  <a:pt x="334678" y="1194682"/>
                </a:lnTo>
                <a:lnTo>
                  <a:pt x="375324" y="1214665"/>
                </a:lnTo>
                <a:lnTo>
                  <a:pt x="417011" y="1231572"/>
                </a:lnTo>
                <a:lnTo>
                  <a:pt x="459567" y="1245406"/>
                </a:lnTo>
                <a:lnTo>
                  <a:pt x="502818" y="1256166"/>
                </a:lnTo>
                <a:lnTo>
                  <a:pt x="546589" y="1263851"/>
                </a:lnTo>
                <a:lnTo>
                  <a:pt x="590707" y="1268462"/>
                </a:lnTo>
                <a:lnTo>
                  <a:pt x="634999" y="1270000"/>
                </a:lnTo>
                <a:lnTo>
                  <a:pt x="679292" y="1268462"/>
                </a:lnTo>
                <a:lnTo>
                  <a:pt x="723410" y="1263851"/>
                </a:lnTo>
                <a:lnTo>
                  <a:pt x="767181" y="1256166"/>
                </a:lnTo>
                <a:lnTo>
                  <a:pt x="810432" y="1245406"/>
                </a:lnTo>
                <a:lnTo>
                  <a:pt x="852988" y="1231572"/>
                </a:lnTo>
                <a:lnTo>
                  <a:pt x="894675" y="1214665"/>
                </a:lnTo>
                <a:lnTo>
                  <a:pt x="935321" y="1194682"/>
                </a:lnTo>
                <a:lnTo>
                  <a:pt x="974751" y="1171626"/>
                </a:lnTo>
                <a:lnTo>
                  <a:pt x="1012792" y="1145496"/>
                </a:lnTo>
                <a:lnTo>
                  <a:pt x="1049271" y="1116291"/>
                </a:lnTo>
                <a:lnTo>
                  <a:pt x="1084012" y="1084012"/>
                </a:lnTo>
                <a:lnTo>
                  <a:pt x="1116291" y="1049270"/>
                </a:lnTo>
                <a:lnTo>
                  <a:pt x="1145496" y="1012792"/>
                </a:lnTo>
                <a:lnTo>
                  <a:pt x="1171626" y="974751"/>
                </a:lnTo>
                <a:lnTo>
                  <a:pt x="1194682" y="935320"/>
                </a:lnTo>
                <a:lnTo>
                  <a:pt x="1214665" y="894675"/>
                </a:lnTo>
                <a:lnTo>
                  <a:pt x="1231572" y="852987"/>
                </a:lnTo>
                <a:lnTo>
                  <a:pt x="1245406" y="810431"/>
                </a:lnTo>
                <a:lnTo>
                  <a:pt x="1256166" y="767181"/>
                </a:lnTo>
                <a:lnTo>
                  <a:pt x="1263851" y="723410"/>
                </a:lnTo>
                <a:lnTo>
                  <a:pt x="1268462" y="679291"/>
                </a:lnTo>
                <a:lnTo>
                  <a:pt x="1269999" y="634999"/>
                </a:lnTo>
                <a:lnTo>
                  <a:pt x="1268462" y="590707"/>
                </a:lnTo>
                <a:lnTo>
                  <a:pt x="1263851" y="546588"/>
                </a:lnTo>
                <a:lnTo>
                  <a:pt x="1256166" y="502817"/>
                </a:lnTo>
                <a:lnTo>
                  <a:pt x="1245406" y="459567"/>
                </a:lnTo>
                <a:lnTo>
                  <a:pt x="1231572" y="417011"/>
                </a:lnTo>
                <a:lnTo>
                  <a:pt x="1214665" y="375324"/>
                </a:lnTo>
                <a:lnTo>
                  <a:pt x="1194682" y="334678"/>
                </a:lnTo>
                <a:lnTo>
                  <a:pt x="1171626" y="295248"/>
                </a:lnTo>
                <a:lnTo>
                  <a:pt x="1145496" y="257207"/>
                </a:lnTo>
                <a:lnTo>
                  <a:pt x="1116291" y="220728"/>
                </a:lnTo>
                <a:lnTo>
                  <a:pt x="1084012" y="185987"/>
                </a:lnTo>
                <a:lnTo>
                  <a:pt x="1049271" y="153708"/>
                </a:lnTo>
                <a:lnTo>
                  <a:pt x="1012792" y="124503"/>
                </a:lnTo>
                <a:lnTo>
                  <a:pt x="974751" y="98373"/>
                </a:lnTo>
                <a:lnTo>
                  <a:pt x="935321" y="75317"/>
                </a:lnTo>
                <a:lnTo>
                  <a:pt x="894675" y="55334"/>
                </a:lnTo>
                <a:lnTo>
                  <a:pt x="852988" y="38427"/>
                </a:lnTo>
                <a:lnTo>
                  <a:pt x="810432" y="24593"/>
                </a:lnTo>
                <a:lnTo>
                  <a:pt x="767181" y="13833"/>
                </a:lnTo>
                <a:lnTo>
                  <a:pt x="723410" y="6148"/>
                </a:lnTo>
                <a:lnTo>
                  <a:pt x="679292" y="1537"/>
                </a:lnTo>
                <a:lnTo>
                  <a:pt x="63499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2108200" y="1028700"/>
            <a:ext cx="3357245" cy="1381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900" spc="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900" spc="-2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900" spc="75" dirty="0">
                <a:solidFill>
                  <a:srgbClr val="FFFFFF"/>
                </a:solidFill>
                <a:latin typeface="Arial"/>
                <a:cs typeface="Arial"/>
              </a:rPr>
              <a:t>odukt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50">
              <a:latin typeface="Times New Roman"/>
              <a:cs typeface="Times New Roman"/>
            </a:endParaRPr>
          </a:p>
          <a:p>
            <a:pPr marL="12700" marR="1254125" indent="114300">
              <a:lnSpc>
                <a:spcPct val="100699"/>
              </a:lnSpc>
            </a:pPr>
            <a:r>
              <a:rPr sz="2400" b="1" spc="15" dirty="0">
                <a:solidFill>
                  <a:srgbClr val="EE220C"/>
                </a:solidFill>
                <a:latin typeface="Arial"/>
                <a:cs typeface="Arial"/>
              </a:rPr>
              <a:t>Oczekiwania  </a:t>
            </a:r>
            <a:r>
              <a:rPr sz="2400" b="1" spc="-45" dirty="0">
                <a:solidFill>
                  <a:srgbClr val="EE220C"/>
                </a:solidFill>
                <a:latin typeface="Arial"/>
                <a:cs typeface="Arial"/>
              </a:rPr>
              <a:t>u</a:t>
            </a:r>
            <a:r>
              <a:rPr sz="2400" b="1" spc="45" dirty="0">
                <a:solidFill>
                  <a:srgbClr val="EE220C"/>
                </a:solidFill>
                <a:latin typeface="Arial"/>
                <a:cs typeface="Arial"/>
              </a:rPr>
              <a:t>ż</a:t>
            </a:r>
            <a:r>
              <a:rPr sz="2400" b="1" spc="10" dirty="0">
                <a:solidFill>
                  <a:srgbClr val="EE220C"/>
                </a:solidFill>
                <a:latin typeface="Arial"/>
                <a:cs typeface="Arial"/>
              </a:rPr>
              <a:t>ytkowników</a:t>
            </a:r>
            <a:endParaRPr sz="2400">
              <a:latin typeface="Arial"/>
              <a:cs typeface="Arial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28</a:t>
            </a:fld>
            <a:endParaRPr spc="-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00600" y="1041400"/>
            <a:ext cx="1638300" cy="1638300"/>
          </a:xfrm>
          <a:custGeom>
            <a:avLst/>
            <a:gdLst/>
            <a:ahLst/>
            <a:cxnLst/>
            <a:rect l="l" t="t" r="r" b="b"/>
            <a:pathLst>
              <a:path w="1638300" h="1638300">
                <a:moveTo>
                  <a:pt x="1398313" y="239912"/>
                </a:moveTo>
                <a:lnTo>
                  <a:pt x="1431362" y="274928"/>
                </a:lnTo>
                <a:lnTo>
                  <a:pt x="1461963" y="311356"/>
                </a:lnTo>
                <a:lnTo>
                  <a:pt x="1490116" y="349088"/>
                </a:lnTo>
                <a:lnTo>
                  <a:pt x="1515821" y="388014"/>
                </a:lnTo>
                <a:lnTo>
                  <a:pt x="1539078" y="428028"/>
                </a:lnTo>
                <a:lnTo>
                  <a:pt x="1559887" y="469019"/>
                </a:lnTo>
                <a:lnTo>
                  <a:pt x="1578247" y="510879"/>
                </a:lnTo>
                <a:lnTo>
                  <a:pt x="1594160" y="553500"/>
                </a:lnTo>
                <a:lnTo>
                  <a:pt x="1607624" y="596773"/>
                </a:lnTo>
                <a:lnTo>
                  <a:pt x="1618641" y="640589"/>
                </a:lnTo>
                <a:lnTo>
                  <a:pt x="1627209" y="684840"/>
                </a:lnTo>
                <a:lnTo>
                  <a:pt x="1633329" y="729416"/>
                </a:lnTo>
                <a:lnTo>
                  <a:pt x="1637001" y="774210"/>
                </a:lnTo>
                <a:lnTo>
                  <a:pt x="1638226" y="819112"/>
                </a:lnTo>
                <a:lnTo>
                  <a:pt x="1637001" y="864015"/>
                </a:lnTo>
                <a:lnTo>
                  <a:pt x="1633329" y="908809"/>
                </a:lnTo>
                <a:lnTo>
                  <a:pt x="1627209" y="953385"/>
                </a:lnTo>
                <a:lnTo>
                  <a:pt x="1618641" y="997636"/>
                </a:lnTo>
                <a:lnTo>
                  <a:pt x="1607624" y="1041452"/>
                </a:lnTo>
                <a:lnTo>
                  <a:pt x="1594160" y="1084724"/>
                </a:lnTo>
                <a:lnTo>
                  <a:pt x="1578247" y="1127345"/>
                </a:lnTo>
                <a:lnTo>
                  <a:pt x="1559887" y="1169206"/>
                </a:lnTo>
                <a:lnTo>
                  <a:pt x="1539078" y="1210197"/>
                </a:lnTo>
                <a:lnTo>
                  <a:pt x="1515821" y="1250210"/>
                </a:lnTo>
                <a:lnTo>
                  <a:pt x="1490116" y="1289137"/>
                </a:lnTo>
                <a:lnTo>
                  <a:pt x="1461963" y="1326869"/>
                </a:lnTo>
                <a:lnTo>
                  <a:pt x="1431362" y="1363297"/>
                </a:lnTo>
                <a:lnTo>
                  <a:pt x="1398313" y="1398313"/>
                </a:lnTo>
                <a:lnTo>
                  <a:pt x="1363297" y="1431362"/>
                </a:lnTo>
                <a:lnTo>
                  <a:pt x="1326869" y="1461963"/>
                </a:lnTo>
                <a:lnTo>
                  <a:pt x="1289137" y="1490116"/>
                </a:lnTo>
                <a:lnTo>
                  <a:pt x="1250210" y="1515821"/>
                </a:lnTo>
                <a:lnTo>
                  <a:pt x="1210197" y="1539078"/>
                </a:lnTo>
                <a:lnTo>
                  <a:pt x="1169206" y="1559887"/>
                </a:lnTo>
                <a:lnTo>
                  <a:pt x="1127345" y="1578247"/>
                </a:lnTo>
                <a:lnTo>
                  <a:pt x="1084724" y="1594160"/>
                </a:lnTo>
                <a:lnTo>
                  <a:pt x="1041452" y="1607624"/>
                </a:lnTo>
                <a:lnTo>
                  <a:pt x="997636" y="1618641"/>
                </a:lnTo>
                <a:lnTo>
                  <a:pt x="953385" y="1627209"/>
                </a:lnTo>
                <a:lnTo>
                  <a:pt x="908809" y="1633329"/>
                </a:lnTo>
                <a:lnTo>
                  <a:pt x="864015" y="1637001"/>
                </a:lnTo>
                <a:lnTo>
                  <a:pt x="819112" y="1638226"/>
                </a:lnTo>
                <a:lnTo>
                  <a:pt x="774210" y="1637001"/>
                </a:lnTo>
                <a:lnTo>
                  <a:pt x="729416" y="1633329"/>
                </a:lnTo>
                <a:lnTo>
                  <a:pt x="684840" y="1627209"/>
                </a:lnTo>
                <a:lnTo>
                  <a:pt x="640589" y="1618641"/>
                </a:lnTo>
                <a:lnTo>
                  <a:pt x="596773" y="1607624"/>
                </a:lnTo>
                <a:lnTo>
                  <a:pt x="553500" y="1594160"/>
                </a:lnTo>
                <a:lnTo>
                  <a:pt x="510879" y="1578247"/>
                </a:lnTo>
                <a:lnTo>
                  <a:pt x="469019" y="1559887"/>
                </a:lnTo>
                <a:lnTo>
                  <a:pt x="428028" y="1539078"/>
                </a:lnTo>
                <a:lnTo>
                  <a:pt x="388014" y="1515821"/>
                </a:lnTo>
                <a:lnTo>
                  <a:pt x="349088" y="1490116"/>
                </a:lnTo>
                <a:lnTo>
                  <a:pt x="311356" y="1461963"/>
                </a:lnTo>
                <a:lnTo>
                  <a:pt x="274928" y="1431362"/>
                </a:lnTo>
                <a:lnTo>
                  <a:pt x="239912" y="1398313"/>
                </a:lnTo>
                <a:lnTo>
                  <a:pt x="206863" y="1363297"/>
                </a:lnTo>
                <a:lnTo>
                  <a:pt x="176262" y="1326869"/>
                </a:lnTo>
                <a:lnTo>
                  <a:pt x="148109" y="1289137"/>
                </a:lnTo>
                <a:lnTo>
                  <a:pt x="122404" y="1250210"/>
                </a:lnTo>
                <a:lnTo>
                  <a:pt x="99147" y="1210197"/>
                </a:lnTo>
                <a:lnTo>
                  <a:pt x="78338" y="1169206"/>
                </a:lnTo>
                <a:lnTo>
                  <a:pt x="59978" y="1127345"/>
                </a:lnTo>
                <a:lnTo>
                  <a:pt x="44065" y="1084724"/>
                </a:lnTo>
                <a:lnTo>
                  <a:pt x="30601" y="1041452"/>
                </a:lnTo>
                <a:lnTo>
                  <a:pt x="19584" y="997636"/>
                </a:lnTo>
                <a:lnTo>
                  <a:pt x="11016" y="953385"/>
                </a:lnTo>
                <a:lnTo>
                  <a:pt x="4896" y="908809"/>
                </a:lnTo>
                <a:lnTo>
                  <a:pt x="1224" y="864015"/>
                </a:lnTo>
                <a:lnTo>
                  <a:pt x="0" y="819112"/>
                </a:lnTo>
                <a:lnTo>
                  <a:pt x="1224" y="774210"/>
                </a:lnTo>
                <a:lnTo>
                  <a:pt x="4896" y="729416"/>
                </a:lnTo>
                <a:lnTo>
                  <a:pt x="11016" y="684840"/>
                </a:lnTo>
                <a:lnTo>
                  <a:pt x="19584" y="640589"/>
                </a:lnTo>
                <a:lnTo>
                  <a:pt x="30601" y="596773"/>
                </a:lnTo>
                <a:lnTo>
                  <a:pt x="44065" y="553500"/>
                </a:lnTo>
                <a:lnTo>
                  <a:pt x="59978" y="510879"/>
                </a:lnTo>
                <a:lnTo>
                  <a:pt x="78338" y="469019"/>
                </a:lnTo>
                <a:lnTo>
                  <a:pt x="99147" y="428028"/>
                </a:lnTo>
                <a:lnTo>
                  <a:pt x="122404" y="388014"/>
                </a:lnTo>
                <a:lnTo>
                  <a:pt x="148109" y="349088"/>
                </a:lnTo>
                <a:lnTo>
                  <a:pt x="176262" y="311356"/>
                </a:lnTo>
                <a:lnTo>
                  <a:pt x="206863" y="274928"/>
                </a:lnTo>
                <a:lnTo>
                  <a:pt x="239912" y="239912"/>
                </a:lnTo>
                <a:lnTo>
                  <a:pt x="274928" y="206863"/>
                </a:lnTo>
                <a:lnTo>
                  <a:pt x="311356" y="176262"/>
                </a:lnTo>
                <a:lnTo>
                  <a:pt x="349088" y="148109"/>
                </a:lnTo>
                <a:lnTo>
                  <a:pt x="388014" y="122404"/>
                </a:lnTo>
                <a:lnTo>
                  <a:pt x="428028" y="99147"/>
                </a:lnTo>
                <a:lnTo>
                  <a:pt x="469019" y="78338"/>
                </a:lnTo>
                <a:lnTo>
                  <a:pt x="510879" y="59978"/>
                </a:lnTo>
                <a:lnTo>
                  <a:pt x="553500" y="44065"/>
                </a:lnTo>
                <a:lnTo>
                  <a:pt x="596773" y="30601"/>
                </a:lnTo>
                <a:lnTo>
                  <a:pt x="640589" y="19584"/>
                </a:lnTo>
                <a:lnTo>
                  <a:pt x="684840" y="11016"/>
                </a:lnTo>
                <a:lnTo>
                  <a:pt x="729416" y="4896"/>
                </a:lnTo>
                <a:lnTo>
                  <a:pt x="774210" y="1224"/>
                </a:lnTo>
                <a:lnTo>
                  <a:pt x="819112" y="0"/>
                </a:lnTo>
                <a:lnTo>
                  <a:pt x="864015" y="1224"/>
                </a:lnTo>
                <a:lnTo>
                  <a:pt x="908809" y="4896"/>
                </a:lnTo>
                <a:lnTo>
                  <a:pt x="953385" y="11016"/>
                </a:lnTo>
                <a:lnTo>
                  <a:pt x="997636" y="19584"/>
                </a:lnTo>
                <a:lnTo>
                  <a:pt x="1041452" y="30601"/>
                </a:lnTo>
                <a:lnTo>
                  <a:pt x="1084724" y="44065"/>
                </a:lnTo>
                <a:lnTo>
                  <a:pt x="1127345" y="59978"/>
                </a:lnTo>
                <a:lnTo>
                  <a:pt x="1169206" y="78338"/>
                </a:lnTo>
                <a:lnTo>
                  <a:pt x="1210197" y="99147"/>
                </a:lnTo>
                <a:lnTo>
                  <a:pt x="1250210" y="122404"/>
                </a:lnTo>
                <a:lnTo>
                  <a:pt x="1289137" y="148109"/>
                </a:lnTo>
                <a:lnTo>
                  <a:pt x="1326869" y="176262"/>
                </a:lnTo>
                <a:lnTo>
                  <a:pt x="1363297" y="206863"/>
                </a:lnTo>
                <a:lnTo>
                  <a:pt x="1398313" y="239912"/>
                </a:lnTo>
                <a:close/>
              </a:path>
            </a:pathLst>
          </a:custGeom>
          <a:ln w="63500">
            <a:solidFill>
              <a:srgbClr val="A9A9A9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77900" y="7581900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4999" y="0"/>
                </a:moveTo>
                <a:lnTo>
                  <a:pt x="590707" y="1537"/>
                </a:lnTo>
                <a:lnTo>
                  <a:pt x="546589" y="6148"/>
                </a:lnTo>
                <a:lnTo>
                  <a:pt x="502818" y="13833"/>
                </a:lnTo>
                <a:lnTo>
                  <a:pt x="459567" y="24593"/>
                </a:lnTo>
                <a:lnTo>
                  <a:pt x="417012" y="38427"/>
                </a:lnTo>
                <a:lnTo>
                  <a:pt x="375324" y="55335"/>
                </a:lnTo>
                <a:lnTo>
                  <a:pt x="334678" y="75317"/>
                </a:lnTo>
                <a:lnTo>
                  <a:pt x="295248" y="98373"/>
                </a:lnTo>
                <a:lnTo>
                  <a:pt x="257207" y="124504"/>
                </a:lnTo>
                <a:lnTo>
                  <a:pt x="220729" y="153709"/>
                </a:lnTo>
                <a:lnTo>
                  <a:pt x="185987" y="185988"/>
                </a:lnTo>
                <a:lnTo>
                  <a:pt x="153708" y="220729"/>
                </a:lnTo>
                <a:lnTo>
                  <a:pt x="124503" y="257208"/>
                </a:lnTo>
                <a:lnTo>
                  <a:pt x="98373" y="295249"/>
                </a:lnTo>
                <a:lnTo>
                  <a:pt x="75317" y="334679"/>
                </a:lnTo>
                <a:lnTo>
                  <a:pt x="55335" y="375325"/>
                </a:lnTo>
                <a:lnTo>
                  <a:pt x="38427" y="417012"/>
                </a:lnTo>
                <a:lnTo>
                  <a:pt x="24593" y="459568"/>
                </a:lnTo>
                <a:lnTo>
                  <a:pt x="13833" y="502818"/>
                </a:lnTo>
                <a:lnTo>
                  <a:pt x="6148" y="546589"/>
                </a:lnTo>
                <a:lnTo>
                  <a:pt x="1537" y="590708"/>
                </a:lnTo>
                <a:lnTo>
                  <a:pt x="0" y="635000"/>
                </a:lnTo>
                <a:lnTo>
                  <a:pt x="1537" y="679292"/>
                </a:lnTo>
                <a:lnTo>
                  <a:pt x="6148" y="723410"/>
                </a:lnTo>
                <a:lnTo>
                  <a:pt x="13833" y="767182"/>
                </a:lnTo>
                <a:lnTo>
                  <a:pt x="24593" y="810432"/>
                </a:lnTo>
                <a:lnTo>
                  <a:pt x="38427" y="852988"/>
                </a:lnTo>
                <a:lnTo>
                  <a:pt x="55335" y="894675"/>
                </a:lnTo>
                <a:lnTo>
                  <a:pt x="75317" y="935321"/>
                </a:lnTo>
                <a:lnTo>
                  <a:pt x="98373" y="974751"/>
                </a:lnTo>
                <a:lnTo>
                  <a:pt x="124503" y="1012792"/>
                </a:lnTo>
                <a:lnTo>
                  <a:pt x="153708" y="1049271"/>
                </a:lnTo>
                <a:lnTo>
                  <a:pt x="185987" y="1084013"/>
                </a:lnTo>
                <a:lnTo>
                  <a:pt x="220729" y="1116291"/>
                </a:lnTo>
                <a:lnTo>
                  <a:pt x="257207" y="1145496"/>
                </a:lnTo>
                <a:lnTo>
                  <a:pt x="295248" y="1171626"/>
                </a:lnTo>
                <a:lnTo>
                  <a:pt x="334678" y="1194683"/>
                </a:lnTo>
                <a:lnTo>
                  <a:pt x="375324" y="1214665"/>
                </a:lnTo>
                <a:lnTo>
                  <a:pt x="417012" y="1231573"/>
                </a:lnTo>
                <a:lnTo>
                  <a:pt x="459567" y="1245406"/>
                </a:lnTo>
                <a:lnTo>
                  <a:pt x="502818" y="1256166"/>
                </a:lnTo>
                <a:lnTo>
                  <a:pt x="546589" y="1263851"/>
                </a:lnTo>
                <a:lnTo>
                  <a:pt x="590707" y="1268463"/>
                </a:lnTo>
                <a:lnTo>
                  <a:pt x="634999" y="1270000"/>
                </a:lnTo>
                <a:lnTo>
                  <a:pt x="679292" y="1268463"/>
                </a:lnTo>
                <a:lnTo>
                  <a:pt x="723410" y="1263851"/>
                </a:lnTo>
                <a:lnTo>
                  <a:pt x="767181" y="1256166"/>
                </a:lnTo>
                <a:lnTo>
                  <a:pt x="810431" y="1245406"/>
                </a:lnTo>
                <a:lnTo>
                  <a:pt x="852987" y="1231573"/>
                </a:lnTo>
                <a:lnTo>
                  <a:pt x="894675" y="1214665"/>
                </a:lnTo>
                <a:lnTo>
                  <a:pt x="935320" y="1194683"/>
                </a:lnTo>
                <a:lnTo>
                  <a:pt x="974751" y="1171626"/>
                </a:lnTo>
                <a:lnTo>
                  <a:pt x="1012792" y="1145496"/>
                </a:lnTo>
                <a:lnTo>
                  <a:pt x="1049270" y="1116291"/>
                </a:lnTo>
                <a:lnTo>
                  <a:pt x="1084012" y="1084013"/>
                </a:lnTo>
                <a:lnTo>
                  <a:pt x="1116291" y="1049271"/>
                </a:lnTo>
                <a:lnTo>
                  <a:pt x="1145495" y="1012792"/>
                </a:lnTo>
                <a:lnTo>
                  <a:pt x="1171626" y="974751"/>
                </a:lnTo>
                <a:lnTo>
                  <a:pt x="1194682" y="935321"/>
                </a:lnTo>
                <a:lnTo>
                  <a:pt x="1214665" y="894675"/>
                </a:lnTo>
                <a:lnTo>
                  <a:pt x="1231573" y="852988"/>
                </a:lnTo>
                <a:lnTo>
                  <a:pt x="1245406" y="810432"/>
                </a:lnTo>
                <a:lnTo>
                  <a:pt x="1256166" y="767182"/>
                </a:lnTo>
                <a:lnTo>
                  <a:pt x="1263851" y="723410"/>
                </a:lnTo>
                <a:lnTo>
                  <a:pt x="1268463" y="679292"/>
                </a:lnTo>
                <a:lnTo>
                  <a:pt x="1270000" y="635000"/>
                </a:lnTo>
                <a:lnTo>
                  <a:pt x="1268463" y="590708"/>
                </a:lnTo>
                <a:lnTo>
                  <a:pt x="1263851" y="546589"/>
                </a:lnTo>
                <a:lnTo>
                  <a:pt x="1256166" y="502818"/>
                </a:lnTo>
                <a:lnTo>
                  <a:pt x="1245406" y="459568"/>
                </a:lnTo>
                <a:lnTo>
                  <a:pt x="1231573" y="417012"/>
                </a:lnTo>
                <a:lnTo>
                  <a:pt x="1214665" y="375325"/>
                </a:lnTo>
                <a:lnTo>
                  <a:pt x="1194682" y="334679"/>
                </a:lnTo>
                <a:lnTo>
                  <a:pt x="1171626" y="295249"/>
                </a:lnTo>
                <a:lnTo>
                  <a:pt x="1145495" y="257208"/>
                </a:lnTo>
                <a:lnTo>
                  <a:pt x="1116291" y="220729"/>
                </a:lnTo>
                <a:lnTo>
                  <a:pt x="1084012" y="185988"/>
                </a:lnTo>
                <a:lnTo>
                  <a:pt x="1049270" y="153709"/>
                </a:lnTo>
                <a:lnTo>
                  <a:pt x="1012792" y="124504"/>
                </a:lnTo>
                <a:lnTo>
                  <a:pt x="974751" y="98373"/>
                </a:lnTo>
                <a:lnTo>
                  <a:pt x="935320" y="75317"/>
                </a:lnTo>
                <a:lnTo>
                  <a:pt x="894675" y="55335"/>
                </a:lnTo>
                <a:lnTo>
                  <a:pt x="852987" y="38427"/>
                </a:lnTo>
                <a:lnTo>
                  <a:pt x="810431" y="24593"/>
                </a:lnTo>
                <a:lnTo>
                  <a:pt x="767181" y="13833"/>
                </a:lnTo>
                <a:lnTo>
                  <a:pt x="723410" y="6148"/>
                </a:lnTo>
                <a:lnTo>
                  <a:pt x="679292" y="1537"/>
                </a:lnTo>
                <a:lnTo>
                  <a:pt x="634999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58900" y="8051800"/>
            <a:ext cx="51752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15" dirty="0">
                <a:solidFill>
                  <a:srgbClr val="FFFFFF"/>
                </a:solidFill>
                <a:latin typeface="Arial"/>
                <a:cs typeface="Arial"/>
              </a:rPr>
              <a:t>Plan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53841" y="6750004"/>
            <a:ext cx="1828800" cy="1021715"/>
          </a:xfrm>
          <a:custGeom>
            <a:avLst/>
            <a:gdLst/>
            <a:ahLst/>
            <a:cxnLst/>
            <a:rect l="l" t="t" r="r" b="b"/>
            <a:pathLst>
              <a:path w="1828800" h="1021715">
                <a:moveTo>
                  <a:pt x="1828177" y="0"/>
                </a:moveTo>
                <a:lnTo>
                  <a:pt x="1320034" y="9093"/>
                </a:lnTo>
                <a:lnTo>
                  <a:pt x="1391649" y="143781"/>
                </a:lnTo>
                <a:lnTo>
                  <a:pt x="0" y="883734"/>
                </a:lnTo>
                <a:lnTo>
                  <a:pt x="73225" y="1021449"/>
                </a:lnTo>
                <a:lnTo>
                  <a:pt x="1464873" y="281496"/>
                </a:lnTo>
                <a:lnTo>
                  <a:pt x="1630885" y="281496"/>
                </a:lnTo>
                <a:lnTo>
                  <a:pt x="1828177" y="0"/>
                </a:lnTo>
                <a:close/>
              </a:path>
              <a:path w="1828800" h="1021715">
                <a:moveTo>
                  <a:pt x="1630885" y="281496"/>
                </a:moveTo>
                <a:lnTo>
                  <a:pt x="1464873" y="281496"/>
                </a:lnTo>
                <a:lnTo>
                  <a:pt x="1536487" y="416184"/>
                </a:lnTo>
                <a:lnTo>
                  <a:pt x="1630885" y="281496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 rot="19920000">
            <a:off x="2522750" y="6631286"/>
            <a:ext cx="1531149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b="1" spc="15" dirty="0">
                <a:solidFill>
                  <a:srgbClr val="929292"/>
                </a:solidFill>
                <a:latin typeface="Arial"/>
                <a:cs typeface="Arial"/>
              </a:rPr>
              <a:t>Realizacja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375112" y="558161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4999" y="0"/>
                </a:moveTo>
                <a:lnTo>
                  <a:pt x="590707" y="1537"/>
                </a:lnTo>
                <a:lnTo>
                  <a:pt x="546589" y="6148"/>
                </a:lnTo>
                <a:lnTo>
                  <a:pt x="502818" y="13833"/>
                </a:lnTo>
                <a:lnTo>
                  <a:pt x="459567" y="24593"/>
                </a:lnTo>
                <a:lnTo>
                  <a:pt x="417011" y="38427"/>
                </a:lnTo>
                <a:lnTo>
                  <a:pt x="375324" y="55334"/>
                </a:lnTo>
                <a:lnTo>
                  <a:pt x="334678" y="75317"/>
                </a:lnTo>
                <a:lnTo>
                  <a:pt x="295248" y="98373"/>
                </a:lnTo>
                <a:lnTo>
                  <a:pt x="257207" y="124503"/>
                </a:lnTo>
                <a:lnTo>
                  <a:pt x="220728" y="153708"/>
                </a:lnTo>
                <a:lnTo>
                  <a:pt x="185987" y="185987"/>
                </a:lnTo>
                <a:lnTo>
                  <a:pt x="153708" y="220728"/>
                </a:lnTo>
                <a:lnTo>
                  <a:pt x="124503" y="257207"/>
                </a:lnTo>
                <a:lnTo>
                  <a:pt x="98373" y="295248"/>
                </a:lnTo>
                <a:lnTo>
                  <a:pt x="75317" y="334678"/>
                </a:lnTo>
                <a:lnTo>
                  <a:pt x="55334" y="375324"/>
                </a:lnTo>
                <a:lnTo>
                  <a:pt x="38427" y="417011"/>
                </a:lnTo>
                <a:lnTo>
                  <a:pt x="24593" y="459567"/>
                </a:lnTo>
                <a:lnTo>
                  <a:pt x="13833" y="502818"/>
                </a:lnTo>
                <a:lnTo>
                  <a:pt x="6148" y="546589"/>
                </a:lnTo>
                <a:lnTo>
                  <a:pt x="1537" y="590707"/>
                </a:lnTo>
                <a:lnTo>
                  <a:pt x="0" y="634999"/>
                </a:lnTo>
                <a:lnTo>
                  <a:pt x="1537" y="679292"/>
                </a:lnTo>
                <a:lnTo>
                  <a:pt x="6148" y="723410"/>
                </a:lnTo>
                <a:lnTo>
                  <a:pt x="13833" y="767181"/>
                </a:lnTo>
                <a:lnTo>
                  <a:pt x="24593" y="810432"/>
                </a:lnTo>
                <a:lnTo>
                  <a:pt x="38427" y="852988"/>
                </a:lnTo>
                <a:lnTo>
                  <a:pt x="55334" y="894675"/>
                </a:lnTo>
                <a:lnTo>
                  <a:pt x="75317" y="935321"/>
                </a:lnTo>
                <a:lnTo>
                  <a:pt x="98373" y="974751"/>
                </a:lnTo>
                <a:lnTo>
                  <a:pt x="124503" y="1012792"/>
                </a:lnTo>
                <a:lnTo>
                  <a:pt x="153708" y="1049271"/>
                </a:lnTo>
                <a:lnTo>
                  <a:pt x="185987" y="1084012"/>
                </a:lnTo>
                <a:lnTo>
                  <a:pt x="220728" y="1116291"/>
                </a:lnTo>
                <a:lnTo>
                  <a:pt x="257207" y="1145496"/>
                </a:lnTo>
                <a:lnTo>
                  <a:pt x="295248" y="1171626"/>
                </a:lnTo>
                <a:lnTo>
                  <a:pt x="334678" y="1194682"/>
                </a:lnTo>
                <a:lnTo>
                  <a:pt x="375324" y="1214665"/>
                </a:lnTo>
                <a:lnTo>
                  <a:pt x="417011" y="1231572"/>
                </a:lnTo>
                <a:lnTo>
                  <a:pt x="459567" y="1245406"/>
                </a:lnTo>
                <a:lnTo>
                  <a:pt x="502818" y="1256166"/>
                </a:lnTo>
                <a:lnTo>
                  <a:pt x="546589" y="1263851"/>
                </a:lnTo>
                <a:lnTo>
                  <a:pt x="590707" y="1268462"/>
                </a:lnTo>
                <a:lnTo>
                  <a:pt x="634999" y="1269999"/>
                </a:lnTo>
                <a:lnTo>
                  <a:pt x="679292" y="1268462"/>
                </a:lnTo>
                <a:lnTo>
                  <a:pt x="723410" y="1263851"/>
                </a:lnTo>
                <a:lnTo>
                  <a:pt x="767181" y="1256166"/>
                </a:lnTo>
                <a:lnTo>
                  <a:pt x="810432" y="1245406"/>
                </a:lnTo>
                <a:lnTo>
                  <a:pt x="852988" y="1231572"/>
                </a:lnTo>
                <a:lnTo>
                  <a:pt x="894675" y="1214665"/>
                </a:lnTo>
                <a:lnTo>
                  <a:pt x="935321" y="1194682"/>
                </a:lnTo>
                <a:lnTo>
                  <a:pt x="974751" y="1171626"/>
                </a:lnTo>
                <a:lnTo>
                  <a:pt x="1012792" y="1145496"/>
                </a:lnTo>
                <a:lnTo>
                  <a:pt x="1049271" y="1116291"/>
                </a:lnTo>
                <a:lnTo>
                  <a:pt x="1084012" y="1084012"/>
                </a:lnTo>
                <a:lnTo>
                  <a:pt x="1116291" y="1049271"/>
                </a:lnTo>
                <a:lnTo>
                  <a:pt x="1145496" y="1012792"/>
                </a:lnTo>
                <a:lnTo>
                  <a:pt x="1171626" y="974751"/>
                </a:lnTo>
                <a:lnTo>
                  <a:pt x="1194682" y="935321"/>
                </a:lnTo>
                <a:lnTo>
                  <a:pt x="1214665" y="894675"/>
                </a:lnTo>
                <a:lnTo>
                  <a:pt x="1231572" y="852988"/>
                </a:lnTo>
                <a:lnTo>
                  <a:pt x="1245406" y="810432"/>
                </a:lnTo>
                <a:lnTo>
                  <a:pt x="1256166" y="767181"/>
                </a:lnTo>
                <a:lnTo>
                  <a:pt x="1263851" y="723410"/>
                </a:lnTo>
                <a:lnTo>
                  <a:pt x="1268462" y="679292"/>
                </a:lnTo>
                <a:lnTo>
                  <a:pt x="1269999" y="634999"/>
                </a:lnTo>
                <a:lnTo>
                  <a:pt x="1268462" y="590707"/>
                </a:lnTo>
                <a:lnTo>
                  <a:pt x="1263851" y="546589"/>
                </a:lnTo>
                <a:lnTo>
                  <a:pt x="1256166" y="502818"/>
                </a:lnTo>
                <a:lnTo>
                  <a:pt x="1245406" y="459567"/>
                </a:lnTo>
                <a:lnTo>
                  <a:pt x="1231572" y="417011"/>
                </a:lnTo>
                <a:lnTo>
                  <a:pt x="1214665" y="375324"/>
                </a:lnTo>
                <a:lnTo>
                  <a:pt x="1194682" y="334678"/>
                </a:lnTo>
                <a:lnTo>
                  <a:pt x="1171626" y="295248"/>
                </a:lnTo>
                <a:lnTo>
                  <a:pt x="1145496" y="257207"/>
                </a:lnTo>
                <a:lnTo>
                  <a:pt x="1116291" y="220728"/>
                </a:lnTo>
                <a:lnTo>
                  <a:pt x="1084012" y="185987"/>
                </a:lnTo>
                <a:lnTo>
                  <a:pt x="1049271" y="153708"/>
                </a:lnTo>
                <a:lnTo>
                  <a:pt x="1012792" y="124503"/>
                </a:lnTo>
                <a:lnTo>
                  <a:pt x="974751" y="98373"/>
                </a:lnTo>
                <a:lnTo>
                  <a:pt x="935321" y="75317"/>
                </a:lnTo>
                <a:lnTo>
                  <a:pt x="894675" y="55334"/>
                </a:lnTo>
                <a:lnTo>
                  <a:pt x="852988" y="38427"/>
                </a:lnTo>
                <a:lnTo>
                  <a:pt x="810432" y="24593"/>
                </a:lnTo>
                <a:lnTo>
                  <a:pt x="767181" y="13833"/>
                </a:lnTo>
                <a:lnTo>
                  <a:pt x="723410" y="6148"/>
                </a:lnTo>
                <a:lnTo>
                  <a:pt x="679292" y="1537"/>
                </a:lnTo>
                <a:lnTo>
                  <a:pt x="63499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559300" y="6057900"/>
            <a:ext cx="906144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Produkt</a:t>
            </a:r>
            <a:endParaRPr sz="19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89055" y="4109042"/>
            <a:ext cx="1560195" cy="1416050"/>
          </a:xfrm>
          <a:custGeom>
            <a:avLst/>
            <a:gdLst/>
            <a:ahLst/>
            <a:cxnLst/>
            <a:rect l="l" t="t" r="r" b="b"/>
            <a:pathLst>
              <a:path w="1560195" h="1416050">
                <a:moveTo>
                  <a:pt x="1560078" y="0"/>
                </a:moveTo>
                <a:lnTo>
                  <a:pt x="1069228" y="131754"/>
                </a:lnTo>
                <a:lnTo>
                  <a:pt x="1171299" y="245116"/>
                </a:lnTo>
                <a:lnTo>
                  <a:pt x="0" y="1299759"/>
                </a:lnTo>
                <a:lnTo>
                  <a:pt x="104364" y="1415669"/>
                </a:lnTo>
                <a:lnTo>
                  <a:pt x="1275665" y="361026"/>
                </a:lnTo>
                <a:lnTo>
                  <a:pt x="1421309" y="361026"/>
                </a:lnTo>
                <a:lnTo>
                  <a:pt x="1560078" y="0"/>
                </a:lnTo>
                <a:close/>
              </a:path>
              <a:path w="1560195" h="1416050">
                <a:moveTo>
                  <a:pt x="1421309" y="361026"/>
                </a:moveTo>
                <a:lnTo>
                  <a:pt x="1275665" y="361026"/>
                </a:lnTo>
                <a:lnTo>
                  <a:pt x="1377736" y="474388"/>
                </a:lnTo>
                <a:lnTo>
                  <a:pt x="1421309" y="361026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75412" y="278214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5000" y="0"/>
                </a:moveTo>
                <a:lnTo>
                  <a:pt x="590707" y="1537"/>
                </a:lnTo>
                <a:lnTo>
                  <a:pt x="546589" y="6148"/>
                </a:lnTo>
                <a:lnTo>
                  <a:pt x="502818" y="13833"/>
                </a:lnTo>
                <a:lnTo>
                  <a:pt x="459567" y="24593"/>
                </a:lnTo>
                <a:lnTo>
                  <a:pt x="417011" y="38427"/>
                </a:lnTo>
                <a:lnTo>
                  <a:pt x="375324" y="55334"/>
                </a:lnTo>
                <a:lnTo>
                  <a:pt x="334678" y="75317"/>
                </a:lnTo>
                <a:lnTo>
                  <a:pt x="295248" y="98373"/>
                </a:lnTo>
                <a:lnTo>
                  <a:pt x="257207" y="124503"/>
                </a:lnTo>
                <a:lnTo>
                  <a:pt x="220728" y="153708"/>
                </a:lnTo>
                <a:lnTo>
                  <a:pt x="185987" y="185987"/>
                </a:lnTo>
                <a:lnTo>
                  <a:pt x="153708" y="220728"/>
                </a:lnTo>
                <a:lnTo>
                  <a:pt x="124503" y="257207"/>
                </a:lnTo>
                <a:lnTo>
                  <a:pt x="98373" y="295248"/>
                </a:lnTo>
                <a:lnTo>
                  <a:pt x="75317" y="334678"/>
                </a:lnTo>
                <a:lnTo>
                  <a:pt x="55334" y="375324"/>
                </a:lnTo>
                <a:lnTo>
                  <a:pt x="38427" y="417011"/>
                </a:lnTo>
                <a:lnTo>
                  <a:pt x="24593" y="459567"/>
                </a:lnTo>
                <a:lnTo>
                  <a:pt x="13833" y="502817"/>
                </a:lnTo>
                <a:lnTo>
                  <a:pt x="6148" y="546588"/>
                </a:lnTo>
                <a:lnTo>
                  <a:pt x="1537" y="590707"/>
                </a:lnTo>
                <a:lnTo>
                  <a:pt x="0" y="634999"/>
                </a:lnTo>
                <a:lnTo>
                  <a:pt x="1537" y="679291"/>
                </a:lnTo>
                <a:lnTo>
                  <a:pt x="6148" y="723410"/>
                </a:lnTo>
                <a:lnTo>
                  <a:pt x="13833" y="767181"/>
                </a:lnTo>
                <a:lnTo>
                  <a:pt x="24593" y="810431"/>
                </a:lnTo>
                <a:lnTo>
                  <a:pt x="38427" y="852987"/>
                </a:lnTo>
                <a:lnTo>
                  <a:pt x="55334" y="894675"/>
                </a:lnTo>
                <a:lnTo>
                  <a:pt x="75317" y="935320"/>
                </a:lnTo>
                <a:lnTo>
                  <a:pt x="98373" y="974751"/>
                </a:lnTo>
                <a:lnTo>
                  <a:pt x="124503" y="1012792"/>
                </a:lnTo>
                <a:lnTo>
                  <a:pt x="153708" y="1049270"/>
                </a:lnTo>
                <a:lnTo>
                  <a:pt x="185987" y="1084012"/>
                </a:lnTo>
                <a:lnTo>
                  <a:pt x="220728" y="1116291"/>
                </a:lnTo>
                <a:lnTo>
                  <a:pt x="257207" y="1145496"/>
                </a:lnTo>
                <a:lnTo>
                  <a:pt x="295248" y="1171626"/>
                </a:lnTo>
                <a:lnTo>
                  <a:pt x="334678" y="1194682"/>
                </a:lnTo>
                <a:lnTo>
                  <a:pt x="375324" y="1214665"/>
                </a:lnTo>
                <a:lnTo>
                  <a:pt x="417011" y="1231572"/>
                </a:lnTo>
                <a:lnTo>
                  <a:pt x="459567" y="1245406"/>
                </a:lnTo>
                <a:lnTo>
                  <a:pt x="502818" y="1256166"/>
                </a:lnTo>
                <a:lnTo>
                  <a:pt x="546589" y="1263851"/>
                </a:lnTo>
                <a:lnTo>
                  <a:pt x="590707" y="1268462"/>
                </a:lnTo>
                <a:lnTo>
                  <a:pt x="635000" y="1270000"/>
                </a:lnTo>
                <a:lnTo>
                  <a:pt x="679292" y="1268462"/>
                </a:lnTo>
                <a:lnTo>
                  <a:pt x="723410" y="1263851"/>
                </a:lnTo>
                <a:lnTo>
                  <a:pt x="767181" y="1256166"/>
                </a:lnTo>
                <a:lnTo>
                  <a:pt x="810432" y="1245406"/>
                </a:lnTo>
                <a:lnTo>
                  <a:pt x="852988" y="1231572"/>
                </a:lnTo>
                <a:lnTo>
                  <a:pt x="894675" y="1214665"/>
                </a:lnTo>
                <a:lnTo>
                  <a:pt x="935321" y="1194682"/>
                </a:lnTo>
                <a:lnTo>
                  <a:pt x="974751" y="1171626"/>
                </a:lnTo>
                <a:lnTo>
                  <a:pt x="1012792" y="1145496"/>
                </a:lnTo>
                <a:lnTo>
                  <a:pt x="1049271" y="1116291"/>
                </a:lnTo>
                <a:lnTo>
                  <a:pt x="1084012" y="1084012"/>
                </a:lnTo>
                <a:lnTo>
                  <a:pt x="1116291" y="1049270"/>
                </a:lnTo>
                <a:lnTo>
                  <a:pt x="1145496" y="1012792"/>
                </a:lnTo>
                <a:lnTo>
                  <a:pt x="1171626" y="974751"/>
                </a:lnTo>
                <a:lnTo>
                  <a:pt x="1194682" y="935320"/>
                </a:lnTo>
                <a:lnTo>
                  <a:pt x="1214665" y="894675"/>
                </a:lnTo>
                <a:lnTo>
                  <a:pt x="1231572" y="852987"/>
                </a:lnTo>
                <a:lnTo>
                  <a:pt x="1245406" y="810431"/>
                </a:lnTo>
                <a:lnTo>
                  <a:pt x="1256166" y="767181"/>
                </a:lnTo>
                <a:lnTo>
                  <a:pt x="1263851" y="723410"/>
                </a:lnTo>
                <a:lnTo>
                  <a:pt x="1268462" y="679291"/>
                </a:lnTo>
                <a:lnTo>
                  <a:pt x="1270000" y="634999"/>
                </a:lnTo>
                <a:lnTo>
                  <a:pt x="1268462" y="590707"/>
                </a:lnTo>
                <a:lnTo>
                  <a:pt x="1263851" y="546588"/>
                </a:lnTo>
                <a:lnTo>
                  <a:pt x="1256166" y="502817"/>
                </a:lnTo>
                <a:lnTo>
                  <a:pt x="1245406" y="459567"/>
                </a:lnTo>
                <a:lnTo>
                  <a:pt x="1231572" y="417011"/>
                </a:lnTo>
                <a:lnTo>
                  <a:pt x="1214665" y="375324"/>
                </a:lnTo>
                <a:lnTo>
                  <a:pt x="1194682" y="334678"/>
                </a:lnTo>
                <a:lnTo>
                  <a:pt x="1171626" y="295248"/>
                </a:lnTo>
                <a:lnTo>
                  <a:pt x="1145496" y="257207"/>
                </a:lnTo>
                <a:lnTo>
                  <a:pt x="1116291" y="220728"/>
                </a:lnTo>
                <a:lnTo>
                  <a:pt x="1084012" y="185987"/>
                </a:lnTo>
                <a:lnTo>
                  <a:pt x="1049271" y="153708"/>
                </a:lnTo>
                <a:lnTo>
                  <a:pt x="1012792" y="124503"/>
                </a:lnTo>
                <a:lnTo>
                  <a:pt x="974751" y="98373"/>
                </a:lnTo>
                <a:lnTo>
                  <a:pt x="935321" y="75317"/>
                </a:lnTo>
                <a:lnTo>
                  <a:pt x="894675" y="55334"/>
                </a:lnTo>
                <a:lnTo>
                  <a:pt x="852988" y="38427"/>
                </a:lnTo>
                <a:lnTo>
                  <a:pt x="810432" y="24593"/>
                </a:lnTo>
                <a:lnTo>
                  <a:pt x="767181" y="13833"/>
                </a:lnTo>
                <a:lnTo>
                  <a:pt x="723410" y="6148"/>
                </a:lnTo>
                <a:lnTo>
                  <a:pt x="679292" y="1537"/>
                </a:lnTo>
                <a:lnTo>
                  <a:pt x="635000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57809" y="1386662"/>
            <a:ext cx="1205230" cy="1722120"/>
          </a:xfrm>
          <a:custGeom>
            <a:avLst/>
            <a:gdLst/>
            <a:ahLst/>
            <a:cxnLst/>
            <a:rect l="l" t="t" r="r" b="b"/>
            <a:pathLst>
              <a:path w="1205229" h="1722120">
                <a:moveTo>
                  <a:pt x="378672" y="418444"/>
                </a:moveTo>
                <a:lnTo>
                  <a:pt x="190089" y="418444"/>
                </a:lnTo>
                <a:lnTo>
                  <a:pt x="1076024" y="1722031"/>
                </a:lnTo>
                <a:lnTo>
                  <a:pt x="1205025" y="1634359"/>
                </a:lnTo>
                <a:lnTo>
                  <a:pt x="378672" y="418444"/>
                </a:lnTo>
                <a:close/>
              </a:path>
              <a:path w="1205229" h="1722120">
                <a:moveTo>
                  <a:pt x="0" y="0"/>
                </a:moveTo>
                <a:lnTo>
                  <a:pt x="63925" y="504188"/>
                </a:lnTo>
                <a:lnTo>
                  <a:pt x="190089" y="418444"/>
                </a:lnTo>
                <a:lnTo>
                  <a:pt x="378672" y="418444"/>
                </a:lnTo>
                <a:lnTo>
                  <a:pt x="319090" y="330774"/>
                </a:lnTo>
                <a:lnTo>
                  <a:pt x="445255" y="245031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75112" y="55964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4999" y="0"/>
                </a:moveTo>
                <a:lnTo>
                  <a:pt x="590707" y="1537"/>
                </a:lnTo>
                <a:lnTo>
                  <a:pt x="546589" y="6148"/>
                </a:lnTo>
                <a:lnTo>
                  <a:pt x="502818" y="13833"/>
                </a:lnTo>
                <a:lnTo>
                  <a:pt x="459567" y="24593"/>
                </a:lnTo>
                <a:lnTo>
                  <a:pt x="417011" y="38427"/>
                </a:lnTo>
                <a:lnTo>
                  <a:pt x="375324" y="55334"/>
                </a:lnTo>
                <a:lnTo>
                  <a:pt x="334678" y="75317"/>
                </a:lnTo>
                <a:lnTo>
                  <a:pt x="295248" y="98373"/>
                </a:lnTo>
                <a:lnTo>
                  <a:pt x="257207" y="124503"/>
                </a:lnTo>
                <a:lnTo>
                  <a:pt x="220728" y="153708"/>
                </a:lnTo>
                <a:lnTo>
                  <a:pt x="185987" y="185987"/>
                </a:lnTo>
                <a:lnTo>
                  <a:pt x="153708" y="220728"/>
                </a:lnTo>
                <a:lnTo>
                  <a:pt x="124503" y="257207"/>
                </a:lnTo>
                <a:lnTo>
                  <a:pt x="98373" y="295248"/>
                </a:lnTo>
                <a:lnTo>
                  <a:pt x="75317" y="334678"/>
                </a:lnTo>
                <a:lnTo>
                  <a:pt x="55334" y="375324"/>
                </a:lnTo>
                <a:lnTo>
                  <a:pt x="38427" y="417011"/>
                </a:lnTo>
                <a:lnTo>
                  <a:pt x="24593" y="459567"/>
                </a:lnTo>
                <a:lnTo>
                  <a:pt x="13833" y="502817"/>
                </a:lnTo>
                <a:lnTo>
                  <a:pt x="6148" y="546588"/>
                </a:lnTo>
                <a:lnTo>
                  <a:pt x="1537" y="590707"/>
                </a:lnTo>
                <a:lnTo>
                  <a:pt x="0" y="634999"/>
                </a:lnTo>
                <a:lnTo>
                  <a:pt x="1537" y="679291"/>
                </a:lnTo>
                <a:lnTo>
                  <a:pt x="6148" y="723410"/>
                </a:lnTo>
                <a:lnTo>
                  <a:pt x="13833" y="767181"/>
                </a:lnTo>
                <a:lnTo>
                  <a:pt x="24593" y="810431"/>
                </a:lnTo>
                <a:lnTo>
                  <a:pt x="38427" y="852987"/>
                </a:lnTo>
                <a:lnTo>
                  <a:pt x="55334" y="894675"/>
                </a:lnTo>
                <a:lnTo>
                  <a:pt x="75317" y="935320"/>
                </a:lnTo>
                <a:lnTo>
                  <a:pt x="98373" y="974751"/>
                </a:lnTo>
                <a:lnTo>
                  <a:pt x="124503" y="1012792"/>
                </a:lnTo>
                <a:lnTo>
                  <a:pt x="153708" y="1049270"/>
                </a:lnTo>
                <a:lnTo>
                  <a:pt x="185987" y="1084012"/>
                </a:lnTo>
                <a:lnTo>
                  <a:pt x="220728" y="1116291"/>
                </a:lnTo>
                <a:lnTo>
                  <a:pt x="257207" y="1145496"/>
                </a:lnTo>
                <a:lnTo>
                  <a:pt x="295248" y="1171626"/>
                </a:lnTo>
                <a:lnTo>
                  <a:pt x="334678" y="1194682"/>
                </a:lnTo>
                <a:lnTo>
                  <a:pt x="375324" y="1214665"/>
                </a:lnTo>
                <a:lnTo>
                  <a:pt x="417011" y="1231572"/>
                </a:lnTo>
                <a:lnTo>
                  <a:pt x="459567" y="1245406"/>
                </a:lnTo>
                <a:lnTo>
                  <a:pt x="502818" y="1256166"/>
                </a:lnTo>
                <a:lnTo>
                  <a:pt x="546589" y="1263851"/>
                </a:lnTo>
                <a:lnTo>
                  <a:pt x="590707" y="1268462"/>
                </a:lnTo>
                <a:lnTo>
                  <a:pt x="634999" y="1270000"/>
                </a:lnTo>
                <a:lnTo>
                  <a:pt x="679292" y="1268462"/>
                </a:lnTo>
                <a:lnTo>
                  <a:pt x="723410" y="1263851"/>
                </a:lnTo>
                <a:lnTo>
                  <a:pt x="767181" y="1256166"/>
                </a:lnTo>
                <a:lnTo>
                  <a:pt x="810432" y="1245406"/>
                </a:lnTo>
                <a:lnTo>
                  <a:pt x="852988" y="1231572"/>
                </a:lnTo>
                <a:lnTo>
                  <a:pt x="894675" y="1214665"/>
                </a:lnTo>
                <a:lnTo>
                  <a:pt x="935321" y="1194682"/>
                </a:lnTo>
                <a:lnTo>
                  <a:pt x="974751" y="1171626"/>
                </a:lnTo>
                <a:lnTo>
                  <a:pt x="1012792" y="1145496"/>
                </a:lnTo>
                <a:lnTo>
                  <a:pt x="1049271" y="1116291"/>
                </a:lnTo>
                <a:lnTo>
                  <a:pt x="1084012" y="1084012"/>
                </a:lnTo>
                <a:lnTo>
                  <a:pt x="1116291" y="1049270"/>
                </a:lnTo>
                <a:lnTo>
                  <a:pt x="1145496" y="1012792"/>
                </a:lnTo>
                <a:lnTo>
                  <a:pt x="1171626" y="974751"/>
                </a:lnTo>
                <a:lnTo>
                  <a:pt x="1194682" y="935320"/>
                </a:lnTo>
                <a:lnTo>
                  <a:pt x="1214665" y="894675"/>
                </a:lnTo>
                <a:lnTo>
                  <a:pt x="1231572" y="852987"/>
                </a:lnTo>
                <a:lnTo>
                  <a:pt x="1245406" y="810431"/>
                </a:lnTo>
                <a:lnTo>
                  <a:pt x="1256166" y="767181"/>
                </a:lnTo>
                <a:lnTo>
                  <a:pt x="1263851" y="723410"/>
                </a:lnTo>
                <a:lnTo>
                  <a:pt x="1268462" y="679291"/>
                </a:lnTo>
                <a:lnTo>
                  <a:pt x="1269999" y="634999"/>
                </a:lnTo>
                <a:lnTo>
                  <a:pt x="1268462" y="590707"/>
                </a:lnTo>
                <a:lnTo>
                  <a:pt x="1263851" y="546588"/>
                </a:lnTo>
                <a:lnTo>
                  <a:pt x="1256166" y="502817"/>
                </a:lnTo>
                <a:lnTo>
                  <a:pt x="1245406" y="459567"/>
                </a:lnTo>
                <a:lnTo>
                  <a:pt x="1231572" y="417011"/>
                </a:lnTo>
                <a:lnTo>
                  <a:pt x="1214665" y="375324"/>
                </a:lnTo>
                <a:lnTo>
                  <a:pt x="1194682" y="334678"/>
                </a:lnTo>
                <a:lnTo>
                  <a:pt x="1171626" y="295248"/>
                </a:lnTo>
                <a:lnTo>
                  <a:pt x="1145496" y="257207"/>
                </a:lnTo>
                <a:lnTo>
                  <a:pt x="1116291" y="220728"/>
                </a:lnTo>
                <a:lnTo>
                  <a:pt x="1084012" y="185987"/>
                </a:lnTo>
                <a:lnTo>
                  <a:pt x="1049271" y="153708"/>
                </a:lnTo>
                <a:lnTo>
                  <a:pt x="1012792" y="124503"/>
                </a:lnTo>
                <a:lnTo>
                  <a:pt x="974751" y="98373"/>
                </a:lnTo>
                <a:lnTo>
                  <a:pt x="935321" y="75317"/>
                </a:lnTo>
                <a:lnTo>
                  <a:pt x="894675" y="55334"/>
                </a:lnTo>
                <a:lnTo>
                  <a:pt x="852988" y="38427"/>
                </a:lnTo>
                <a:lnTo>
                  <a:pt x="810432" y="24593"/>
                </a:lnTo>
                <a:lnTo>
                  <a:pt x="767181" y="13833"/>
                </a:lnTo>
                <a:lnTo>
                  <a:pt x="723410" y="6148"/>
                </a:lnTo>
                <a:lnTo>
                  <a:pt x="679292" y="1537"/>
                </a:lnTo>
                <a:lnTo>
                  <a:pt x="63499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108200" y="1028700"/>
            <a:ext cx="3357245" cy="1356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900" spc="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900" spc="-2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900" spc="75" dirty="0">
                <a:solidFill>
                  <a:srgbClr val="FFFFFF"/>
                </a:solidFill>
                <a:latin typeface="Arial"/>
                <a:cs typeface="Arial"/>
              </a:rPr>
              <a:t>odukt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1254125" indent="114300">
              <a:lnSpc>
                <a:spcPct val="100699"/>
              </a:lnSpc>
            </a:pPr>
            <a:r>
              <a:rPr sz="2400" b="1" spc="15" dirty="0">
                <a:solidFill>
                  <a:srgbClr val="929292"/>
                </a:solidFill>
                <a:latin typeface="Arial"/>
                <a:cs typeface="Arial"/>
              </a:rPr>
              <a:t>Oczekiwania  </a:t>
            </a:r>
            <a:r>
              <a:rPr sz="2400" b="1" spc="-45" dirty="0">
                <a:solidFill>
                  <a:srgbClr val="929292"/>
                </a:solidFill>
                <a:latin typeface="Arial"/>
                <a:cs typeface="Arial"/>
              </a:rPr>
              <a:t>u</a:t>
            </a:r>
            <a:r>
              <a:rPr sz="2400" b="1" spc="45" dirty="0">
                <a:solidFill>
                  <a:srgbClr val="929292"/>
                </a:solidFill>
                <a:latin typeface="Arial"/>
                <a:cs typeface="Arial"/>
              </a:rPr>
              <a:t>ż</a:t>
            </a:r>
            <a:r>
              <a:rPr sz="2400" b="1" spc="10" dirty="0">
                <a:solidFill>
                  <a:srgbClr val="929292"/>
                </a:solidFill>
                <a:latin typeface="Arial"/>
                <a:cs typeface="Arial"/>
              </a:rPr>
              <a:t>ytkowników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29</a:t>
            </a:fld>
            <a:endParaRPr spc="-5" dirty="0"/>
          </a:p>
        </p:txBody>
      </p:sp>
      <p:sp>
        <p:nvSpPr>
          <p:cNvPr id="15" name="object 15"/>
          <p:cNvSpPr txBox="1"/>
          <p:nvPr/>
        </p:nvSpPr>
        <p:spPr>
          <a:xfrm>
            <a:off x="4127500" y="8026400"/>
            <a:ext cx="531177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b="1" dirty="0">
                <a:latin typeface="Arial"/>
                <a:cs typeface="Arial"/>
              </a:rPr>
              <a:t>1. Przyrostowe </a:t>
            </a:r>
            <a:r>
              <a:rPr sz="2300" b="1" spc="5" dirty="0">
                <a:latin typeface="Arial"/>
                <a:cs typeface="Arial"/>
              </a:rPr>
              <a:t>dostarczanie</a:t>
            </a:r>
            <a:r>
              <a:rPr sz="2300" b="1" spc="-10" dirty="0">
                <a:latin typeface="Arial"/>
                <a:cs typeface="Arial"/>
              </a:rPr>
              <a:t> produktu</a:t>
            </a:r>
            <a:endParaRPr sz="23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24200" y="5257800"/>
            <a:ext cx="12344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latin typeface="Arial"/>
                <a:cs typeface="Arial"/>
              </a:rPr>
              <a:t>Przyrost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959600" y="2654300"/>
            <a:ext cx="2440940" cy="911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92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latin typeface="Arial"/>
                <a:cs typeface="Arial"/>
              </a:rPr>
              <a:t>Przyrost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Produkt</a:t>
            </a:r>
            <a:endParaRPr sz="19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2933700" y="533400"/>
            <a:ext cx="12344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/>
              <a:t>Przyrost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8424" y="2336804"/>
            <a:ext cx="5080635" cy="5080000"/>
          </a:xfrm>
          <a:custGeom>
            <a:avLst/>
            <a:gdLst/>
            <a:ahLst/>
            <a:cxnLst/>
            <a:rect l="l" t="t" r="r" b="b"/>
            <a:pathLst>
              <a:path w="5080635" h="5080000">
                <a:moveTo>
                  <a:pt x="2830901" y="5067300"/>
                </a:moveTo>
                <a:lnTo>
                  <a:pt x="2249108" y="5067300"/>
                </a:lnTo>
                <a:lnTo>
                  <a:pt x="2293738" y="5080000"/>
                </a:lnTo>
                <a:lnTo>
                  <a:pt x="2786271" y="5080000"/>
                </a:lnTo>
                <a:lnTo>
                  <a:pt x="2830901" y="5067300"/>
                </a:lnTo>
                <a:close/>
              </a:path>
              <a:path w="5080635" h="5080000">
                <a:moveTo>
                  <a:pt x="2919930" y="5054600"/>
                </a:moveTo>
                <a:lnTo>
                  <a:pt x="2160079" y="5054600"/>
                </a:lnTo>
                <a:lnTo>
                  <a:pt x="2204551" y="5067300"/>
                </a:lnTo>
                <a:lnTo>
                  <a:pt x="2875457" y="5067300"/>
                </a:lnTo>
                <a:lnTo>
                  <a:pt x="2919930" y="5054600"/>
                </a:lnTo>
                <a:close/>
              </a:path>
              <a:path w="5080635" h="5080000">
                <a:moveTo>
                  <a:pt x="3052729" y="5029200"/>
                </a:moveTo>
                <a:lnTo>
                  <a:pt x="2027279" y="5029200"/>
                </a:lnTo>
                <a:lnTo>
                  <a:pt x="2115702" y="5054600"/>
                </a:lnTo>
                <a:lnTo>
                  <a:pt x="2964307" y="5054600"/>
                </a:lnTo>
                <a:lnTo>
                  <a:pt x="3052729" y="5029200"/>
                </a:lnTo>
                <a:close/>
              </a:path>
              <a:path w="5080635" h="5080000">
                <a:moveTo>
                  <a:pt x="3096753" y="63500"/>
                </a:moveTo>
                <a:lnTo>
                  <a:pt x="1983256" y="63500"/>
                </a:lnTo>
                <a:lnTo>
                  <a:pt x="1679654" y="152400"/>
                </a:lnTo>
                <a:lnTo>
                  <a:pt x="1637068" y="177800"/>
                </a:lnTo>
                <a:lnTo>
                  <a:pt x="1552599" y="203200"/>
                </a:lnTo>
                <a:lnTo>
                  <a:pt x="1510738" y="228600"/>
                </a:lnTo>
                <a:lnTo>
                  <a:pt x="1469140" y="241300"/>
                </a:lnTo>
                <a:lnTo>
                  <a:pt x="1427818" y="266700"/>
                </a:lnTo>
                <a:lnTo>
                  <a:pt x="1386783" y="279400"/>
                </a:lnTo>
                <a:lnTo>
                  <a:pt x="1305616" y="330200"/>
                </a:lnTo>
                <a:lnTo>
                  <a:pt x="1265506" y="342900"/>
                </a:lnTo>
                <a:lnTo>
                  <a:pt x="1186294" y="393700"/>
                </a:lnTo>
                <a:lnTo>
                  <a:pt x="1070156" y="469900"/>
                </a:lnTo>
                <a:lnTo>
                  <a:pt x="1032203" y="508000"/>
                </a:lnTo>
                <a:lnTo>
                  <a:pt x="994649" y="533400"/>
                </a:lnTo>
                <a:lnTo>
                  <a:pt x="920783" y="584200"/>
                </a:lnTo>
                <a:lnTo>
                  <a:pt x="884492" y="622300"/>
                </a:lnTo>
                <a:lnTo>
                  <a:pt x="848646" y="647700"/>
                </a:lnTo>
                <a:lnTo>
                  <a:pt x="813254" y="685800"/>
                </a:lnTo>
                <a:lnTo>
                  <a:pt x="778328" y="711200"/>
                </a:lnTo>
                <a:lnTo>
                  <a:pt x="743880" y="749300"/>
                </a:lnTo>
                <a:lnTo>
                  <a:pt x="710067" y="787400"/>
                </a:lnTo>
                <a:lnTo>
                  <a:pt x="677041" y="825500"/>
                </a:lnTo>
                <a:lnTo>
                  <a:pt x="644801" y="850900"/>
                </a:lnTo>
                <a:lnTo>
                  <a:pt x="613347" y="889000"/>
                </a:lnTo>
                <a:lnTo>
                  <a:pt x="582679" y="927100"/>
                </a:lnTo>
                <a:lnTo>
                  <a:pt x="552798" y="965200"/>
                </a:lnTo>
                <a:lnTo>
                  <a:pt x="523704" y="1003300"/>
                </a:lnTo>
                <a:lnTo>
                  <a:pt x="495395" y="1041400"/>
                </a:lnTo>
                <a:lnTo>
                  <a:pt x="467873" y="1079500"/>
                </a:lnTo>
                <a:lnTo>
                  <a:pt x="441138" y="1117600"/>
                </a:lnTo>
                <a:lnTo>
                  <a:pt x="415188" y="1155700"/>
                </a:lnTo>
                <a:lnTo>
                  <a:pt x="390025" y="1193800"/>
                </a:lnTo>
                <a:lnTo>
                  <a:pt x="365649" y="1231900"/>
                </a:lnTo>
                <a:lnTo>
                  <a:pt x="342059" y="1270000"/>
                </a:lnTo>
                <a:lnTo>
                  <a:pt x="319255" y="1308100"/>
                </a:lnTo>
                <a:lnTo>
                  <a:pt x="297237" y="1346200"/>
                </a:lnTo>
                <a:lnTo>
                  <a:pt x="276006" y="1397000"/>
                </a:lnTo>
                <a:lnTo>
                  <a:pt x="255561" y="1435100"/>
                </a:lnTo>
                <a:lnTo>
                  <a:pt x="235902" y="1473200"/>
                </a:lnTo>
                <a:lnTo>
                  <a:pt x="217030" y="1511300"/>
                </a:lnTo>
                <a:lnTo>
                  <a:pt x="198944" y="1562100"/>
                </a:lnTo>
                <a:lnTo>
                  <a:pt x="181645" y="1600200"/>
                </a:lnTo>
                <a:lnTo>
                  <a:pt x="165131" y="1638300"/>
                </a:lnTo>
                <a:lnTo>
                  <a:pt x="149405" y="1689100"/>
                </a:lnTo>
                <a:lnTo>
                  <a:pt x="134464" y="1727200"/>
                </a:lnTo>
                <a:lnTo>
                  <a:pt x="120310" y="1778000"/>
                </a:lnTo>
                <a:lnTo>
                  <a:pt x="106942" y="1816100"/>
                </a:lnTo>
                <a:lnTo>
                  <a:pt x="94361" y="1854200"/>
                </a:lnTo>
                <a:lnTo>
                  <a:pt x="82565" y="1905000"/>
                </a:lnTo>
                <a:lnTo>
                  <a:pt x="71557" y="1943100"/>
                </a:lnTo>
                <a:lnTo>
                  <a:pt x="61334" y="1993900"/>
                </a:lnTo>
                <a:lnTo>
                  <a:pt x="51898" y="2032000"/>
                </a:lnTo>
                <a:lnTo>
                  <a:pt x="43248" y="2082800"/>
                </a:lnTo>
                <a:lnTo>
                  <a:pt x="35385" y="2120900"/>
                </a:lnTo>
                <a:lnTo>
                  <a:pt x="28308" y="2171700"/>
                </a:lnTo>
                <a:lnTo>
                  <a:pt x="22017" y="2209800"/>
                </a:lnTo>
                <a:lnTo>
                  <a:pt x="16513" y="2260600"/>
                </a:lnTo>
                <a:lnTo>
                  <a:pt x="11795" y="2298700"/>
                </a:lnTo>
                <a:lnTo>
                  <a:pt x="7863" y="2349500"/>
                </a:lnTo>
                <a:lnTo>
                  <a:pt x="4718" y="2387600"/>
                </a:lnTo>
                <a:lnTo>
                  <a:pt x="2359" y="2438400"/>
                </a:lnTo>
                <a:lnTo>
                  <a:pt x="786" y="2476500"/>
                </a:lnTo>
                <a:lnTo>
                  <a:pt x="0" y="2527300"/>
                </a:lnTo>
                <a:lnTo>
                  <a:pt x="0" y="2565400"/>
                </a:lnTo>
                <a:lnTo>
                  <a:pt x="786" y="2616200"/>
                </a:lnTo>
                <a:lnTo>
                  <a:pt x="2359" y="2654300"/>
                </a:lnTo>
                <a:lnTo>
                  <a:pt x="4718" y="2705100"/>
                </a:lnTo>
                <a:lnTo>
                  <a:pt x="7863" y="2743200"/>
                </a:lnTo>
                <a:lnTo>
                  <a:pt x="11795" y="2794000"/>
                </a:lnTo>
                <a:lnTo>
                  <a:pt x="16513" y="2832100"/>
                </a:lnTo>
                <a:lnTo>
                  <a:pt x="22017" y="2882900"/>
                </a:lnTo>
                <a:lnTo>
                  <a:pt x="28308" y="2921000"/>
                </a:lnTo>
                <a:lnTo>
                  <a:pt x="35385" y="2971800"/>
                </a:lnTo>
                <a:lnTo>
                  <a:pt x="43248" y="3009900"/>
                </a:lnTo>
                <a:lnTo>
                  <a:pt x="51898" y="3060700"/>
                </a:lnTo>
                <a:lnTo>
                  <a:pt x="61334" y="3098800"/>
                </a:lnTo>
                <a:lnTo>
                  <a:pt x="71557" y="3149600"/>
                </a:lnTo>
                <a:lnTo>
                  <a:pt x="82565" y="3187700"/>
                </a:lnTo>
                <a:lnTo>
                  <a:pt x="94361" y="3238500"/>
                </a:lnTo>
                <a:lnTo>
                  <a:pt x="106942" y="3276600"/>
                </a:lnTo>
                <a:lnTo>
                  <a:pt x="120310" y="3314700"/>
                </a:lnTo>
                <a:lnTo>
                  <a:pt x="134464" y="3365500"/>
                </a:lnTo>
                <a:lnTo>
                  <a:pt x="149405" y="3403600"/>
                </a:lnTo>
                <a:lnTo>
                  <a:pt x="165131" y="3454400"/>
                </a:lnTo>
                <a:lnTo>
                  <a:pt x="181645" y="3492500"/>
                </a:lnTo>
                <a:lnTo>
                  <a:pt x="198944" y="3530600"/>
                </a:lnTo>
                <a:lnTo>
                  <a:pt x="217030" y="3581400"/>
                </a:lnTo>
                <a:lnTo>
                  <a:pt x="235902" y="3619500"/>
                </a:lnTo>
                <a:lnTo>
                  <a:pt x="255561" y="3657600"/>
                </a:lnTo>
                <a:lnTo>
                  <a:pt x="276006" y="3695700"/>
                </a:lnTo>
                <a:lnTo>
                  <a:pt x="297237" y="3746500"/>
                </a:lnTo>
                <a:lnTo>
                  <a:pt x="319255" y="3784600"/>
                </a:lnTo>
                <a:lnTo>
                  <a:pt x="342059" y="3822700"/>
                </a:lnTo>
                <a:lnTo>
                  <a:pt x="365649" y="3860800"/>
                </a:lnTo>
                <a:lnTo>
                  <a:pt x="390025" y="3898900"/>
                </a:lnTo>
                <a:lnTo>
                  <a:pt x="415188" y="3937000"/>
                </a:lnTo>
                <a:lnTo>
                  <a:pt x="441138" y="3975100"/>
                </a:lnTo>
                <a:lnTo>
                  <a:pt x="467873" y="4013200"/>
                </a:lnTo>
                <a:lnTo>
                  <a:pt x="495395" y="4051300"/>
                </a:lnTo>
                <a:lnTo>
                  <a:pt x="523704" y="4089400"/>
                </a:lnTo>
                <a:lnTo>
                  <a:pt x="552798" y="4127500"/>
                </a:lnTo>
                <a:lnTo>
                  <a:pt x="582679" y="4165600"/>
                </a:lnTo>
                <a:lnTo>
                  <a:pt x="613347" y="4203700"/>
                </a:lnTo>
                <a:lnTo>
                  <a:pt x="644801" y="4241800"/>
                </a:lnTo>
                <a:lnTo>
                  <a:pt x="677041" y="4267200"/>
                </a:lnTo>
                <a:lnTo>
                  <a:pt x="710067" y="4305300"/>
                </a:lnTo>
                <a:lnTo>
                  <a:pt x="743880" y="4343400"/>
                </a:lnTo>
                <a:lnTo>
                  <a:pt x="778328" y="4381500"/>
                </a:lnTo>
                <a:lnTo>
                  <a:pt x="813254" y="4406900"/>
                </a:lnTo>
                <a:lnTo>
                  <a:pt x="848646" y="4445000"/>
                </a:lnTo>
                <a:lnTo>
                  <a:pt x="884492" y="4470400"/>
                </a:lnTo>
                <a:lnTo>
                  <a:pt x="920783" y="4508500"/>
                </a:lnTo>
                <a:lnTo>
                  <a:pt x="957505" y="4533900"/>
                </a:lnTo>
                <a:lnTo>
                  <a:pt x="1032203" y="4584700"/>
                </a:lnTo>
                <a:lnTo>
                  <a:pt x="1070156" y="4622800"/>
                </a:lnTo>
                <a:lnTo>
                  <a:pt x="1147212" y="4673600"/>
                </a:lnTo>
                <a:lnTo>
                  <a:pt x="1265506" y="4749800"/>
                </a:lnTo>
                <a:lnTo>
                  <a:pt x="1305616" y="4762500"/>
                </a:lnTo>
                <a:lnTo>
                  <a:pt x="1386783" y="4813300"/>
                </a:lnTo>
                <a:lnTo>
                  <a:pt x="1427818" y="4826000"/>
                </a:lnTo>
                <a:lnTo>
                  <a:pt x="1469140" y="4851400"/>
                </a:lnTo>
                <a:lnTo>
                  <a:pt x="1510738" y="4864100"/>
                </a:lnTo>
                <a:lnTo>
                  <a:pt x="1552599" y="4889500"/>
                </a:lnTo>
                <a:lnTo>
                  <a:pt x="1637068" y="4914900"/>
                </a:lnTo>
                <a:lnTo>
                  <a:pt x="1679654" y="4940300"/>
                </a:lnTo>
                <a:lnTo>
                  <a:pt x="1983256" y="5029200"/>
                </a:lnTo>
                <a:lnTo>
                  <a:pt x="3096753" y="5029200"/>
                </a:lnTo>
                <a:lnTo>
                  <a:pt x="3400355" y="4940300"/>
                </a:lnTo>
                <a:lnTo>
                  <a:pt x="3442941" y="4914900"/>
                </a:lnTo>
                <a:lnTo>
                  <a:pt x="3527410" y="4889500"/>
                </a:lnTo>
                <a:lnTo>
                  <a:pt x="3569271" y="4864100"/>
                </a:lnTo>
                <a:lnTo>
                  <a:pt x="3610868" y="4851400"/>
                </a:lnTo>
                <a:lnTo>
                  <a:pt x="3652190" y="4826000"/>
                </a:lnTo>
                <a:lnTo>
                  <a:pt x="3693226" y="4813300"/>
                </a:lnTo>
                <a:lnTo>
                  <a:pt x="3774393" y="4762500"/>
                </a:lnTo>
                <a:lnTo>
                  <a:pt x="3814502" y="4749800"/>
                </a:lnTo>
                <a:lnTo>
                  <a:pt x="3932796" y="4673600"/>
                </a:lnTo>
                <a:lnTo>
                  <a:pt x="4009852" y="4622800"/>
                </a:lnTo>
                <a:lnTo>
                  <a:pt x="4047805" y="4584700"/>
                </a:lnTo>
                <a:lnTo>
                  <a:pt x="4122503" y="4533900"/>
                </a:lnTo>
                <a:lnTo>
                  <a:pt x="4159225" y="4508500"/>
                </a:lnTo>
                <a:lnTo>
                  <a:pt x="4195516" y="4470400"/>
                </a:lnTo>
                <a:lnTo>
                  <a:pt x="4231362" y="4445000"/>
                </a:lnTo>
                <a:lnTo>
                  <a:pt x="4266754" y="4406900"/>
                </a:lnTo>
                <a:lnTo>
                  <a:pt x="4301680" y="4381500"/>
                </a:lnTo>
                <a:lnTo>
                  <a:pt x="4336128" y="4343400"/>
                </a:lnTo>
                <a:lnTo>
                  <a:pt x="4369941" y="4305300"/>
                </a:lnTo>
                <a:lnTo>
                  <a:pt x="4402967" y="4267200"/>
                </a:lnTo>
                <a:lnTo>
                  <a:pt x="4435207" y="4241800"/>
                </a:lnTo>
                <a:lnTo>
                  <a:pt x="4466661" y="4203700"/>
                </a:lnTo>
                <a:lnTo>
                  <a:pt x="4497328" y="4165600"/>
                </a:lnTo>
                <a:lnTo>
                  <a:pt x="4527209" y="4127500"/>
                </a:lnTo>
                <a:lnTo>
                  <a:pt x="4556304" y="4089400"/>
                </a:lnTo>
                <a:lnTo>
                  <a:pt x="4584612" y="4051300"/>
                </a:lnTo>
                <a:lnTo>
                  <a:pt x="4612134" y="4013200"/>
                </a:lnTo>
                <a:lnTo>
                  <a:pt x="4638870" y="3975100"/>
                </a:lnTo>
                <a:lnTo>
                  <a:pt x="4664819" y="3937000"/>
                </a:lnTo>
                <a:lnTo>
                  <a:pt x="4689982" y="3898900"/>
                </a:lnTo>
                <a:lnTo>
                  <a:pt x="4714359" y="3860800"/>
                </a:lnTo>
                <a:lnTo>
                  <a:pt x="4737949" y="3822700"/>
                </a:lnTo>
                <a:lnTo>
                  <a:pt x="4760753" y="3784600"/>
                </a:lnTo>
                <a:lnTo>
                  <a:pt x="4782771" y="3746500"/>
                </a:lnTo>
                <a:lnTo>
                  <a:pt x="4804002" y="3695700"/>
                </a:lnTo>
                <a:lnTo>
                  <a:pt x="4824447" y="3657600"/>
                </a:lnTo>
                <a:lnTo>
                  <a:pt x="4844106" y="3619500"/>
                </a:lnTo>
                <a:lnTo>
                  <a:pt x="4862978" y="3581400"/>
                </a:lnTo>
                <a:lnTo>
                  <a:pt x="4881064" y="3530600"/>
                </a:lnTo>
                <a:lnTo>
                  <a:pt x="4898363" y="3492500"/>
                </a:lnTo>
                <a:lnTo>
                  <a:pt x="4914876" y="3454400"/>
                </a:lnTo>
                <a:lnTo>
                  <a:pt x="4930603" y="3403600"/>
                </a:lnTo>
                <a:lnTo>
                  <a:pt x="4945544" y="3365500"/>
                </a:lnTo>
                <a:lnTo>
                  <a:pt x="4959698" y="3314700"/>
                </a:lnTo>
                <a:lnTo>
                  <a:pt x="4973066" y="3276600"/>
                </a:lnTo>
                <a:lnTo>
                  <a:pt x="4985647" y="3238500"/>
                </a:lnTo>
                <a:lnTo>
                  <a:pt x="4997442" y="3187700"/>
                </a:lnTo>
                <a:lnTo>
                  <a:pt x="5008451" y="3149600"/>
                </a:lnTo>
                <a:lnTo>
                  <a:pt x="5018674" y="3098800"/>
                </a:lnTo>
                <a:lnTo>
                  <a:pt x="5028110" y="3060700"/>
                </a:lnTo>
                <a:lnTo>
                  <a:pt x="5036760" y="3009900"/>
                </a:lnTo>
                <a:lnTo>
                  <a:pt x="5044623" y="2971800"/>
                </a:lnTo>
                <a:lnTo>
                  <a:pt x="5051700" y="2921000"/>
                </a:lnTo>
                <a:lnTo>
                  <a:pt x="5057991" y="2882900"/>
                </a:lnTo>
                <a:lnTo>
                  <a:pt x="5063495" y="2832100"/>
                </a:lnTo>
                <a:lnTo>
                  <a:pt x="5068213" y="2794000"/>
                </a:lnTo>
                <a:lnTo>
                  <a:pt x="5072145" y="2743200"/>
                </a:lnTo>
                <a:lnTo>
                  <a:pt x="5075290" y="2705100"/>
                </a:lnTo>
                <a:lnTo>
                  <a:pt x="5077649" y="2654300"/>
                </a:lnTo>
                <a:lnTo>
                  <a:pt x="5079222" y="2616200"/>
                </a:lnTo>
                <a:lnTo>
                  <a:pt x="5080008" y="2565400"/>
                </a:lnTo>
                <a:lnTo>
                  <a:pt x="5080008" y="2527300"/>
                </a:lnTo>
                <a:lnTo>
                  <a:pt x="5079222" y="2476500"/>
                </a:lnTo>
                <a:lnTo>
                  <a:pt x="5077649" y="2438400"/>
                </a:lnTo>
                <a:lnTo>
                  <a:pt x="5075290" y="2387600"/>
                </a:lnTo>
                <a:lnTo>
                  <a:pt x="5072145" y="2349500"/>
                </a:lnTo>
                <a:lnTo>
                  <a:pt x="5068213" y="2298700"/>
                </a:lnTo>
                <a:lnTo>
                  <a:pt x="5063495" y="2260600"/>
                </a:lnTo>
                <a:lnTo>
                  <a:pt x="5057991" y="2209800"/>
                </a:lnTo>
                <a:lnTo>
                  <a:pt x="5051700" y="2171700"/>
                </a:lnTo>
                <a:lnTo>
                  <a:pt x="5044623" y="2120900"/>
                </a:lnTo>
                <a:lnTo>
                  <a:pt x="5036760" y="2082800"/>
                </a:lnTo>
                <a:lnTo>
                  <a:pt x="5028110" y="2032000"/>
                </a:lnTo>
                <a:lnTo>
                  <a:pt x="5018674" y="1993900"/>
                </a:lnTo>
                <a:lnTo>
                  <a:pt x="5008451" y="1943100"/>
                </a:lnTo>
                <a:lnTo>
                  <a:pt x="4997442" y="1905000"/>
                </a:lnTo>
                <a:lnTo>
                  <a:pt x="4985647" y="1854200"/>
                </a:lnTo>
                <a:lnTo>
                  <a:pt x="4973066" y="1816100"/>
                </a:lnTo>
                <a:lnTo>
                  <a:pt x="4959698" y="1778000"/>
                </a:lnTo>
                <a:lnTo>
                  <a:pt x="4945544" y="1727200"/>
                </a:lnTo>
                <a:lnTo>
                  <a:pt x="4930603" y="1689100"/>
                </a:lnTo>
                <a:lnTo>
                  <a:pt x="4914876" y="1638300"/>
                </a:lnTo>
                <a:lnTo>
                  <a:pt x="4898363" y="1600200"/>
                </a:lnTo>
                <a:lnTo>
                  <a:pt x="4881064" y="1562100"/>
                </a:lnTo>
                <a:lnTo>
                  <a:pt x="4862978" y="1511300"/>
                </a:lnTo>
                <a:lnTo>
                  <a:pt x="4844106" y="1473200"/>
                </a:lnTo>
                <a:lnTo>
                  <a:pt x="4824447" y="1435100"/>
                </a:lnTo>
                <a:lnTo>
                  <a:pt x="4804002" y="1397000"/>
                </a:lnTo>
                <a:lnTo>
                  <a:pt x="4782771" y="1346200"/>
                </a:lnTo>
                <a:lnTo>
                  <a:pt x="4760753" y="1308100"/>
                </a:lnTo>
                <a:lnTo>
                  <a:pt x="4737949" y="1270000"/>
                </a:lnTo>
                <a:lnTo>
                  <a:pt x="4714359" y="1231900"/>
                </a:lnTo>
                <a:lnTo>
                  <a:pt x="4689982" y="1193800"/>
                </a:lnTo>
                <a:lnTo>
                  <a:pt x="4664819" y="1155700"/>
                </a:lnTo>
                <a:lnTo>
                  <a:pt x="4638870" y="1117600"/>
                </a:lnTo>
                <a:lnTo>
                  <a:pt x="4612134" y="1079500"/>
                </a:lnTo>
                <a:lnTo>
                  <a:pt x="4584612" y="1041400"/>
                </a:lnTo>
                <a:lnTo>
                  <a:pt x="4556304" y="1003300"/>
                </a:lnTo>
                <a:lnTo>
                  <a:pt x="4527209" y="965200"/>
                </a:lnTo>
                <a:lnTo>
                  <a:pt x="4497328" y="927100"/>
                </a:lnTo>
                <a:lnTo>
                  <a:pt x="4466661" y="889000"/>
                </a:lnTo>
                <a:lnTo>
                  <a:pt x="4435207" y="850900"/>
                </a:lnTo>
                <a:lnTo>
                  <a:pt x="4402967" y="825500"/>
                </a:lnTo>
                <a:lnTo>
                  <a:pt x="4369941" y="787400"/>
                </a:lnTo>
                <a:lnTo>
                  <a:pt x="4336128" y="749300"/>
                </a:lnTo>
                <a:lnTo>
                  <a:pt x="4301680" y="711200"/>
                </a:lnTo>
                <a:lnTo>
                  <a:pt x="4266754" y="685800"/>
                </a:lnTo>
                <a:lnTo>
                  <a:pt x="4231362" y="647700"/>
                </a:lnTo>
                <a:lnTo>
                  <a:pt x="4195516" y="622300"/>
                </a:lnTo>
                <a:lnTo>
                  <a:pt x="4159225" y="584200"/>
                </a:lnTo>
                <a:lnTo>
                  <a:pt x="4085359" y="533400"/>
                </a:lnTo>
                <a:lnTo>
                  <a:pt x="4047805" y="508000"/>
                </a:lnTo>
                <a:lnTo>
                  <a:pt x="4009852" y="469900"/>
                </a:lnTo>
                <a:lnTo>
                  <a:pt x="3893715" y="393700"/>
                </a:lnTo>
                <a:lnTo>
                  <a:pt x="3814502" y="342900"/>
                </a:lnTo>
                <a:lnTo>
                  <a:pt x="3774393" y="330200"/>
                </a:lnTo>
                <a:lnTo>
                  <a:pt x="3693226" y="279400"/>
                </a:lnTo>
                <a:lnTo>
                  <a:pt x="3652190" y="266700"/>
                </a:lnTo>
                <a:lnTo>
                  <a:pt x="3610868" y="241300"/>
                </a:lnTo>
                <a:lnTo>
                  <a:pt x="3569271" y="228600"/>
                </a:lnTo>
                <a:lnTo>
                  <a:pt x="3527410" y="203200"/>
                </a:lnTo>
                <a:lnTo>
                  <a:pt x="3442941" y="177800"/>
                </a:lnTo>
                <a:lnTo>
                  <a:pt x="3400355" y="152400"/>
                </a:lnTo>
                <a:lnTo>
                  <a:pt x="3096753" y="63500"/>
                </a:lnTo>
                <a:close/>
              </a:path>
              <a:path w="5080635" h="5080000">
                <a:moveTo>
                  <a:pt x="2964307" y="38100"/>
                </a:moveTo>
                <a:lnTo>
                  <a:pt x="2115702" y="38100"/>
                </a:lnTo>
                <a:lnTo>
                  <a:pt x="2027279" y="63500"/>
                </a:lnTo>
                <a:lnTo>
                  <a:pt x="3052729" y="63500"/>
                </a:lnTo>
                <a:lnTo>
                  <a:pt x="2964307" y="38100"/>
                </a:lnTo>
                <a:close/>
              </a:path>
              <a:path w="5080635" h="5080000">
                <a:moveTo>
                  <a:pt x="2875457" y="25400"/>
                </a:moveTo>
                <a:lnTo>
                  <a:pt x="2204551" y="25400"/>
                </a:lnTo>
                <a:lnTo>
                  <a:pt x="2160079" y="38100"/>
                </a:lnTo>
                <a:lnTo>
                  <a:pt x="2919930" y="38100"/>
                </a:lnTo>
                <a:lnTo>
                  <a:pt x="2875457" y="25400"/>
                </a:lnTo>
                <a:close/>
              </a:path>
              <a:path w="5080635" h="5080000">
                <a:moveTo>
                  <a:pt x="2786271" y="12700"/>
                </a:moveTo>
                <a:lnTo>
                  <a:pt x="2293738" y="12700"/>
                </a:lnTo>
                <a:lnTo>
                  <a:pt x="2249108" y="25400"/>
                </a:lnTo>
                <a:lnTo>
                  <a:pt x="2830901" y="25400"/>
                </a:lnTo>
                <a:lnTo>
                  <a:pt x="2786271" y="12700"/>
                </a:lnTo>
                <a:close/>
              </a:path>
              <a:path w="5080635" h="5080000">
                <a:moveTo>
                  <a:pt x="2562420" y="0"/>
                </a:moveTo>
                <a:lnTo>
                  <a:pt x="2517588" y="0"/>
                </a:lnTo>
                <a:lnTo>
                  <a:pt x="2472762" y="12700"/>
                </a:lnTo>
                <a:lnTo>
                  <a:pt x="2607247" y="12700"/>
                </a:lnTo>
                <a:lnTo>
                  <a:pt x="25624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65869" y="4066528"/>
            <a:ext cx="2685415" cy="1621155"/>
          </a:xfrm>
          <a:custGeom>
            <a:avLst/>
            <a:gdLst/>
            <a:ahLst/>
            <a:cxnLst/>
            <a:rect l="l" t="t" r="r" b="b"/>
            <a:pathLst>
              <a:path w="2685415" h="1621154">
                <a:moveTo>
                  <a:pt x="0" y="0"/>
                </a:moveTo>
                <a:lnTo>
                  <a:pt x="2685121" y="0"/>
                </a:lnTo>
                <a:lnTo>
                  <a:pt x="2685121" y="1620542"/>
                </a:lnTo>
                <a:lnTo>
                  <a:pt x="0" y="1620542"/>
                </a:lnTo>
                <a:lnTo>
                  <a:pt x="0" y="0"/>
                </a:lnTo>
                <a:close/>
              </a:path>
            </a:pathLst>
          </a:custGeom>
          <a:solidFill>
            <a:srgbClr val="D6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67134" y="3901390"/>
            <a:ext cx="3482975" cy="1951355"/>
          </a:xfrm>
          <a:custGeom>
            <a:avLst/>
            <a:gdLst/>
            <a:ahLst/>
            <a:cxnLst/>
            <a:rect l="l" t="t" r="r" b="b"/>
            <a:pathLst>
              <a:path w="3482975" h="1951354">
                <a:moveTo>
                  <a:pt x="3482586" y="1745686"/>
                </a:moveTo>
                <a:lnTo>
                  <a:pt x="0" y="1745686"/>
                </a:lnTo>
                <a:lnTo>
                  <a:pt x="0" y="1854156"/>
                </a:lnTo>
                <a:lnTo>
                  <a:pt x="4097" y="1901371"/>
                </a:lnTo>
                <a:lnTo>
                  <a:pt x="44423" y="1944660"/>
                </a:lnTo>
                <a:lnTo>
                  <a:pt x="85709" y="1950055"/>
                </a:lnTo>
                <a:lnTo>
                  <a:pt x="144443" y="1950819"/>
                </a:lnTo>
                <a:lnTo>
                  <a:pt x="3338142" y="1950819"/>
                </a:lnTo>
                <a:lnTo>
                  <a:pt x="3394209" y="1950055"/>
                </a:lnTo>
                <a:lnTo>
                  <a:pt x="3435157" y="1944660"/>
                </a:lnTo>
                <a:lnTo>
                  <a:pt x="3477823" y="1901365"/>
                </a:lnTo>
                <a:lnTo>
                  <a:pt x="3482586" y="1854156"/>
                </a:lnTo>
                <a:lnTo>
                  <a:pt x="3482586" y="1745686"/>
                </a:lnTo>
                <a:close/>
              </a:path>
              <a:path w="3482975" h="1951354">
                <a:moveTo>
                  <a:pt x="3170631" y="0"/>
                </a:moveTo>
                <a:lnTo>
                  <a:pt x="314700" y="0"/>
                </a:lnTo>
                <a:lnTo>
                  <a:pt x="273254" y="7923"/>
                </a:lnTo>
                <a:lnTo>
                  <a:pt x="248649" y="29976"/>
                </a:lnTo>
                <a:lnTo>
                  <a:pt x="236502" y="63583"/>
                </a:lnTo>
                <a:lnTo>
                  <a:pt x="232428" y="106167"/>
                </a:lnTo>
                <a:lnTo>
                  <a:pt x="232044" y="155153"/>
                </a:lnTo>
                <a:lnTo>
                  <a:pt x="232044" y="1745686"/>
                </a:lnTo>
                <a:lnTo>
                  <a:pt x="399006" y="1745686"/>
                </a:lnTo>
                <a:lnTo>
                  <a:pt x="399006" y="166961"/>
                </a:lnTo>
                <a:lnTo>
                  <a:pt x="3250542" y="166961"/>
                </a:lnTo>
                <a:lnTo>
                  <a:pt x="3250444" y="106167"/>
                </a:lnTo>
                <a:lnTo>
                  <a:pt x="3247053" y="63583"/>
                </a:lnTo>
                <a:lnTo>
                  <a:pt x="3235719" y="29976"/>
                </a:lnTo>
                <a:lnTo>
                  <a:pt x="3211794" y="7923"/>
                </a:lnTo>
                <a:lnTo>
                  <a:pt x="3170631" y="0"/>
                </a:lnTo>
                <a:close/>
              </a:path>
              <a:path w="3482975" h="1951354">
                <a:moveTo>
                  <a:pt x="3250542" y="166961"/>
                </a:moveTo>
                <a:lnTo>
                  <a:pt x="3083580" y="166961"/>
                </a:lnTo>
                <a:lnTo>
                  <a:pt x="3083580" y="1745686"/>
                </a:lnTo>
                <a:lnTo>
                  <a:pt x="3250542" y="1745686"/>
                </a:lnTo>
                <a:lnTo>
                  <a:pt x="3250542" y="1669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8425" y="2336795"/>
            <a:ext cx="5080635" cy="5080635"/>
          </a:xfrm>
          <a:custGeom>
            <a:avLst/>
            <a:gdLst/>
            <a:ahLst/>
            <a:cxnLst/>
            <a:rect l="l" t="t" r="r" b="b"/>
            <a:pathLst>
              <a:path w="5080635" h="5080634">
                <a:moveTo>
                  <a:pt x="4336227" y="743978"/>
                </a:moveTo>
                <a:lnTo>
                  <a:pt x="4370039" y="778427"/>
                </a:lnTo>
                <a:lnTo>
                  <a:pt x="4403066" y="813352"/>
                </a:lnTo>
                <a:lnTo>
                  <a:pt x="4435306" y="848744"/>
                </a:lnTo>
                <a:lnTo>
                  <a:pt x="4466759" y="884591"/>
                </a:lnTo>
                <a:lnTo>
                  <a:pt x="4497427" y="920881"/>
                </a:lnTo>
                <a:lnTo>
                  <a:pt x="4527308" y="957604"/>
                </a:lnTo>
                <a:lnTo>
                  <a:pt x="4556403" y="994748"/>
                </a:lnTo>
                <a:lnTo>
                  <a:pt x="4584711" y="1032302"/>
                </a:lnTo>
                <a:lnTo>
                  <a:pt x="4612233" y="1070254"/>
                </a:lnTo>
                <a:lnTo>
                  <a:pt x="4638969" y="1108594"/>
                </a:lnTo>
                <a:lnTo>
                  <a:pt x="4664918" y="1147311"/>
                </a:lnTo>
                <a:lnTo>
                  <a:pt x="4690081" y="1186392"/>
                </a:lnTo>
                <a:lnTo>
                  <a:pt x="4714457" y="1225827"/>
                </a:lnTo>
                <a:lnTo>
                  <a:pt x="4738048" y="1265605"/>
                </a:lnTo>
                <a:lnTo>
                  <a:pt x="4760852" y="1305714"/>
                </a:lnTo>
                <a:lnTo>
                  <a:pt x="4782869" y="1346143"/>
                </a:lnTo>
                <a:lnTo>
                  <a:pt x="4804101" y="1386881"/>
                </a:lnTo>
                <a:lnTo>
                  <a:pt x="4824545" y="1427916"/>
                </a:lnTo>
                <a:lnTo>
                  <a:pt x="4844204" y="1469238"/>
                </a:lnTo>
                <a:lnTo>
                  <a:pt x="4863076" y="1510836"/>
                </a:lnTo>
                <a:lnTo>
                  <a:pt x="4881162" y="1552697"/>
                </a:lnTo>
                <a:lnTo>
                  <a:pt x="4898462" y="1594811"/>
                </a:lnTo>
                <a:lnTo>
                  <a:pt x="4914975" y="1637166"/>
                </a:lnTo>
                <a:lnTo>
                  <a:pt x="4930702" y="1679752"/>
                </a:lnTo>
                <a:lnTo>
                  <a:pt x="4945642" y="1722556"/>
                </a:lnTo>
                <a:lnTo>
                  <a:pt x="4959796" y="1765569"/>
                </a:lnTo>
                <a:lnTo>
                  <a:pt x="4973164" y="1808777"/>
                </a:lnTo>
                <a:lnTo>
                  <a:pt x="4985746" y="1852172"/>
                </a:lnTo>
                <a:lnTo>
                  <a:pt x="4997541" y="1895740"/>
                </a:lnTo>
                <a:lnTo>
                  <a:pt x="5008550" y="1939471"/>
                </a:lnTo>
                <a:lnTo>
                  <a:pt x="5018772" y="1983354"/>
                </a:lnTo>
                <a:lnTo>
                  <a:pt x="5028208" y="2027377"/>
                </a:lnTo>
                <a:lnTo>
                  <a:pt x="5036858" y="2071530"/>
                </a:lnTo>
                <a:lnTo>
                  <a:pt x="5044722" y="2115800"/>
                </a:lnTo>
                <a:lnTo>
                  <a:pt x="5051799" y="2160177"/>
                </a:lnTo>
                <a:lnTo>
                  <a:pt x="5058089" y="2204649"/>
                </a:lnTo>
                <a:lnTo>
                  <a:pt x="5063594" y="2249206"/>
                </a:lnTo>
                <a:lnTo>
                  <a:pt x="5068312" y="2293836"/>
                </a:lnTo>
                <a:lnTo>
                  <a:pt x="5072244" y="2338527"/>
                </a:lnTo>
                <a:lnTo>
                  <a:pt x="5075389" y="2383269"/>
                </a:lnTo>
                <a:lnTo>
                  <a:pt x="5077748" y="2428051"/>
                </a:lnTo>
                <a:lnTo>
                  <a:pt x="5079321" y="2472860"/>
                </a:lnTo>
                <a:lnTo>
                  <a:pt x="5080107" y="2517686"/>
                </a:lnTo>
                <a:lnTo>
                  <a:pt x="5080107" y="2562518"/>
                </a:lnTo>
                <a:lnTo>
                  <a:pt x="5079321" y="2607345"/>
                </a:lnTo>
                <a:lnTo>
                  <a:pt x="5077748" y="2652154"/>
                </a:lnTo>
                <a:lnTo>
                  <a:pt x="5075389" y="2696935"/>
                </a:lnTo>
                <a:lnTo>
                  <a:pt x="5072244" y="2741677"/>
                </a:lnTo>
                <a:lnTo>
                  <a:pt x="5068312" y="2786369"/>
                </a:lnTo>
                <a:lnTo>
                  <a:pt x="5063594" y="2830999"/>
                </a:lnTo>
                <a:lnTo>
                  <a:pt x="5058089" y="2875555"/>
                </a:lnTo>
                <a:lnTo>
                  <a:pt x="5051799" y="2920028"/>
                </a:lnTo>
                <a:lnTo>
                  <a:pt x="5044722" y="2964405"/>
                </a:lnTo>
                <a:lnTo>
                  <a:pt x="5036858" y="3008675"/>
                </a:lnTo>
                <a:lnTo>
                  <a:pt x="5028208" y="3052828"/>
                </a:lnTo>
                <a:lnTo>
                  <a:pt x="5018772" y="3096851"/>
                </a:lnTo>
                <a:lnTo>
                  <a:pt x="5008550" y="3140734"/>
                </a:lnTo>
                <a:lnTo>
                  <a:pt x="4997541" y="3184465"/>
                </a:lnTo>
                <a:lnTo>
                  <a:pt x="4985746" y="3228033"/>
                </a:lnTo>
                <a:lnTo>
                  <a:pt x="4973164" y="3271427"/>
                </a:lnTo>
                <a:lnTo>
                  <a:pt x="4959796" y="3314636"/>
                </a:lnTo>
                <a:lnTo>
                  <a:pt x="4945642" y="3357649"/>
                </a:lnTo>
                <a:lnTo>
                  <a:pt x="4930702" y="3400453"/>
                </a:lnTo>
                <a:lnTo>
                  <a:pt x="4914975" y="3443039"/>
                </a:lnTo>
                <a:lnTo>
                  <a:pt x="4898462" y="3485394"/>
                </a:lnTo>
                <a:lnTo>
                  <a:pt x="4881162" y="3527508"/>
                </a:lnTo>
                <a:lnTo>
                  <a:pt x="4863076" y="3569369"/>
                </a:lnTo>
                <a:lnTo>
                  <a:pt x="4844204" y="3610966"/>
                </a:lnTo>
                <a:lnTo>
                  <a:pt x="4824545" y="3652288"/>
                </a:lnTo>
                <a:lnTo>
                  <a:pt x="4804101" y="3693324"/>
                </a:lnTo>
                <a:lnTo>
                  <a:pt x="4782869" y="3734062"/>
                </a:lnTo>
                <a:lnTo>
                  <a:pt x="4760852" y="3774491"/>
                </a:lnTo>
                <a:lnTo>
                  <a:pt x="4738048" y="3814600"/>
                </a:lnTo>
                <a:lnTo>
                  <a:pt x="4714457" y="3854378"/>
                </a:lnTo>
                <a:lnTo>
                  <a:pt x="4690081" y="3893813"/>
                </a:lnTo>
                <a:lnTo>
                  <a:pt x="4664918" y="3932894"/>
                </a:lnTo>
                <a:lnTo>
                  <a:pt x="4638969" y="3971611"/>
                </a:lnTo>
                <a:lnTo>
                  <a:pt x="4612233" y="4009951"/>
                </a:lnTo>
                <a:lnTo>
                  <a:pt x="4584711" y="4047903"/>
                </a:lnTo>
                <a:lnTo>
                  <a:pt x="4556403" y="4085457"/>
                </a:lnTo>
                <a:lnTo>
                  <a:pt x="4527308" y="4122601"/>
                </a:lnTo>
                <a:lnTo>
                  <a:pt x="4497427" y="4159324"/>
                </a:lnTo>
                <a:lnTo>
                  <a:pt x="4466759" y="4195614"/>
                </a:lnTo>
                <a:lnTo>
                  <a:pt x="4435306" y="4231461"/>
                </a:lnTo>
                <a:lnTo>
                  <a:pt x="4403066" y="4266853"/>
                </a:lnTo>
                <a:lnTo>
                  <a:pt x="4370039" y="4301778"/>
                </a:lnTo>
                <a:lnTo>
                  <a:pt x="4336227" y="4336227"/>
                </a:lnTo>
                <a:lnTo>
                  <a:pt x="4301778" y="4370039"/>
                </a:lnTo>
                <a:lnTo>
                  <a:pt x="4266853" y="4403066"/>
                </a:lnTo>
                <a:lnTo>
                  <a:pt x="4231461" y="4435306"/>
                </a:lnTo>
                <a:lnTo>
                  <a:pt x="4195614" y="4466759"/>
                </a:lnTo>
                <a:lnTo>
                  <a:pt x="4159324" y="4497427"/>
                </a:lnTo>
                <a:lnTo>
                  <a:pt x="4122601" y="4527308"/>
                </a:lnTo>
                <a:lnTo>
                  <a:pt x="4085457" y="4556403"/>
                </a:lnTo>
                <a:lnTo>
                  <a:pt x="4047903" y="4584711"/>
                </a:lnTo>
                <a:lnTo>
                  <a:pt x="4009951" y="4612233"/>
                </a:lnTo>
                <a:lnTo>
                  <a:pt x="3971611" y="4638969"/>
                </a:lnTo>
                <a:lnTo>
                  <a:pt x="3932894" y="4664918"/>
                </a:lnTo>
                <a:lnTo>
                  <a:pt x="3893813" y="4690081"/>
                </a:lnTo>
                <a:lnTo>
                  <a:pt x="3854378" y="4714457"/>
                </a:lnTo>
                <a:lnTo>
                  <a:pt x="3814600" y="4738048"/>
                </a:lnTo>
                <a:lnTo>
                  <a:pt x="3774491" y="4760852"/>
                </a:lnTo>
                <a:lnTo>
                  <a:pt x="3734062" y="4782869"/>
                </a:lnTo>
                <a:lnTo>
                  <a:pt x="3693324" y="4804101"/>
                </a:lnTo>
                <a:lnTo>
                  <a:pt x="3652288" y="4824545"/>
                </a:lnTo>
                <a:lnTo>
                  <a:pt x="3610966" y="4844204"/>
                </a:lnTo>
                <a:lnTo>
                  <a:pt x="3569369" y="4863076"/>
                </a:lnTo>
                <a:lnTo>
                  <a:pt x="3527508" y="4881162"/>
                </a:lnTo>
                <a:lnTo>
                  <a:pt x="3485394" y="4898462"/>
                </a:lnTo>
                <a:lnTo>
                  <a:pt x="3443039" y="4914975"/>
                </a:lnTo>
                <a:lnTo>
                  <a:pt x="3400453" y="4930702"/>
                </a:lnTo>
                <a:lnTo>
                  <a:pt x="3357649" y="4945642"/>
                </a:lnTo>
                <a:lnTo>
                  <a:pt x="3314636" y="4959796"/>
                </a:lnTo>
                <a:lnTo>
                  <a:pt x="3271427" y="4973164"/>
                </a:lnTo>
                <a:lnTo>
                  <a:pt x="3228033" y="4985746"/>
                </a:lnTo>
                <a:lnTo>
                  <a:pt x="3184465" y="4997541"/>
                </a:lnTo>
                <a:lnTo>
                  <a:pt x="3140734" y="5008550"/>
                </a:lnTo>
                <a:lnTo>
                  <a:pt x="3096851" y="5018772"/>
                </a:lnTo>
                <a:lnTo>
                  <a:pt x="3052828" y="5028208"/>
                </a:lnTo>
                <a:lnTo>
                  <a:pt x="3008675" y="5036858"/>
                </a:lnTo>
                <a:lnTo>
                  <a:pt x="2964405" y="5044722"/>
                </a:lnTo>
                <a:lnTo>
                  <a:pt x="2920028" y="5051799"/>
                </a:lnTo>
                <a:lnTo>
                  <a:pt x="2875555" y="5058089"/>
                </a:lnTo>
                <a:lnTo>
                  <a:pt x="2830999" y="5063594"/>
                </a:lnTo>
                <a:lnTo>
                  <a:pt x="2786369" y="5068312"/>
                </a:lnTo>
                <a:lnTo>
                  <a:pt x="2741677" y="5072244"/>
                </a:lnTo>
                <a:lnTo>
                  <a:pt x="2696935" y="5075389"/>
                </a:lnTo>
                <a:lnTo>
                  <a:pt x="2652154" y="5077748"/>
                </a:lnTo>
                <a:lnTo>
                  <a:pt x="2607345" y="5079321"/>
                </a:lnTo>
                <a:lnTo>
                  <a:pt x="2562518" y="5080107"/>
                </a:lnTo>
                <a:lnTo>
                  <a:pt x="2517686" y="5080107"/>
                </a:lnTo>
                <a:lnTo>
                  <a:pt x="2472860" y="5079321"/>
                </a:lnTo>
                <a:lnTo>
                  <a:pt x="2428051" y="5077748"/>
                </a:lnTo>
                <a:lnTo>
                  <a:pt x="2383269" y="5075389"/>
                </a:lnTo>
                <a:lnTo>
                  <a:pt x="2338527" y="5072244"/>
                </a:lnTo>
                <a:lnTo>
                  <a:pt x="2293836" y="5068312"/>
                </a:lnTo>
                <a:lnTo>
                  <a:pt x="2249206" y="5063594"/>
                </a:lnTo>
                <a:lnTo>
                  <a:pt x="2204649" y="5058089"/>
                </a:lnTo>
                <a:lnTo>
                  <a:pt x="2160177" y="5051799"/>
                </a:lnTo>
                <a:lnTo>
                  <a:pt x="2115800" y="5044722"/>
                </a:lnTo>
                <a:lnTo>
                  <a:pt x="2071530" y="5036858"/>
                </a:lnTo>
                <a:lnTo>
                  <a:pt x="2027377" y="5028208"/>
                </a:lnTo>
                <a:lnTo>
                  <a:pt x="1983354" y="5018772"/>
                </a:lnTo>
                <a:lnTo>
                  <a:pt x="1939471" y="5008550"/>
                </a:lnTo>
                <a:lnTo>
                  <a:pt x="1895740" y="4997541"/>
                </a:lnTo>
                <a:lnTo>
                  <a:pt x="1852172" y="4985746"/>
                </a:lnTo>
                <a:lnTo>
                  <a:pt x="1808777" y="4973164"/>
                </a:lnTo>
                <a:lnTo>
                  <a:pt x="1765569" y="4959796"/>
                </a:lnTo>
                <a:lnTo>
                  <a:pt x="1722556" y="4945642"/>
                </a:lnTo>
                <a:lnTo>
                  <a:pt x="1679752" y="4930702"/>
                </a:lnTo>
                <a:lnTo>
                  <a:pt x="1637166" y="4914975"/>
                </a:lnTo>
                <a:lnTo>
                  <a:pt x="1594811" y="4898462"/>
                </a:lnTo>
                <a:lnTo>
                  <a:pt x="1552697" y="4881162"/>
                </a:lnTo>
                <a:lnTo>
                  <a:pt x="1510836" y="4863076"/>
                </a:lnTo>
                <a:lnTo>
                  <a:pt x="1469238" y="4844204"/>
                </a:lnTo>
                <a:lnTo>
                  <a:pt x="1427916" y="4824545"/>
                </a:lnTo>
                <a:lnTo>
                  <a:pt x="1386881" y="4804101"/>
                </a:lnTo>
                <a:lnTo>
                  <a:pt x="1346143" y="4782869"/>
                </a:lnTo>
                <a:lnTo>
                  <a:pt x="1305714" y="4760852"/>
                </a:lnTo>
                <a:lnTo>
                  <a:pt x="1265605" y="4738048"/>
                </a:lnTo>
                <a:lnTo>
                  <a:pt x="1225827" y="4714457"/>
                </a:lnTo>
                <a:lnTo>
                  <a:pt x="1186392" y="4690081"/>
                </a:lnTo>
                <a:lnTo>
                  <a:pt x="1147311" y="4664918"/>
                </a:lnTo>
                <a:lnTo>
                  <a:pt x="1108594" y="4638969"/>
                </a:lnTo>
                <a:lnTo>
                  <a:pt x="1070254" y="4612233"/>
                </a:lnTo>
                <a:lnTo>
                  <a:pt x="1032302" y="4584711"/>
                </a:lnTo>
                <a:lnTo>
                  <a:pt x="994748" y="4556403"/>
                </a:lnTo>
                <a:lnTo>
                  <a:pt x="957604" y="4527308"/>
                </a:lnTo>
                <a:lnTo>
                  <a:pt x="920881" y="4497427"/>
                </a:lnTo>
                <a:lnTo>
                  <a:pt x="884591" y="4466759"/>
                </a:lnTo>
                <a:lnTo>
                  <a:pt x="848744" y="4435306"/>
                </a:lnTo>
                <a:lnTo>
                  <a:pt x="813352" y="4403066"/>
                </a:lnTo>
                <a:lnTo>
                  <a:pt x="778427" y="4370039"/>
                </a:lnTo>
                <a:lnTo>
                  <a:pt x="743978" y="4336227"/>
                </a:lnTo>
                <a:lnTo>
                  <a:pt x="710166" y="4301778"/>
                </a:lnTo>
                <a:lnTo>
                  <a:pt x="677139" y="4266853"/>
                </a:lnTo>
                <a:lnTo>
                  <a:pt x="644899" y="4231461"/>
                </a:lnTo>
                <a:lnTo>
                  <a:pt x="613445" y="4195614"/>
                </a:lnTo>
                <a:lnTo>
                  <a:pt x="582778" y="4159324"/>
                </a:lnTo>
                <a:lnTo>
                  <a:pt x="552897" y="4122601"/>
                </a:lnTo>
                <a:lnTo>
                  <a:pt x="523802" y="4085457"/>
                </a:lnTo>
                <a:lnTo>
                  <a:pt x="495494" y="4047903"/>
                </a:lnTo>
                <a:lnTo>
                  <a:pt x="467972" y="4009951"/>
                </a:lnTo>
                <a:lnTo>
                  <a:pt x="441236" y="3971611"/>
                </a:lnTo>
                <a:lnTo>
                  <a:pt x="415287" y="3932894"/>
                </a:lnTo>
                <a:lnTo>
                  <a:pt x="390124" y="3893813"/>
                </a:lnTo>
                <a:lnTo>
                  <a:pt x="365747" y="3854378"/>
                </a:lnTo>
                <a:lnTo>
                  <a:pt x="342157" y="3814600"/>
                </a:lnTo>
                <a:lnTo>
                  <a:pt x="319353" y="3774491"/>
                </a:lnTo>
                <a:lnTo>
                  <a:pt x="297336" y="3734062"/>
                </a:lnTo>
                <a:lnTo>
                  <a:pt x="276104" y="3693324"/>
                </a:lnTo>
                <a:lnTo>
                  <a:pt x="255659" y="3652288"/>
                </a:lnTo>
                <a:lnTo>
                  <a:pt x="236001" y="3610966"/>
                </a:lnTo>
                <a:lnTo>
                  <a:pt x="217128" y="3569369"/>
                </a:lnTo>
                <a:lnTo>
                  <a:pt x="199043" y="3527508"/>
                </a:lnTo>
                <a:lnTo>
                  <a:pt x="181743" y="3485394"/>
                </a:lnTo>
                <a:lnTo>
                  <a:pt x="165230" y="3443039"/>
                </a:lnTo>
                <a:lnTo>
                  <a:pt x="149503" y="3400453"/>
                </a:lnTo>
                <a:lnTo>
                  <a:pt x="134562" y="3357649"/>
                </a:lnTo>
                <a:lnTo>
                  <a:pt x="120408" y="3314636"/>
                </a:lnTo>
                <a:lnTo>
                  <a:pt x="107040" y="3271427"/>
                </a:lnTo>
                <a:lnTo>
                  <a:pt x="94459" y="3228033"/>
                </a:lnTo>
                <a:lnTo>
                  <a:pt x="82664" y="3184465"/>
                </a:lnTo>
                <a:lnTo>
                  <a:pt x="71655" y="3140734"/>
                </a:lnTo>
                <a:lnTo>
                  <a:pt x="61433" y="3096851"/>
                </a:lnTo>
                <a:lnTo>
                  <a:pt x="51996" y="3052828"/>
                </a:lnTo>
                <a:lnTo>
                  <a:pt x="43347" y="3008675"/>
                </a:lnTo>
                <a:lnTo>
                  <a:pt x="35483" y="2964405"/>
                </a:lnTo>
                <a:lnTo>
                  <a:pt x="28406" y="2920028"/>
                </a:lnTo>
                <a:lnTo>
                  <a:pt x="22115" y="2875555"/>
                </a:lnTo>
                <a:lnTo>
                  <a:pt x="16611" y="2830999"/>
                </a:lnTo>
                <a:lnTo>
                  <a:pt x="11893" y="2786369"/>
                </a:lnTo>
                <a:lnTo>
                  <a:pt x="7961" y="2741677"/>
                </a:lnTo>
                <a:lnTo>
                  <a:pt x="4816" y="2696935"/>
                </a:lnTo>
                <a:lnTo>
                  <a:pt x="2457" y="2652154"/>
                </a:lnTo>
                <a:lnTo>
                  <a:pt x="884" y="2607345"/>
                </a:lnTo>
                <a:lnTo>
                  <a:pt x="98" y="2562518"/>
                </a:lnTo>
                <a:lnTo>
                  <a:pt x="98" y="2517686"/>
                </a:lnTo>
                <a:lnTo>
                  <a:pt x="884" y="2472860"/>
                </a:lnTo>
                <a:lnTo>
                  <a:pt x="2457" y="2428051"/>
                </a:lnTo>
                <a:lnTo>
                  <a:pt x="4816" y="2383269"/>
                </a:lnTo>
                <a:lnTo>
                  <a:pt x="7961" y="2338527"/>
                </a:lnTo>
                <a:lnTo>
                  <a:pt x="11893" y="2293836"/>
                </a:lnTo>
                <a:lnTo>
                  <a:pt x="16611" y="2249206"/>
                </a:lnTo>
                <a:lnTo>
                  <a:pt x="22115" y="2204649"/>
                </a:lnTo>
                <a:lnTo>
                  <a:pt x="28406" y="2160177"/>
                </a:lnTo>
                <a:lnTo>
                  <a:pt x="35483" y="2115800"/>
                </a:lnTo>
                <a:lnTo>
                  <a:pt x="43347" y="2071530"/>
                </a:lnTo>
                <a:lnTo>
                  <a:pt x="51996" y="2027377"/>
                </a:lnTo>
                <a:lnTo>
                  <a:pt x="61433" y="1983354"/>
                </a:lnTo>
                <a:lnTo>
                  <a:pt x="71655" y="1939471"/>
                </a:lnTo>
                <a:lnTo>
                  <a:pt x="82664" y="1895740"/>
                </a:lnTo>
                <a:lnTo>
                  <a:pt x="94459" y="1852172"/>
                </a:lnTo>
                <a:lnTo>
                  <a:pt x="107040" y="1808777"/>
                </a:lnTo>
                <a:lnTo>
                  <a:pt x="120408" y="1765569"/>
                </a:lnTo>
                <a:lnTo>
                  <a:pt x="134562" y="1722556"/>
                </a:lnTo>
                <a:lnTo>
                  <a:pt x="149503" y="1679752"/>
                </a:lnTo>
                <a:lnTo>
                  <a:pt x="165230" y="1637166"/>
                </a:lnTo>
                <a:lnTo>
                  <a:pt x="181743" y="1594811"/>
                </a:lnTo>
                <a:lnTo>
                  <a:pt x="199043" y="1552697"/>
                </a:lnTo>
                <a:lnTo>
                  <a:pt x="217128" y="1510836"/>
                </a:lnTo>
                <a:lnTo>
                  <a:pt x="236001" y="1469238"/>
                </a:lnTo>
                <a:lnTo>
                  <a:pt x="255659" y="1427916"/>
                </a:lnTo>
                <a:lnTo>
                  <a:pt x="276104" y="1386881"/>
                </a:lnTo>
                <a:lnTo>
                  <a:pt x="297336" y="1346143"/>
                </a:lnTo>
                <a:lnTo>
                  <a:pt x="319353" y="1305714"/>
                </a:lnTo>
                <a:lnTo>
                  <a:pt x="342157" y="1265605"/>
                </a:lnTo>
                <a:lnTo>
                  <a:pt x="365747" y="1225827"/>
                </a:lnTo>
                <a:lnTo>
                  <a:pt x="390124" y="1186392"/>
                </a:lnTo>
                <a:lnTo>
                  <a:pt x="415287" y="1147311"/>
                </a:lnTo>
                <a:lnTo>
                  <a:pt x="441236" y="1108594"/>
                </a:lnTo>
                <a:lnTo>
                  <a:pt x="467972" y="1070254"/>
                </a:lnTo>
                <a:lnTo>
                  <a:pt x="495494" y="1032302"/>
                </a:lnTo>
                <a:lnTo>
                  <a:pt x="523802" y="994748"/>
                </a:lnTo>
                <a:lnTo>
                  <a:pt x="552897" y="957604"/>
                </a:lnTo>
                <a:lnTo>
                  <a:pt x="582778" y="920881"/>
                </a:lnTo>
                <a:lnTo>
                  <a:pt x="613445" y="884591"/>
                </a:lnTo>
                <a:lnTo>
                  <a:pt x="644899" y="848744"/>
                </a:lnTo>
                <a:lnTo>
                  <a:pt x="677139" y="813352"/>
                </a:lnTo>
                <a:lnTo>
                  <a:pt x="710166" y="778427"/>
                </a:lnTo>
                <a:lnTo>
                  <a:pt x="743978" y="743978"/>
                </a:lnTo>
                <a:lnTo>
                  <a:pt x="778427" y="710166"/>
                </a:lnTo>
                <a:lnTo>
                  <a:pt x="813352" y="677139"/>
                </a:lnTo>
                <a:lnTo>
                  <a:pt x="848744" y="644899"/>
                </a:lnTo>
                <a:lnTo>
                  <a:pt x="884591" y="613445"/>
                </a:lnTo>
                <a:lnTo>
                  <a:pt x="920881" y="582778"/>
                </a:lnTo>
                <a:lnTo>
                  <a:pt x="957604" y="552897"/>
                </a:lnTo>
                <a:lnTo>
                  <a:pt x="994748" y="523802"/>
                </a:lnTo>
                <a:lnTo>
                  <a:pt x="1032302" y="495494"/>
                </a:lnTo>
                <a:lnTo>
                  <a:pt x="1070254" y="467972"/>
                </a:lnTo>
                <a:lnTo>
                  <a:pt x="1108594" y="441236"/>
                </a:lnTo>
                <a:lnTo>
                  <a:pt x="1147311" y="415287"/>
                </a:lnTo>
                <a:lnTo>
                  <a:pt x="1186392" y="390124"/>
                </a:lnTo>
                <a:lnTo>
                  <a:pt x="1225827" y="365747"/>
                </a:lnTo>
                <a:lnTo>
                  <a:pt x="1265605" y="342157"/>
                </a:lnTo>
                <a:lnTo>
                  <a:pt x="1305714" y="319353"/>
                </a:lnTo>
                <a:lnTo>
                  <a:pt x="1346143" y="297336"/>
                </a:lnTo>
                <a:lnTo>
                  <a:pt x="1386881" y="276104"/>
                </a:lnTo>
                <a:lnTo>
                  <a:pt x="1427916" y="255659"/>
                </a:lnTo>
                <a:lnTo>
                  <a:pt x="1469238" y="236001"/>
                </a:lnTo>
                <a:lnTo>
                  <a:pt x="1510836" y="217128"/>
                </a:lnTo>
                <a:lnTo>
                  <a:pt x="1552697" y="199043"/>
                </a:lnTo>
                <a:lnTo>
                  <a:pt x="1594811" y="181743"/>
                </a:lnTo>
                <a:lnTo>
                  <a:pt x="1637166" y="165230"/>
                </a:lnTo>
                <a:lnTo>
                  <a:pt x="1679752" y="149503"/>
                </a:lnTo>
                <a:lnTo>
                  <a:pt x="1722556" y="134562"/>
                </a:lnTo>
                <a:lnTo>
                  <a:pt x="1765569" y="120408"/>
                </a:lnTo>
                <a:lnTo>
                  <a:pt x="1808777" y="107040"/>
                </a:lnTo>
                <a:lnTo>
                  <a:pt x="1852172" y="94459"/>
                </a:lnTo>
                <a:lnTo>
                  <a:pt x="1895740" y="82664"/>
                </a:lnTo>
                <a:lnTo>
                  <a:pt x="1939471" y="71655"/>
                </a:lnTo>
                <a:lnTo>
                  <a:pt x="1983354" y="61433"/>
                </a:lnTo>
                <a:lnTo>
                  <a:pt x="2027377" y="51996"/>
                </a:lnTo>
                <a:lnTo>
                  <a:pt x="2071530" y="43347"/>
                </a:lnTo>
                <a:lnTo>
                  <a:pt x="2115800" y="35483"/>
                </a:lnTo>
                <a:lnTo>
                  <a:pt x="2160177" y="28406"/>
                </a:lnTo>
                <a:lnTo>
                  <a:pt x="2204649" y="22115"/>
                </a:lnTo>
                <a:lnTo>
                  <a:pt x="2249206" y="16611"/>
                </a:lnTo>
                <a:lnTo>
                  <a:pt x="2293836" y="11893"/>
                </a:lnTo>
                <a:lnTo>
                  <a:pt x="2338527" y="7961"/>
                </a:lnTo>
                <a:lnTo>
                  <a:pt x="2383269" y="4816"/>
                </a:lnTo>
                <a:lnTo>
                  <a:pt x="2428051" y="2457"/>
                </a:lnTo>
                <a:lnTo>
                  <a:pt x="2472860" y="884"/>
                </a:lnTo>
                <a:lnTo>
                  <a:pt x="2517686" y="98"/>
                </a:lnTo>
                <a:lnTo>
                  <a:pt x="2562518" y="98"/>
                </a:lnTo>
                <a:lnTo>
                  <a:pt x="2607345" y="884"/>
                </a:lnTo>
                <a:lnTo>
                  <a:pt x="2652154" y="2457"/>
                </a:lnTo>
                <a:lnTo>
                  <a:pt x="2696935" y="4816"/>
                </a:lnTo>
                <a:lnTo>
                  <a:pt x="2741677" y="7961"/>
                </a:lnTo>
                <a:lnTo>
                  <a:pt x="2786369" y="11893"/>
                </a:lnTo>
                <a:lnTo>
                  <a:pt x="2830999" y="16611"/>
                </a:lnTo>
                <a:lnTo>
                  <a:pt x="2875555" y="22115"/>
                </a:lnTo>
                <a:lnTo>
                  <a:pt x="2920028" y="28406"/>
                </a:lnTo>
                <a:lnTo>
                  <a:pt x="2964405" y="35483"/>
                </a:lnTo>
                <a:lnTo>
                  <a:pt x="3008675" y="43347"/>
                </a:lnTo>
                <a:lnTo>
                  <a:pt x="3052828" y="51996"/>
                </a:lnTo>
                <a:lnTo>
                  <a:pt x="3096851" y="61433"/>
                </a:lnTo>
                <a:lnTo>
                  <a:pt x="3140734" y="71655"/>
                </a:lnTo>
                <a:lnTo>
                  <a:pt x="3184465" y="82664"/>
                </a:lnTo>
                <a:lnTo>
                  <a:pt x="3228033" y="94459"/>
                </a:lnTo>
                <a:lnTo>
                  <a:pt x="3271427" y="107040"/>
                </a:lnTo>
                <a:lnTo>
                  <a:pt x="3314636" y="120408"/>
                </a:lnTo>
                <a:lnTo>
                  <a:pt x="3357649" y="134562"/>
                </a:lnTo>
                <a:lnTo>
                  <a:pt x="3400453" y="149503"/>
                </a:lnTo>
                <a:lnTo>
                  <a:pt x="3443039" y="165230"/>
                </a:lnTo>
                <a:lnTo>
                  <a:pt x="3485394" y="181743"/>
                </a:lnTo>
                <a:lnTo>
                  <a:pt x="3527508" y="199043"/>
                </a:lnTo>
                <a:lnTo>
                  <a:pt x="3569369" y="217128"/>
                </a:lnTo>
                <a:lnTo>
                  <a:pt x="3610966" y="236001"/>
                </a:lnTo>
                <a:lnTo>
                  <a:pt x="3652288" y="255659"/>
                </a:lnTo>
                <a:lnTo>
                  <a:pt x="3693324" y="276104"/>
                </a:lnTo>
                <a:lnTo>
                  <a:pt x="3734062" y="297336"/>
                </a:lnTo>
                <a:lnTo>
                  <a:pt x="3774491" y="319353"/>
                </a:lnTo>
                <a:lnTo>
                  <a:pt x="3814600" y="342157"/>
                </a:lnTo>
                <a:lnTo>
                  <a:pt x="3854378" y="365747"/>
                </a:lnTo>
                <a:lnTo>
                  <a:pt x="3893813" y="390124"/>
                </a:lnTo>
                <a:lnTo>
                  <a:pt x="3932894" y="415287"/>
                </a:lnTo>
                <a:lnTo>
                  <a:pt x="3971611" y="441236"/>
                </a:lnTo>
                <a:lnTo>
                  <a:pt x="4009951" y="467972"/>
                </a:lnTo>
                <a:lnTo>
                  <a:pt x="4047903" y="495494"/>
                </a:lnTo>
                <a:lnTo>
                  <a:pt x="4085457" y="523802"/>
                </a:lnTo>
                <a:lnTo>
                  <a:pt x="4122601" y="552897"/>
                </a:lnTo>
                <a:lnTo>
                  <a:pt x="4159324" y="582778"/>
                </a:lnTo>
                <a:lnTo>
                  <a:pt x="4195614" y="613445"/>
                </a:lnTo>
                <a:lnTo>
                  <a:pt x="4231461" y="644899"/>
                </a:lnTo>
                <a:lnTo>
                  <a:pt x="4266853" y="677139"/>
                </a:lnTo>
                <a:lnTo>
                  <a:pt x="4301778" y="710166"/>
                </a:lnTo>
                <a:lnTo>
                  <a:pt x="4336227" y="743978"/>
                </a:lnTo>
                <a:close/>
              </a:path>
            </a:pathLst>
          </a:custGeom>
          <a:ln w="508000">
            <a:solidFill>
              <a:srgbClr val="B517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12505" y="2787290"/>
            <a:ext cx="3392170" cy="4179570"/>
          </a:xfrm>
          <a:custGeom>
            <a:avLst/>
            <a:gdLst/>
            <a:ahLst/>
            <a:cxnLst/>
            <a:rect l="l" t="t" r="r" b="b"/>
            <a:pathLst>
              <a:path w="3392170" h="4179570">
                <a:moveTo>
                  <a:pt x="2886450" y="4179019"/>
                </a:moveTo>
                <a:lnTo>
                  <a:pt x="0" y="384445"/>
                </a:lnTo>
                <a:lnTo>
                  <a:pt x="505397" y="0"/>
                </a:lnTo>
                <a:lnTo>
                  <a:pt x="3391848" y="3794574"/>
                </a:lnTo>
                <a:lnTo>
                  <a:pt x="2886450" y="4179019"/>
                </a:lnTo>
                <a:close/>
              </a:path>
            </a:pathLst>
          </a:custGeom>
          <a:solidFill>
            <a:srgbClr val="B51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56365" y="2336804"/>
            <a:ext cx="5080635" cy="5080000"/>
          </a:xfrm>
          <a:custGeom>
            <a:avLst/>
            <a:gdLst/>
            <a:ahLst/>
            <a:cxnLst/>
            <a:rect l="l" t="t" r="r" b="b"/>
            <a:pathLst>
              <a:path w="5080634" h="5080000">
                <a:moveTo>
                  <a:pt x="2830901" y="5067300"/>
                </a:moveTo>
                <a:lnTo>
                  <a:pt x="2249108" y="5067300"/>
                </a:lnTo>
                <a:lnTo>
                  <a:pt x="2293738" y="5080000"/>
                </a:lnTo>
                <a:lnTo>
                  <a:pt x="2786271" y="5080000"/>
                </a:lnTo>
                <a:lnTo>
                  <a:pt x="2830901" y="5067300"/>
                </a:lnTo>
                <a:close/>
              </a:path>
              <a:path w="5080634" h="5080000">
                <a:moveTo>
                  <a:pt x="2919930" y="5054600"/>
                </a:moveTo>
                <a:lnTo>
                  <a:pt x="2160079" y="5054600"/>
                </a:lnTo>
                <a:lnTo>
                  <a:pt x="2204552" y="5067300"/>
                </a:lnTo>
                <a:lnTo>
                  <a:pt x="2875457" y="5067300"/>
                </a:lnTo>
                <a:lnTo>
                  <a:pt x="2919930" y="5054600"/>
                </a:lnTo>
                <a:close/>
              </a:path>
              <a:path w="5080634" h="5080000">
                <a:moveTo>
                  <a:pt x="3052729" y="5029200"/>
                </a:moveTo>
                <a:lnTo>
                  <a:pt x="2027279" y="5029200"/>
                </a:lnTo>
                <a:lnTo>
                  <a:pt x="2115702" y="5054600"/>
                </a:lnTo>
                <a:lnTo>
                  <a:pt x="2964307" y="5054600"/>
                </a:lnTo>
                <a:lnTo>
                  <a:pt x="3052729" y="5029200"/>
                </a:lnTo>
                <a:close/>
              </a:path>
              <a:path w="5080634" h="5080000">
                <a:moveTo>
                  <a:pt x="3096752" y="63500"/>
                </a:moveTo>
                <a:lnTo>
                  <a:pt x="1983256" y="63500"/>
                </a:lnTo>
                <a:lnTo>
                  <a:pt x="1679654" y="152400"/>
                </a:lnTo>
                <a:lnTo>
                  <a:pt x="1637068" y="177800"/>
                </a:lnTo>
                <a:lnTo>
                  <a:pt x="1552599" y="203200"/>
                </a:lnTo>
                <a:lnTo>
                  <a:pt x="1510738" y="228600"/>
                </a:lnTo>
                <a:lnTo>
                  <a:pt x="1469141" y="241300"/>
                </a:lnTo>
                <a:lnTo>
                  <a:pt x="1427819" y="266700"/>
                </a:lnTo>
                <a:lnTo>
                  <a:pt x="1386783" y="279400"/>
                </a:lnTo>
                <a:lnTo>
                  <a:pt x="1305616" y="330200"/>
                </a:lnTo>
                <a:lnTo>
                  <a:pt x="1265507" y="342900"/>
                </a:lnTo>
                <a:lnTo>
                  <a:pt x="1186294" y="393700"/>
                </a:lnTo>
                <a:lnTo>
                  <a:pt x="1070157" y="469900"/>
                </a:lnTo>
                <a:lnTo>
                  <a:pt x="1032204" y="508000"/>
                </a:lnTo>
                <a:lnTo>
                  <a:pt x="994650" y="533400"/>
                </a:lnTo>
                <a:lnTo>
                  <a:pt x="920784" y="584200"/>
                </a:lnTo>
                <a:lnTo>
                  <a:pt x="884493" y="622300"/>
                </a:lnTo>
                <a:lnTo>
                  <a:pt x="848647" y="647700"/>
                </a:lnTo>
                <a:lnTo>
                  <a:pt x="813255" y="685800"/>
                </a:lnTo>
                <a:lnTo>
                  <a:pt x="778329" y="711200"/>
                </a:lnTo>
                <a:lnTo>
                  <a:pt x="743881" y="749300"/>
                </a:lnTo>
                <a:lnTo>
                  <a:pt x="710068" y="787400"/>
                </a:lnTo>
                <a:lnTo>
                  <a:pt x="677042" y="825500"/>
                </a:lnTo>
                <a:lnTo>
                  <a:pt x="644802" y="850900"/>
                </a:lnTo>
                <a:lnTo>
                  <a:pt x="613348" y="889000"/>
                </a:lnTo>
                <a:lnTo>
                  <a:pt x="582680" y="927100"/>
                </a:lnTo>
                <a:lnTo>
                  <a:pt x="552799" y="965200"/>
                </a:lnTo>
                <a:lnTo>
                  <a:pt x="523705" y="1003300"/>
                </a:lnTo>
                <a:lnTo>
                  <a:pt x="495396" y="1041400"/>
                </a:lnTo>
                <a:lnTo>
                  <a:pt x="467874" y="1079500"/>
                </a:lnTo>
                <a:lnTo>
                  <a:pt x="441138" y="1117600"/>
                </a:lnTo>
                <a:lnTo>
                  <a:pt x="415189" y="1155700"/>
                </a:lnTo>
                <a:lnTo>
                  <a:pt x="390026" y="1193800"/>
                </a:lnTo>
                <a:lnTo>
                  <a:pt x="365649" y="1231900"/>
                </a:lnTo>
                <a:lnTo>
                  <a:pt x="342059" y="1270000"/>
                </a:lnTo>
                <a:lnTo>
                  <a:pt x="319255" y="1308100"/>
                </a:lnTo>
                <a:lnTo>
                  <a:pt x="297238" y="1346200"/>
                </a:lnTo>
                <a:lnTo>
                  <a:pt x="276006" y="1397000"/>
                </a:lnTo>
                <a:lnTo>
                  <a:pt x="255561" y="1435100"/>
                </a:lnTo>
                <a:lnTo>
                  <a:pt x="235903" y="1473200"/>
                </a:lnTo>
                <a:lnTo>
                  <a:pt x="217030" y="1511300"/>
                </a:lnTo>
                <a:lnTo>
                  <a:pt x="198945" y="1562100"/>
                </a:lnTo>
                <a:lnTo>
                  <a:pt x="181645" y="1600200"/>
                </a:lnTo>
                <a:lnTo>
                  <a:pt x="165132" y="1638300"/>
                </a:lnTo>
                <a:lnTo>
                  <a:pt x="149405" y="1689100"/>
                </a:lnTo>
                <a:lnTo>
                  <a:pt x="134464" y="1727200"/>
                </a:lnTo>
                <a:lnTo>
                  <a:pt x="120310" y="1778000"/>
                </a:lnTo>
                <a:lnTo>
                  <a:pt x="106942" y="1816100"/>
                </a:lnTo>
                <a:lnTo>
                  <a:pt x="94361" y="1854200"/>
                </a:lnTo>
                <a:lnTo>
                  <a:pt x="82566" y="1905000"/>
                </a:lnTo>
                <a:lnTo>
                  <a:pt x="71557" y="1943100"/>
                </a:lnTo>
                <a:lnTo>
                  <a:pt x="61334" y="1993900"/>
                </a:lnTo>
                <a:lnTo>
                  <a:pt x="51898" y="2032000"/>
                </a:lnTo>
                <a:lnTo>
                  <a:pt x="43248" y="2082800"/>
                </a:lnTo>
                <a:lnTo>
                  <a:pt x="35385" y="2120900"/>
                </a:lnTo>
                <a:lnTo>
                  <a:pt x="28308" y="2171700"/>
                </a:lnTo>
                <a:lnTo>
                  <a:pt x="22017" y="2209800"/>
                </a:lnTo>
                <a:lnTo>
                  <a:pt x="16513" y="2260600"/>
                </a:lnTo>
                <a:lnTo>
                  <a:pt x="11795" y="2298700"/>
                </a:lnTo>
                <a:lnTo>
                  <a:pt x="7863" y="2349500"/>
                </a:lnTo>
                <a:lnTo>
                  <a:pt x="4718" y="2387600"/>
                </a:lnTo>
                <a:lnTo>
                  <a:pt x="2359" y="2438400"/>
                </a:lnTo>
                <a:lnTo>
                  <a:pt x="786" y="2476500"/>
                </a:lnTo>
                <a:lnTo>
                  <a:pt x="0" y="2527300"/>
                </a:lnTo>
                <a:lnTo>
                  <a:pt x="0" y="2565400"/>
                </a:lnTo>
                <a:lnTo>
                  <a:pt x="786" y="2616200"/>
                </a:lnTo>
                <a:lnTo>
                  <a:pt x="2359" y="2654300"/>
                </a:lnTo>
                <a:lnTo>
                  <a:pt x="4718" y="2705100"/>
                </a:lnTo>
                <a:lnTo>
                  <a:pt x="7863" y="2743200"/>
                </a:lnTo>
                <a:lnTo>
                  <a:pt x="11795" y="2794000"/>
                </a:lnTo>
                <a:lnTo>
                  <a:pt x="16513" y="2832100"/>
                </a:lnTo>
                <a:lnTo>
                  <a:pt x="22017" y="2882900"/>
                </a:lnTo>
                <a:lnTo>
                  <a:pt x="28308" y="2921000"/>
                </a:lnTo>
                <a:lnTo>
                  <a:pt x="35385" y="2971800"/>
                </a:lnTo>
                <a:lnTo>
                  <a:pt x="43248" y="3009900"/>
                </a:lnTo>
                <a:lnTo>
                  <a:pt x="51898" y="3060700"/>
                </a:lnTo>
                <a:lnTo>
                  <a:pt x="61334" y="3098800"/>
                </a:lnTo>
                <a:lnTo>
                  <a:pt x="71557" y="3149600"/>
                </a:lnTo>
                <a:lnTo>
                  <a:pt x="82566" y="3187700"/>
                </a:lnTo>
                <a:lnTo>
                  <a:pt x="94361" y="3238500"/>
                </a:lnTo>
                <a:lnTo>
                  <a:pt x="106942" y="3276600"/>
                </a:lnTo>
                <a:lnTo>
                  <a:pt x="120310" y="3314700"/>
                </a:lnTo>
                <a:lnTo>
                  <a:pt x="134464" y="3365500"/>
                </a:lnTo>
                <a:lnTo>
                  <a:pt x="149405" y="3403600"/>
                </a:lnTo>
                <a:lnTo>
                  <a:pt x="165132" y="3454400"/>
                </a:lnTo>
                <a:lnTo>
                  <a:pt x="181645" y="3492500"/>
                </a:lnTo>
                <a:lnTo>
                  <a:pt x="198945" y="3530600"/>
                </a:lnTo>
                <a:lnTo>
                  <a:pt x="217030" y="3581400"/>
                </a:lnTo>
                <a:lnTo>
                  <a:pt x="235903" y="3619500"/>
                </a:lnTo>
                <a:lnTo>
                  <a:pt x="255561" y="3657600"/>
                </a:lnTo>
                <a:lnTo>
                  <a:pt x="276006" y="3695700"/>
                </a:lnTo>
                <a:lnTo>
                  <a:pt x="297238" y="3746500"/>
                </a:lnTo>
                <a:lnTo>
                  <a:pt x="319255" y="3784600"/>
                </a:lnTo>
                <a:lnTo>
                  <a:pt x="342059" y="3822700"/>
                </a:lnTo>
                <a:lnTo>
                  <a:pt x="365649" y="3860800"/>
                </a:lnTo>
                <a:lnTo>
                  <a:pt x="390026" y="3898900"/>
                </a:lnTo>
                <a:lnTo>
                  <a:pt x="415189" y="3937000"/>
                </a:lnTo>
                <a:lnTo>
                  <a:pt x="441138" y="3975100"/>
                </a:lnTo>
                <a:lnTo>
                  <a:pt x="467874" y="4013200"/>
                </a:lnTo>
                <a:lnTo>
                  <a:pt x="495396" y="4051300"/>
                </a:lnTo>
                <a:lnTo>
                  <a:pt x="523705" y="4089400"/>
                </a:lnTo>
                <a:lnTo>
                  <a:pt x="552799" y="4127500"/>
                </a:lnTo>
                <a:lnTo>
                  <a:pt x="582680" y="4165600"/>
                </a:lnTo>
                <a:lnTo>
                  <a:pt x="613348" y="4203700"/>
                </a:lnTo>
                <a:lnTo>
                  <a:pt x="644802" y="4241800"/>
                </a:lnTo>
                <a:lnTo>
                  <a:pt x="677042" y="4267200"/>
                </a:lnTo>
                <a:lnTo>
                  <a:pt x="710068" y="4305300"/>
                </a:lnTo>
                <a:lnTo>
                  <a:pt x="743881" y="4343400"/>
                </a:lnTo>
                <a:lnTo>
                  <a:pt x="778329" y="4381500"/>
                </a:lnTo>
                <a:lnTo>
                  <a:pt x="813255" y="4406900"/>
                </a:lnTo>
                <a:lnTo>
                  <a:pt x="848647" y="4445000"/>
                </a:lnTo>
                <a:lnTo>
                  <a:pt x="884493" y="4470400"/>
                </a:lnTo>
                <a:lnTo>
                  <a:pt x="920784" y="4508500"/>
                </a:lnTo>
                <a:lnTo>
                  <a:pt x="957506" y="4533900"/>
                </a:lnTo>
                <a:lnTo>
                  <a:pt x="1032204" y="4584700"/>
                </a:lnTo>
                <a:lnTo>
                  <a:pt x="1070157" y="4622800"/>
                </a:lnTo>
                <a:lnTo>
                  <a:pt x="1147213" y="4673600"/>
                </a:lnTo>
                <a:lnTo>
                  <a:pt x="1265507" y="4749800"/>
                </a:lnTo>
                <a:lnTo>
                  <a:pt x="1305616" y="4762500"/>
                </a:lnTo>
                <a:lnTo>
                  <a:pt x="1386783" y="4813300"/>
                </a:lnTo>
                <a:lnTo>
                  <a:pt x="1427819" y="4826000"/>
                </a:lnTo>
                <a:lnTo>
                  <a:pt x="1469141" y="4851400"/>
                </a:lnTo>
                <a:lnTo>
                  <a:pt x="1510738" y="4864100"/>
                </a:lnTo>
                <a:lnTo>
                  <a:pt x="1552599" y="4889500"/>
                </a:lnTo>
                <a:lnTo>
                  <a:pt x="1637068" y="4914900"/>
                </a:lnTo>
                <a:lnTo>
                  <a:pt x="1679654" y="4940300"/>
                </a:lnTo>
                <a:lnTo>
                  <a:pt x="1983256" y="5029200"/>
                </a:lnTo>
                <a:lnTo>
                  <a:pt x="3096752" y="5029200"/>
                </a:lnTo>
                <a:lnTo>
                  <a:pt x="3400355" y="4940300"/>
                </a:lnTo>
                <a:lnTo>
                  <a:pt x="3442940" y="4914900"/>
                </a:lnTo>
                <a:lnTo>
                  <a:pt x="3527410" y="4889500"/>
                </a:lnTo>
                <a:lnTo>
                  <a:pt x="3569271" y="4864100"/>
                </a:lnTo>
                <a:lnTo>
                  <a:pt x="3610868" y="4851400"/>
                </a:lnTo>
                <a:lnTo>
                  <a:pt x="3652190" y="4826000"/>
                </a:lnTo>
                <a:lnTo>
                  <a:pt x="3693226" y="4813300"/>
                </a:lnTo>
                <a:lnTo>
                  <a:pt x="3774393" y="4762500"/>
                </a:lnTo>
                <a:lnTo>
                  <a:pt x="3814502" y="4749800"/>
                </a:lnTo>
                <a:lnTo>
                  <a:pt x="3932796" y="4673600"/>
                </a:lnTo>
                <a:lnTo>
                  <a:pt x="4009852" y="4622800"/>
                </a:lnTo>
                <a:lnTo>
                  <a:pt x="4047805" y="4584700"/>
                </a:lnTo>
                <a:lnTo>
                  <a:pt x="4122502" y="4533900"/>
                </a:lnTo>
                <a:lnTo>
                  <a:pt x="4159225" y="4508500"/>
                </a:lnTo>
                <a:lnTo>
                  <a:pt x="4195515" y="4470400"/>
                </a:lnTo>
                <a:lnTo>
                  <a:pt x="4231362" y="4445000"/>
                </a:lnTo>
                <a:lnTo>
                  <a:pt x="4266754" y="4406900"/>
                </a:lnTo>
                <a:lnTo>
                  <a:pt x="4301680" y="4381500"/>
                </a:lnTo>
                <a:lnTo>
                  <a:pt x="4336128" y="4343400"/>
                </a:lnTo>
                <a:lnTo>
                  <a:pt x="4369941" y="4305300"/>
                </a:lnTo>
                <a:lnTo>
                  <a:pt x="4402967" y="4267200"/>
                </a:lnTo>
                <a:lnTo>
                  <a:pt x="4435207" y="4241800"/>
                </a:lnTo>
                <a:lnTo>
                  <a:pt x="4466661" y="4203700"/>
                </a:lnTo>
                <a:lnTo>
                  <a:pt x="4497328" y="4165600"/>
                </a:lnTo>
                <a:lnTo>
                  <a:pt x="4527210" y="4127500"/>
                </a:lnTo>
                <a:lnTo>
                  <a:pt x="4556304" y="4089400"/>
                </a:lnTo>
                <a:lnTo>
                  <a:pt x="4584613" y="4051300"/>
                </a:lnTo>
                <a:lnTo>
                  <a:pt x="4612135" y="4013200"/>
                </a:lnTo>
                <a:lnTo>
                  <a:pt x="4638870" y="3975100"/>
                </a:lnTo>
                <a:lnTo>
                  <a:pt x="4664820" y="3937000"/>
                </a:lnTo>
                <a:lnTo>
                  <a:pt x="4689983" y="3898900"/>
                </a:lnTo>
                <a:lnTo>
                  <a:pt x="4714359" y="3860800"/>
                </a:lnTo>
                <a:lnTo>
                  <a:pt x="4737950" y="3822700"/>
                </a:lnTo>
                <a:lnTo>
                  <a:pt x="4760754" y="3784600"/>
                </a:lnTo>
                <a:lnTo>
                  <a:pt x="4782771" y="3746500"/>
                </a:lnTo>
                <a:lnTo>
                  <a:pt x="4804003" y="3695700"/>
                </a:lnTo>
                <a:lnTo>
                  <a:pt x="4824448" y="3657600"/>
                </a:lnTo>
                <a:lnTo>
                  <a:pt x="4844106" y="3619500"/>
                </a:lnTo>
                <a:lnTo>
                  <a:pt x="4862978" y="3581400"/>
                </a:lnTo>
                <a:lnTo>
                  <a:pt x="4881064" y="3530600"/>
                </a:lnTo>
                <a:lnTo>
                  <a:pt x="4898364" y="3492500"/>
                </a:lnTo>
                <a:lnTo>
                  <a:pt x="4914877" y="3454400"/>
                </a:lnTo>
                <a:lnTo>
                  <a:pt x="4930604" y="3403600"/>
                </a:lnTo>
                <a:lnTo>
                  <a:pt x="4945544" y="3365500"/>
                </a:lnTo>
                <a:lnTo>
                  <a:pt x="4959699" y="3314700"/>
                </a:lnTo>
                <a:lnTo>
                  <a:pt x="4973067" y="3276600"/>
                </a:lnTo>
                <a:lnTo>
                  <a:pt x="4985648" y="3238500"/>
                </a:lnTo>
                <a:lnTo>
                  <a:pt x="4997443" y="3187700"/>
                </a:lnTo>
                <a:lnTo>
                  <a:pt x="5008452" y="3149600"/>
                </a:lnTo>
                <a:lnTo>
                  <a:pt x="5018674" y="3098800"/>
                </a:lnTo>
                <a:lnTo>
                  <a:pt x="5028111" y="3060700"/>
                </a:lnTo>
                <a:lnTo>
                  <a:pt x="5036760" y="3009900"/>
                </a:lnTo>
                <a:lnTo>
                  <a:pt x="5044624" y="2971800"/>
                </a:lnTo>
                <a:lnTo>
                  <a:pt x="5051701" y="2921000"/>
                </a:lnTo>
                <a:lnTo>
                  <a:pt x="5057992" y="2882900"/>
                </a:lnTo>
                <a:lnTo>
                  <a:pt x="5063496" y="2832100"/>
                </a:lnTo>
                <a:lnTo>
                  <a:pt x="5068214" y="2794000"/>
                </a:lnTo>
                <a:lnTo>
                  <a:pt x="5072146" y="2743200"/>
                </a:lnTo>
                <a:lnTo>
                  <a:pt x="5075291" y="2705100"/>
                </a:lnTo>
                <a:lnTo>
                  <a:pt x="5077650" y="2654300"/>
                </a:lnTo>
                <a:lnTo>
                  <a:pt x="5079223" y="2616200"/>
                </a:lnTo>
                <a:lnTo>
                  <a:pt x="5080009" y="2565400"/>
                </a:lnTo>
                <a:lnTo>
                  <a:pt x="5080009" y="2527300"/>
                </a:lnTo>
                <a:lnTo>
                  <a:pt x="5079223" y="2476500"/>
                </a:lnTo>
                <a:lnTo>
                  <a:pt x="5077650" y="2438400"/>
                </a:lnTo>
                <a:lnTo>
                  <a:pt x="5075291" y="2387600"/>
                </a:lnTo>
                <a:lnTo>
                  <a:pt x="5072146" y="2349500"/>
                </a:lnTo>
                <a:lnTo>
                  <a:pt x="5068214" y="2298700"/>
                </a:lnTo>
                <a:lnTo>
                  <a:pt x="5063496" y="2260600"/>
                </a:lnTo>
                <a:lnTo>
                  <a:pt x="5057992" y="2209800"/>
                </a:lnTo>
                <a:lnTo>
                  <a:pt x="5051701" y="2171700"/>
                </a:lnTo>
                <a:lnTo>
                  <a:pt x="5044624" y="2120900"/>
                </a:lnTo>
                <a:lnTo>
                  <a:pt x="5036760" y="2082800"/>
                </a:lnTo>
                <a:lnTo>
                  <a:pt x="5028111" y="2032000"/>
                </a:lnTo>
                <a:lnTo>
                  <a:pt x="5018674" y="1993900"/>
                </a:lnTo>
                <a:lnTo>
                  <a:pt x="5008452" y="1943100"/>
                </a:lnTo>
                <a:lnTo>
                  <a:pt x="4997443" y="1905000"/>
                </a:lnTo>
                <a:lnTo>
                  <a:pt x="4985648" y="1854200"/>
                </a:lnTo>
                <a:lnTo>
                  <a:pt x="4973067" y="1816100"/>
                </a:lnTo>
                <a:lnTo>
                  <a:pt x="4959699" y="1778000"/>
                </a:lnTo>
                <a:lnTo>
                  <a:pt x="4945544" y="1727200"/>
                </a:lnTo>
                <a:lnTo>
                  <a:pt x="4930604" y="1689100"/>
                </a:lnTo>
                <a:lnTo>
                  <a:pt x="4914877" y="1638300"/>
                </a:lnTo>
                <a:lnTo>
                  <a:pt x="4898364" y="1600200"/>
                </a:lnTo>
                <a:lnTo>
                  <a:pt x="4881064" y="1562100"/>
                </a:lnTo>
                <a:lnTo>
                  <a:pt x="4862978" y="1511300"/>
                </a:lnTo>
                <a:lnTo>
                  <a:pt x="4844106" y="1473200"/>
                </a:lnTo>
                <a:lnTo>
                  <a:pt x="4824448" y="1435100"/>
                </a:lnTo>
                <a:lnTo>
                  <a:pt x="4804003" y="1397000"/>
                </a:lnTo>
                <a:lnTo>
                  <a:pt x="4782771" y="1346200"/>
                </a:lnTo>
                <a:lnTo>
                  <a:pt x="4760754" y="1308100"/>
                </a:lnTo>
                <a:lnTo>
                  <a:pt x="4737950" y="1270000"/>
                </a:lnTo>
                <a:lnTo>
                  <a:pt x="4714359" y="1231900"/>
                </a:lnTo>
                <a:lnTo>
                  <a:pt x="4689983" y="1193800"/>
                </a:lnTo>
                <a:lnTo>
                  <a:pt x="4664820" y="1155700"/>
                </a:lnTo>
                <a:lnTo>
                  <a:pt x="4638870" y="1117600"/>
                </a:lnTo>
                <a:lnTo>
                  <a:pt x="4612135" y="1079500"/>
                </a:lnTo>
                <a:lnTo>
                  <a:pt x="4584613" y="1041400"/>
                </a:lnTo>
                <a:lnTo>
                  <a:pt x="4556304" y="1003300"/>
                </a:lnTo>
                <a:lnTo>
                  <a:pt x="4527210" y="965200"/>
                </a:lnTo>
                <a:lnTo>
                  <a:pt x="4497328" y="927100"/>
                </a:lnTo>
                <a:lnTo>
                  <a:pt x="4466661" y="889000"/>
                </a:lnTo>
                <a:lnTo>
                  <a:pt x="4435207" y="850900"/>
                </a:lnTo>
                <a:lnTo>
                  <a:pt x="4402967" y="825500"/>
                </a:lnTo>
                <a:lnTo>
                  <a:pt x="4369941" y="787400"/>
                </a:lnTo>
                <a:lnTo>
                  <a:pt x="4336128" y="749300"/>
                </a:lnTo>
                <a:lnTo>
                  <a:pt x="4301680" y="711200"/>
                </a:lnTo>
                <a:lnTo>
                  <a:pt x="4266754" y="685800"/>
                </a:lnTo>
                <a:lnTo>
                  <a:pt x="4231362" y="647700"/>
                </a:lnTo>
                <a:lnTo>
                  <a:pt x="4195515" y="622300"/>
                </a:lnTo>
                <a:lnTo>
                  <a:pt x="4159225" y="584200"/>
                </a:lnTo>
                <a:lnTo>
                  <a:pt x="4085359" y="533400"/>
                </a:lnTo>
                <a:lnTo>
                  <a:pt x="4047805" y="508000"/>
                </a:lnTo>
                <a:lnTo>
                  <a:pt x="4009852" y="469900"/>
                </a:lnTo>
                <a:lnTo>
                  <a:pt x="3893714" y="393700"/>
                </a:lnTo>
                <a:lnTo>
                  <a:pt x="3814502" y="342900"/>
                </a:lnTo>
                <a:lnTo>
                  <a:pt x="3774393" y="330200"/>
                </a:lnTo>
                <a:lnTo>
                  <a:pt x="3693226" y="279400"/>
                </a:lnTo>
                <a:lnTo>
                  <a:pt x="3652190" y="266700"/>
                </a:lnTo>
                <a:lnTo>
                  <a:pt x="3610868" y="241300"/>
                </a:lnTo>
                <a:lnTo>
                  <a:pt x="3569271" y="228600"/>
                </a:lnTo>
                <a:lnTo>
                  <a:pt x="3527410" y="203200"/>
                </a:lnTo>
                <a:lnTo>
                  <a:pt x="3442940" y="177800"/>
                </a:lnTo>
                <a:lnTo>
                  <a:pt x="3400355" y="152400"/>
                </a:lnTo>
                <a:lnTo>
                  <a:pt x="3096752" y="63500"/>
                </a:lnTo>
                <a:close/>
              </a:path>
              <a:path w="5080634" h="5080000">
                <a:moveTo>
                  <a:pt x="2964307" y="38100"/>
                </a:moveTo>
                <a:lnTo>
                  <a:pt x="2115702" y="38100"/>
                </a:lnTo>
                <a:lnTo>
                  <a:pt x="2027279" y="63500"/>
                </a:lnTo>
                <a:lnTo>
                  <a:pt x="3052729" y="63500"/>
                </a:lnTo>
                <a:lnTo>
                  <a:pt x="2964307" y="38100"/>
                </a:lnTo>
                <a:close/>
              </a:path>
              <a:path w="5080634" h="5080000">
                <a:moveTo>
                  <a:pt x="2875457" y="25400"/>
                </a:moveTo>
                <a:lnTo>
                  <a:pt x="2204552" y="25400"/>
                </a:lnTo>
                <a:lnTo>
                  <a:pt x="2160079" y="38100"/>
                </a:lnTo>
                <a:lnTo>
                  <a:pt x="2919930" y="38100"/>
                </a:lnTo>
                <a:lnTo>
                  <a:pt x="2875457" y="25400"/>
                </a:lnTo>
                <a:close/>
              </a:path>
              <a:path w="5080634" h="5080000">
                <a:moveTo>
                  <a:pt x="2786271" y="12700"/>
                </a:moveTo>
                <a:lnTo>
                  <a:pt x="2293738" y="12700"/>
                </a:lnTo>
                <a:lnTo>
                  <a:pt x="2249108" y="25400"/>
                </a:lnTo>
                <a:lnTo>
                  <a:pt x="2830901" y="25400"/>
                </a:lnTo>
                <a:lnTo>
                  <a:pt x="2786271" y="12700"/>
                </a:lnTo>
                <a:close/>
              </a:path>
              <a:path w="5080634" h="5080000">
                <a:moveTo>
                  <a:pt x="2562420" y="0"/>
                </a:moveTo>
                <a:lnTo>
                  <a:pt x="2517588" y="0"/>
                </a:lnTo>
                <a:lnTo>
                  <a:pt x="2472762" y="12700"/>
                </a:lnTo>
                <a:lnTo>
                  <a:pt x="2607247" y="12700"/>
                </a:lnTo>
                <a:lnTo>
                  <a:pt x="25624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56364" y="2336795"/>
            <a:ext cx="5080635" cy="5080635"/>
          </a:xfrm>
          <a:custGeom>
            <a:avLst/>
            <a:gdLst/>
            <a:ahLst/>
            <a:cxnLst/>
            <a:rect l="l" t="t" r="r" b="b"/>
            <a:pathLst>
              <a:path w="5080634" h="5080634">
                <a:moveTo>
                  <a:pt x="4336227" y="743978"/>
                </a:moveTo>
                <a:lnTo>
                  <a:pt x="4370039" y="778427"/>
                </a:lnTo>
                <a:lnTo>
                  <a:pt x="4403066" y="813352"/>
                </a:lnTo>
                <a:lnTo>
                  <a:pt x="4435306" y="848744"/>
                </a:lnTo>
                <a:lnTo>
                  <a:pt x="4466759" y="884591"/>
                </a:lnTo>
                <a:lnTo>
                  <a:pt x="4497427" y="920881"/>
                </a:lnTo>
                <a:lnTo>
                  <a:pt x="4527308" y="957604"/>
                </a:lnTo>
                <a:lnTo>
                  <a:pt x="4556403" y="994748"/>
                </a:lnTo>
                <a:lnTo>
                  <a:pt x="4584711" y="1032302"/>
                </a:lnTo>
                <a:lnTo>
                  <a:pt x="4612233" y="1070254"/>
                </a:lnTo>
                <a:lnTo>
                  <a:pt x="4638969" y="1108594"/>
                </a:lnTo>
                <a:lnTo>
                  <a:pt x="4664918" y="1147311"/>
                </a:lnTo>
                <a:lnTo>
                  <a:pt x="4690081" y="1186392"/>
                </a:lnTo>
                <a:lnTo>
                  <a:pt x="4714457" y="1225827"/>
                </a:lnTo>
                <a:lnTo>
                  <a:pt x="4738048" y="1265605"/>
                </a:lnTo>
                <a:lnTo>
                  <a:pt x="4760852" y="1305714"/>
                </a:lnTo>
                <a:lnTo>
                  <a:pt x="4782869" y="1346143"/>
                </a:lnTo>
                <a:lnTo>
                  <a:pt x="4804101" y="1386881"/>
                </a:lnTo>
                <a:lnTo>
                  <a:pt x="4824545" y="1427916"/>
                </a:lnTo>
                <a:lnTo>
                  <a:pt x="4844204" y="1469238"/>
                </a:lnTo>
                <a:lnTo>
                  <a:pt x="4863076" y="1510836"/>
                </a:lnTo>
                <a:lnTo>
                  <a:pt x="4881162" y="1552697"/>
                </a:lnTo>
                <a:lnTo>
                  <a:pt x="4898462" y="1594811"/>
                </a:lnTo>
                <a:lnTo>
                  <a:pt x="4914975" y="1637166"/>
                </a:lnTo>
                <a:lnTo>
                  <a:pt x="4930702" y="1679752"/>
                </a:lnTo>
                <a:lnTo>
                  <a:pt x="4945642" y="1722556"/>
                </a:lnTo>
                <a:lnTo>
                  <a:pt x="4959796" y="1765569"/>
                </a:lnTo>
                <a:lnTo>
                  <a:pt x="4973164" y="1808777"/>
                </a:lnTo>
                <a:lnTo>
                  <a:pt x="4985746" y="1852172"/>
                </a:lnTo>
                <a:lnTo>
                  <a:pt x="4997541" y="1895740"/>
                </a:lnTo>
                <a:lnTo>
                  <a:pt x="5008550" y="1939471"/>
                </a:lnTo>
                <a:lnTo>
                  <a:pt x="5018772" y="1983354"/>
                </a:lnTo>
                <a:lnTo>
                  <a:pt x="5028208" y="2027377"/>
                </a:lnTo>
                <a:lnTo>
                  <a:pt x="5036858" y="2071530"/>
                </a:lnTo>
                <a:lnTo>
                  <a:pt x="5044722" y="2115800"/>
                </a:lnTo>
                <a:lnTo>
                  <a:pt x="5051799" y="2160177"/>
                </a:lnTo>
                <a:lnTo>
                  <a:pt x="5058089" y="2204649"/>
                </a:lnTo>
                <a:lnTo>
                  <a:pt x="5063594" y="2249206"/>
                </a:lnTo>
                <a:lnTo>
                  <a:pt x="5068312" y="2293836"/>
                </a:lnTo>
                <a:lnTo>
                  <a:pt x="5072244" y="2338527"/>
                </a:lnTo>
                <a:lnTo>
                  <a:pt x="5075389" y="2383269"/>
                </a:lnTo>
                <a:lnTo>
                  <a:pt x="5077748" y="2428051"/>
                </a:lnTo>
                <a:lnTo>
                  <a:pt x="5079321" y="2472860"/>
                </a:lnTo>
                <a:lnTo>
                  <a:pt x="5080107" y="2517686"/>
                </a:lnTo>
                <a:lnTo>
                  <a:pt x="5080107" y="2562518"/>
                </a:lnTo>
                <a:lnTo>
                  <a:pt x="5079321" y="2607345"/>
                </a:lnTo>
                <a:lnTo>
                  <a:pt x="5077748" y="2652154"/>
                </a:lnTo>
                <a:lnTo>
                  <a:pt x="5075389" y="2696935"/>
                </a:lnTo>
                <a:lnTo>
                  <a:pt x="5072244" y="2741677"/>
                </a:lnTo>
                <a:lnTo>
                  <a:pt x="5068312" y="2786369"/>
                </a:lnTo>
                <a:lnTo>
                  <a:pt x="5063594" y="2830999"/>
                </a:lnTo>
                <a:lnTo>
                  <a:pt x="5058089" y="2875555"/>
                </a:lnTo>
                <a:lnTo>
                  <a:pt x="5051799" y="2920028"/>
                </a:lnTo>
                <a:lnTo>
                  <a:pt x="5044722" y="2964405"/>
                </a:lnTo>
                <a:lnTo>
                  <a:pt x="5036858" y="3008675"/>
                </a:lnTo>
                <a:lnTo>
                  <a:pt x="5028208" y="3052828"/>
                </a:lnTo>
                <a:lnTo>
                  <a:pt x="5018772" y="3096851"/>
                </a:lnTo>
                <a:lnTo>
                  <a:pt x="5008550" y="3140734"/>
                </a:lnTo>
                <a:lnTo>
                  <a:pt x="4997541" y="3184465"/>
                </a:lnTo>
                <a:lnTo>
                  <a:pt x="4985746" y="3228033"/>
                </a:lnTo>
                <a:lnTo>
                  <a:pt x="4973164" y="3271427"/>
                </a:lnTo>
                <a:lnTo>
                  <a:pt x="4959796" y="3314636"/>
                </a:lnTo>
                <a:lnTo>
                  <a:pt x="4945642" y="3357649"/>
                </a:lnTo>
                <a:lnTo>
                  <a:pt x="4930702" y="3400453"/>
                </a:lnTo>
                <a:lnTo>
                  <a:pt x="4914975" y="3443039"/>
                </a:lnTo>
                <a:lnTo>
                  <a:pt x="4898462" y="3485394"/>
                </a:lnTo>
                <a:lnTo>
                  <a:pt x="4881162" y="3527508"/>
                </a:lnTo>
                <a:lnTo>
                  <a:pt x="4863076" y="3569369"/>
                </a:lnTo>
                <a:lnTo>
                  <a:pt x="4844204" y="3610966"/>
                </a:lnTo>
                <a:lnTo>
                  <a:pt x="4824545" y="3652288"/>
                </a:lnTo>
                <a:lnTo>
                  <a:pt x="4804101" y="3693324"/>
                </a:lnTo>
                <a:lnTo>
                  <a:pt x="4782869" y="3734062"/>
                </a:lnTo>
                <a:lnTo>
                  <a:pt x="4760852" y="3774491"/>
                </a:lnTo>
                <a:lnTo>
                  <a:pt x="4738048" y="3814600"/>
                </a:lnTo>
                <a:lnTo>
                  <a:pt x="4714457" y="3854378"/>
                </a:lnTo>
                <a:lnTo>
                  <a:pt x="4690081" y="3893813"/>
                </a:lnTo>
                <a:lnTo>
                  <a:pt x="4664918" y="3932894"/>
                </a:lnTo>
                <a:lnTo>
                  <a:pt x="4638969" y="3971611"/>
                </a:lnTo>
                <a:lnTo>
                  <a:pt x="4612233" y="4009951"/>
                </a:lnTo>
                <a:lnTo>
                  <a:pt x="4584711" y="4047903"/>
                </a:lnTo>
                <a:lnTo>
                  <a:pt x="4556403" y="4085457"/>
                </a:lnTo>
                <a:lnTo>
                  <a:pt x="4527308" y="4122601"/>
                </a:lnTo>
                <a:lnTo>
                  <a:pt x="4497427" y="4159324"/>
                </a:lnTo>
                <a:lnTo>
                  <a:pt x="4466759" y="4195614"/>
                </a:lnTo>
                <a:lnTo>
                  <a:pt x="4435306" y="4231461"/>
                </a:lnTo>
                <a:lnTo>
                  <a:pt x="4403066" y="4266853"/>
                </a:lnTo>
                <a:lnTo>
                  <a:pt x="4370039" y="4301778"/>
                </a:lnTo>
                <a:lnTo>
                  <a:pt x="4336227" y="4336227"/>
                </a:lnTo>
                <a:lnTo>
                  <a:pt x="4301778" y="4370039"/>
                </a:lnTo>
                <a:lnTo>
                  <a:pt x="4266853" y="4403066"/>
                </a:lnTo>
                <a:lnTo>
                  <a:pt x="4231461" y="4435306"/>
                </a:lnTo>
                <a:lnTo>
                  <a:pt x="4195614" y="4466759"/>
                </a:lnTo>
                <a:lnTo>
                  <a:pt x="4159324" y="4497427"/>
                </a:lnTo>
                <a:lnTo>
                  <a:pt x="4122601" y="4527308"/>
                </a:lnTo>
                <a:lnTo>
                  <a:pt x="4085457" y="4556403"/>
                </a:lnTo>
                <a:lnTo>
                  <a:pt x="4047903" y="4584711"/>
                </a:lnTo>
                <a:lnTo>
                  <a:pt x="4009951" y="4612233"/>
                </a:lnTo>
                <a:lnTo>
                  <a:pt x="3971611" y="4638969"/>
                </a:lnTo>
                <a:lnTo>
                  <a:pt x="3932894" y="4664918"/>
                </a:lnTo>
                <a:lnTo>
                  <a:pt x="3893813" y="4690081"/>
                </a:lnTo>
                <a:lnTo>
                  <a:pt x="3854378" y="4714457"/>
                </a:lnTo>
                <a:lnTo>
                  <a:pt x="3814600" y="4738048"/>
                </a:lnTo>
                <a:lnTo>
                  <a:pt x="3774491" y="4760852"/>
                </a:lnTo>
                <a:lnTo>
                  <a:pt x="3734062" y="4782869"/>
                </a:lnTo>
                <a:lnTo>
                  <a:pt x="3693324" y="4804101"/>
                </a:lnTo>
                <a:lnTo>
                  <a:pt x="3652288" y="4824545"/>
                </a:lnTo>
                <a:lnTo>
                  <a:pt x="3610966" y="4844204"/>
                </a:lnTo>
                <a:lnTo>
                  <a:pt x="3569369" y="4863076"/>
                </a:lnTo>
                <a:lnTo>
                  <a:pt x="3527508" y="4881162"/>
                </a:lnTo>
                <a:lnTo>
                  <a:pt x="3485394" y="4898462"/>
                </a:lnTo>
                <a:lnTo>
                  <a:pt x="3443039" y="4914975"/>
                </a:lnTo>
                <a:lnTo>
                  <a:pt x="3400453" y="4930702"/>
                </a:lnTo>
                <a:lnTo>
                  <a:pt x="3357649" y="4945642"/>
                </a:lnTo>
                <a:lnTo>
                  <a:pt x="3314636" y="4959796"/>
                </a:lnTo>
                <a:lnTo>
                  <a:pt x="3271427" y="4973164"/>
                </a:lnTo>
                <a:lnTo>
                  <a:pt x="3228033" y="4985746"/>
                </a:lnTo>
                <a:lnTo>
                  <a:pt x="3184465" y="4997541"/>
                </a:lnTo>
                <a:lnTo>
                  <a:pt x="3140734" y="5008550"/>
                </a:lnTo>
                <a:lnTo>
                  <a:pt x="3096851" y="5018772"/>
                </a:lnTo>
                <a:lnTo>
                  <a:pt x="3052828" y="5028208"/>
                </a:lnTo>
                <a:lnTo>
                  <a:pt x="3008675" y="5036858"/>
                </a:lnTo>
                <a:lnTo>
                  <a:pt x="2964405" y="5044722"/>
                </a:lnTo>
                <a:lnTo>
                  <a:pt x="2920028" y="5051799"/>
                </a:lnTo>
                <a:lnTo>
                  <a:pt x="2875555" y="5058089"/>
                </a:lnTo>
                <a:lnTo>
                  <a:pt x="2830999" y="5063594"/>
                </a:lnTo>
                <a:lnTo>
                  <a:pt x="2786369" y="5068312"/>
                </a:lnTo>
                <a:lnTo>
                  <a:pt x="2741677" y="5072244"/>
                </a:lnTo>
                <a:lnTo>
                  <a:pt x="2696935" y="5075389"/>
                </a:lnTo>
                <a:lnTo>
                  <a:pt x="2652154" y="5077748"/>
                </a:lnTo>
                <a:lnTo>
                  <a:pt x="2607345" y="5079321"/>
                </a:lnTo>
                <a:lnTo>
                  <a:pt x="2562518" y="5080107"/>
                </a:lnTo>
                <a:lnTo>
                  <a:pt x="2517686" y="5080107"/>
                </a:lnTo>
                <a:lnTo>
                  <a:pt x="2472860" y="5079321"/>
                </a:lnTo>
                <a:lnTo>
                  <a:pt x="2428051" y="5077748"/>
                </a:lnTo>
                <a:lnTo>
                  <a:pt x="2383269" y="5075389"/>
                </a:lnTo>
                <a:lnTo>
                  <a:pt x="2338527" y="5072244"/>
                </a:lnTo>
                <a:lnTo>
                  <a:pt x="2293836" y="5068312"/>
                </a:lnTo>
                <a:lnTo>
                  <a:pt x="2249206" y="5063594"/>
                </a:lnTo>
                <a:lnTo>
                  <a:pt x="2204649" y="5058089"/>
                </a:lnTo>
                <a:lnTo>
                  <a:pt x="2160177" y="5051799"/>
                </a:lnTo>
                <a:lnTo>
                  <a:pt x="2115800" y="5044722"/>
                </a:lnTo>
                <a:lnTo>
                  <a:pt x="2071530" y="5036858"/>
                </a:lnTo>
                <a:lnTo>
                  <a:pt x="2027377" y="5028208"/>
                </a:lnTo>
                <a:lnTo>
                  <a:pt x="1983354" y="5018772"/>
                </a:lnTo>
                <a:lnTo>
                  <a:pt x="1939471" y="5008550"/>
                </a:lnTo>
                <a:lnTo>
                  <a:pt x="1895740" y="4997541"/>
                </a:lnTo>
                <a:lnTo>
                  <a:pt x="1852172" y="4985746"/>
                </a:lnTo>
                <a:lnTo>
                  <a:pt x="1808777" y="4973164"/>
                </a:lnTo>
                <a:lnTo>
                  <a:pt x="1765569" y="4959796"/>
                </a:lnTo>
                <a:lnTo>
                  <a:pt x="1722556" y="4945642"/>
                </a:lnTo>
                <a:lnTo>
                  <a:pt x="1679752" y="4930702"/>
                </a:lnTo>
                <a:lnTo>
                  <a:pt x="1637166" y="4914975"/>
                </a:lnTo>
                <a:lnTo>
                  <a:pt x="1594811" y="4898462"/>
                </a:lnTo>
                <a:lnTo>
                  <a:pt x="1552697" y="4881162"/>
                </a:lnTo>
                <a:lnTo>
                  <a:pt x="1510836" y="4863076"/>
                </a:lnTo>
                <a:lnTo>
                  <a:pt x="1469238" y="4844204"/>
                </a:lnTo>
                <a:lnTo>
                  <a:pt x="1427916" y="4824545"/>
                </a:lnTo>
                <a:lnTo>
                  <a:pt x="1386881" y="4804101"/>
                </a:lnTo>
                <a:lnTo>
                  <a:pt x="1346143" y="4782869"/>
                </a:lnTo>
                <a:lnTo>
                  <a:pt x="1305714" y="4760852"/>
                </a:lnTo>
                <a:lnTo>
                  <a:pt x="1265605" y="4738048"/>
                </a:lnTo>
                <a:lnTo>
                  <a:pt x="1225827" y="4714457"/>
                </a:lnTo>
                <a:lnTo>
                  <a:pt x="1186392" y="4690081"/>
                </a:lnTo>
                <a:lnTo>
                  <a:pt x="1147311" y="4664918"/>
                </a:lnTo>
                <a:lnTo>
                  <a:pt x="1108594" y="4638969"/>
                </a:lnTo>
                <a:lnTo>
                  <a:pt x="1070254" y="4612233"/>
                </a:lnTo>
                <a:lnTo>
                  <a:pt x="1032302" y="4584711"/>
                </a:lnTo>
                <a:lnTo>
                  <a:pt x="994748" y="4556403"/>
                </a:lnTo>
                <a:lnTo>
                  <a:pt x="957604" y="4527308"/>
                </a:lnTo>
                <a:lnTo>
                  <a:pt x="920881" y="4497427"/>
                </a:lnTo>
                <a:lnTo>
                  <a:pt x="884591" y="4466759"/>
                </a:lnTo>
                <a:lnTo>
                  <a:pt x="848744" y="4435306"/>
                </a:lnTo>
                <a:lnTo>
                  <a:pt x="813352" y="4403066"/>
                </a:lnTo>
                <a:lnTo>
                  <a:pt x="778427" y="4370039"/>
                </a:lnTo>
                <a:lnTo>
                  <a:pt x="743978" y="4336227"/>
                </a:lnTo>
                <a:lnTo>
                  <a:pt x="710166" y="4301778"/>
                </a:lnTo>
                <a:lnTo>
                  <a:pt x="677139" y="4266853"/>
                </a:lnTo>
                <a:lnTo>
                  <a:pt x="644899" y="4231461"/>
                </a:lnTo>
                <a:lnTo>
                  <a:pt x="613445" y="4195614"/>
                </a:lnTo>
                <a:lnTo>
                  <a:pt x="582778" y="4159324"/>
                </a:lnTo>
                <a:lnTo>
                  <a:pt x="552897" y="4122601"/>
                </a:lnTo>
                <a:lnTo>
                  <a:pt x="523802" y="4085457"/>
                </a:lnTo>
                <a:lnTo>
                  <a:pt x="495494" y="4047903"/>
                </a:lnTo>
                <a:lnTo>
                  <a:pt x="467972" y="4009951"/>
                </a:lnTo>
                <a:lnTo>
                  <a:pt x="441236" y="3971611"/>
                </a:lnTo>
                <a:lnTo>
                  <a:pt x="415287" y="3932894"/>
                </a:lnTo>
                <a:lnTo>
                  <a:pt x="390124" y="3893813"/>
                </a:lnTo>
                <a:lnTo>
                  <a:pt x="365747" y="3854378"/>
                </a:lnTo>
                <a:lnTo>
                  <a:pt x="342157" y="3814600"/>
                </a:lnTo>
                <a:lnTo>
                  <a:pt x="319353" y="3774491"/>
                </a:lnTo>
                <a:lnTo>
                  <a:pt x="297336" y="3734062"/>
                </a:lnTo>
                <a:lnTo>
                  <a:pt x="276104" y="3693324"/>
                </a:lnTo>
                <a:lnTo>
                  <a:pt x="255659" y="3652288"/>
                </a:lnTo>
                <a:lnTo>
                  <a:pt x="236001" y="3610966"/>
                </a:lnTo>
                <a:lnTo>
                  <a:pt x="217128" y="3569369"/>
                </a:lnTo>
                <a:lnTo>
                  <a:pt x="199043" y="3527508"/>
                </a:lnTo>
                <a:lnTo>
                  <a:pt x="181743" y="3485394"/>
                </a:lnTo>
                <a:lnTo>
                  <a:pt x="165230" y="3443039"/>
                </a:lnTo>
                <a:lnTo>
                  <a:pt x="149503" y="3400453"/>
                </a:lnTo>
                <a:lnTo>
                  <a:pt x="134562" y="3357649"/>
                </a:lnTo>
                <a:lnTo>
                  <a:pt x="120408" y="3314636"/>
                </a:lnTo>
                <a:lnTo>
                  <a:pt x="107040" y="3271427"/>
                </a:lnTo>
                <a:lnTo>
                  <a:pt x="94459" y="3228033"/>
                </a:lnTo>
                <a:lnTo>
                  <a:pt x="82664" y="3184465"/>
                </a:lnTo>
                <a:lnTo>
                  <a:pt x="71655" y="3140734"/>
                </a:lnTo>
                <a:lnTo>
                  <a:pt x="61433" y="3096851"/>
                </a:lnTo>
                <a:lnTo>
                  <a:pt x="51996" y="3052828"/>
                </a:lnTo>
                <a:lnTo>
                  <a:pt x="43347" y="3008675"/>
                </a:lnTo>
                <a:lnTo>
                  <a:pt x="35483" y="2964405"/>
                </a:lnTo>
                <a:lnTo>
                  <a:pt x="28406" y="2920028"/>
                </a:lnTo>
                <a:lnTo>
                  <a:pt x="22115" y="2875555"/>
                </a:lnTo>
                <a:lnTo>
                  <a:pt x="16611" y="2830999"/>
                </a:lnTo>
                <a:lnTo>
                  <a:pt x="11893" y="2786369"/>
                </a:lnTo>
                <a:lnTo>
                  <a:pt x="7961" y="2741677"/>
                </a:lnTo>
                <a:lnTo>
                  <a:pt x="4816" y="2696935"/>
                </a:lnTo>
                <a:lnTo>
                  <a:pt x="2457" y="2652154"/>
                </a:lnTo>
                <a:lnTo>
                  <a:pt x="884" y="2607345"/>
                </a:lnTo>
                <a:lnTo>
                  <a:pt x="98" y="2562518"/>
                </a:lnTo>
                <a:lnTo>
                  <a:pt x="98" y="2517686"/>
                </a:lnTo>
                <a:lnTo>
                  <a:pt x="884" y="2472860"/>
                </a:lnTo>
                <a:lnTo>
                  <a:pt x="2457" y="2428051"/>
                </a:lnTo>
                <a:lnTo>
                  <a:pt x="4816" y="2383269"/>
                </a:lnTo>
                <a:lnTo>
                  <a:pt x="7961" y="2338527"/>
                </a:lnTo>
                <a:lnTo>
                  <a:pt x="11893" y="2293836"/>
                </a:lnTo>
                <a:lnTo>
                  <a:pt x="16611" y="2249206"/>
                </a:lnTo>
                <a:lnTo>
                  <a:pt x="22115" y="2204649"/>
                </a:lnTo>
                <a:lnTo>
                  <a:pt x="28406" y="2160177"/>
                </a:lnTo>
                <a:lnTo>
                  <a:pt x="35483" y="2115800"/>
                </a:lnTo>
                <a:lnTo>
                  <a:pt x="43347" y="2071530"/>
                </a:lnTo>
                <a:lnTo>
                  <a:pt x="51996" y="2027377"/>
                </a:lnTo>
                <a:lnTo>
                  <a:pt x="61433" y="1983354"/>
                </a:lnTo>
                <a:lnTo>
                  <a:pt x="71655" y="1939471"/>
                </a:lnTo>
                <a:lnTo>
                  <a:pt x="82664" y="1895740"/>
                </a:lnTo>
                <a:lnTo>
                  <a:pt x="94459" y="1852172"/>
                </a:lnTo>
                <a:lnTo>
                  <a:pt x="107040" y="1808777"/>
                </a:lnTo>
                <a:lnTo>
                  <a:pt x="120408" y="1765569"/>
                </a:lnTo>
                <a:lnTo>
                  <a:pt x="134562" y="1722556"/>
                </a:lnTo>
                <a:lnTo>
                  <a:pt x="149503" y="1679752"/>
                </a:lnTo>
                <a:lnTo>
                  <a:pt x="165230" y="1637166"/>
                </a:lnTo>
                <a:lnTo>
                  <a:pt x="181743" y="1594811"/>
                </a:lnTo>
                <a:lnTo>
                  <a:pt x="199043" y="1552697"/>
                </a:lnTo>
                <a:lnTo>
                  <a:pt x="217128" y="1510836"/>
                </a:lnTo>
                <a:lnTo>
                  <a:pt x="236001" y="1469238"/>
                </a:lnTo>
                <a:lnTo>
                  <a:pt x="255659" y="1427916"/>
                </a:lnTo>
                <a:lnTo>
                  <a:pt x="276104" y="1386881"/>
                </a:lnTo>
                <a:lnTo>
                  <a:pt x="297336" y="1346143"/>
                </a:lnTo>
                <a:lnTo>
                  <a:pt x="319353" y="1305714"/>
                </a:lnTo>
                <a:lnTo>
                  <a:pt x="342157" y="1265605"/>
                </a:lnTo>
                <a:lnTo>
                  <a:pt x="365747" y="1225827"/>
                </a:lnTo>
                <a:lnTo>
                  <a:pt x="390124" y="1186392"/>
                </a:lnTo>
                <a:lnTo>
                  <a:pt x="415287" y="1147311"/>
                </a:lnTo>
                <a:lnTo>
                  <a:pt x="441236" y="1108594"/>
                </a:lnTo>
                <a:lnTo>
                  <a:pt x="467972" y="1070254"/>
                </a:lnTo>
                <a:lnTo>
                  <a:pt x="495494" y="1032302"/>
                </a:lnTo>
                <a:lnTo>
                  <a:pt x="523802" y="994748"/>
                </a:lnTo>
                <a:lnTo>
                  <a:pt x="552897" y="957604"/>
                </a:lnTo>
                <a:lnTo>
                  <a:pt x="582778" y="920881"/>
                </a:lnTo>
                <a:lnTo>
                  <a:pt x="613445" y="884591"/>
                </a:lnTo>
                <a:lnTo>
                  <a:pt x="644899" y="848744"/>
                </a:lnTo>
                <a:lnTo>
                  <a:pt x="677139" y="813352"/>
                </a:lnTo>
                <a:lnTo>
                  <a:pt x="710166" y="778427"/>
                </a:lnTo>
                <a:lnTo>
                  <a:pt x="743978" y="743978"/>
                </a:lnTo>
                <a:lnTo>
                  <a:pt x="778427" y="710166"/>
                </a:lnTo>
                <a:lnTo>
                  <a:pt x="813352" y="677139"/>
                </a:lnTo>
                <a:lnTo>
                  <a:pt x="848744" y="644899"/>
                </a:lnTo>
                <a:lnTo>
                  <a:pt x="884591" y="613445"/>
                </a:lnTo>
                <a:lnTo>
                  <a:pt x="920881" y="582778"/>
                </a:lnTo>
                <a:lnTo>
                  <a:pt x="957604" y="552897"/>
                </a:lnTo>
                <a:lnTo>
                  <a:pt x="994748" y="523802"/>
                </a:lnTo>
                <a:lnTo>
                  <a:pt x="1032302" y="495494"/>
                </a:lnTo>
                <a:lnTo>
                  <a:pt x="1070254" y="467972"/>
                </a:lnTo>
                <a:lnTo>
                  <a:pt x="1108594" y="441236"/>
                </a:lnTo>
                <a:lnTo>
                  <a:pt x="1147311" y="415287"/>
                </a:lnTo>
                <a:lnTo>
                  <a:pt x="1186392" y="390124"/>
                </a:lnTo>
                <a:lnTo>
                  <a:pt x="1225827" y="365747"/>
                </a:lnTo>
                <a:lnTo>
                  <a:pt x="1265605" y="342157"/>
                </a:lnTo>
                <a:lnTo>
                  <a:pt x="1305714" y="319353"/>
                </a:lnTo>
                <a:lnTo>
                  <a:pt x="1346143" y="297336"/>
                </a:lnTo>
                <a:lnTo>
                  <a:pt x="1386881" y="276104"/>
                </a:lnTo>
                <a:lnTo>
                  <a:pt x="1427916" y="255659"/>
                </a:lnTo>
                <a:lnTo>
                  <a:pt x="1469238" y="236001"/>
                </a:lnTo>
                <a:lnTo>
                  <a:pt x="1510836" y="217128"/>
                </a:lnTo>
                <a:lnTo>
                  <a:pt x="1552697" y="199043"/>
                </a:lnTo>
                <a:lnTo>
                  <a:pt x="1594811" y="181743"/>
                </a:lnTo>
                <a:lnTo>
                  <a:pt x="1637166" y="165230"/>
                </a:lnTo>
                <a:lnTo>
                  <a:pt x="1679752" y="149503"/>
                </a:lnTo>
                <a:lnTo>
                  <a:pt x="1722556" y="134562"/>
                </a:lnTo>
                <a:lnTo>
                  <a:pt x="1765569" y="120408"/>
                </a:lnTo>
                <a:lnTo>
                  <a:pt x="1808777" y="107040"/>
                </a:lnTo>
                <a:lnTo>
                  <a:pt x="1852172" y="94459"/>
                </a:lnTo>
                <a:lnTo>
                  <a:pt x="1895740" y="82664"/>
                </a:lnTo>
                <a:lnTo>
                  <a:pt x="1939471" y="71655"/>
                </a:lnTo>
                <a:lnTo>
                  <a:pt x="1983354" y="61433"/>
                </a:lnTo>
                <a:lnTo>
                  <a:pt x="2027377" y="51996"/>
                </a:lnTo>
                <a:lnTo>
                  <a:pt x="2071530" y="43347"/>
                </a:lnTo>
                <a:lnTo>
                  <a:pt x="2115800" y="35483"/>
                </a:lnTo>
                <a:lnTo>
                  <a:pt x="2160177" y="28406"/>
                </a:lnTo>
                <a:lnTo>
                  <a:pt x="2204649" y="22115"/>
                </a:lnTo>
                <a:lnTo>
                  <a:pt x="2249206" y="16611"/>
                </a:lnTo>
                <a:lnTo>
                  <a:pt x="2293836" y="11893"/>
                </a:lnTo>
                <a:lnTo>
                  <a:pt x="2338527" y="7961"/>
                </a:lnTo>
                <a:lnTo>
                  <a:pt x="2383269" y="4816"/>
                </a:lnTo>
                <a:lnTo>
                  <a:pt x="2428051" y="2457"/>
                </a:lnTo>
                <a:lnTo>
                  <a:pt x="2472860" y="884"/>
                </a:lnTo>
                <a:lnTo>
                  <a:pt x="2517686" y="98"/>
                </a:lnTo>
                <a:lnTo>
                  <a:pt x="2562518" y="98"/>
                </a:lnTo>
                <a:lnTo>
                  <a:pt x="2607345" y="884"/>
                </a:lnTo>
                <a:lnTo>
                  <a:pt x="2652154" y="2457"/>
                </a:lnTo>
                <a:lnTo>
                  <a:pt x="2696935" y="4816"/>
                </a:lnTo>
                <a:lnTo>
                  <a:pt x="2741677" y="7961"/>
                </a:lnTo>
                <a:lnTo>
                  <a:pt x="2786369" y="11893"/>
                </a:lnTo>
                <a:lnTo>
                  <a:pt x="2830999" y="16611"/>
                </a:lnTo>
                <a:lnTo>
                  <a:pt x="2875555" y="22115"/>
                </a:lnTo>
                <a:lnTo>
                  <a:pt x="2920028" y="28406"/>
                </a:lnTo>
                <a:lnTo>
                  <a:pt x="2964405" y="35483"/>
                </a:lnTo>
                <a:lnTo>
                  <a:pt x="3008675" y="43347"/>
                </a:lnTo>
                <a:lnTo>
                  <a:pt x="3052828" y="51996"/>
                </a:lnTo>
                <a:lnTo>
                  <a:pt x="3096851" y="61433"/>
                </a:lnTo>
                <a:lnTo>
                  <a:pt x="3140734" y="71655"/>
                </a:lnTo>
                <a:lnTo>
                  <a:pt x="3184465" y="82664"/>
                </a:lnTo>
                <a:lnTo>
                  <a:pt x="3228033" y="94459"/>
                </a:lnTo>
                <a:lnTo>
                  <a:pt x="3271427" y="107040"/>
                </a:lnTo>
                <a:lnTo>
                  <a:pt x="3314636" y="120408"/>
                </a:lnTo>
                <a:lnTo>
                  <a:pt x="3357649" y="134562"/>
                </a:lnTo>
                <a:lnTo>
                  <a:pt x="3400453" y="149503"/>
                </a:lnTo>
                <a:lnTo>
                  <a:pt x="3443039" y="165230"/>
                </a:lnTo>
                <a:lnTo>
                  <a:pt x="3485394" y="181743"/>
                </a:lnTo>
                <a:lnTo>
                  <a:pt x="3527508" y="199043"/>
                </a:lnTo>
                <a:lnTo>
                  <a:pt x="3569369" y="217128"/>
                </a:lnTo>
                <a:lnTo>
                  <a:pt x="3610966" y="236001"/>
                </a:lnTo>
                <a:lnTo>
                  <a:pt x="3652288" y="255659"/>
                </a:lnTo>
                <a:lnTo>
                  <a:pt x="3693324" y="276104"/>
                </a:lnTo>
                <a:lnTo>
                  <a:pt x="3734062" y="297336"/>
                </a:lnTo>
                <a:lnTo>
                  <a:pt x="3774491" y="319353"/>
                </a:lnTo>
                <a:lnTo>
                  <a:pt x="3814600" y="342157"/>
                </a:lnTo>
                <a:lnTo>
                  <a:pt x="3854378" y="365747"/>
                </a:lnTo>
                <a:lnTo>
                  <a:pt x="3893813" y="390124"/>
                </a:lnTo>
                <a:lnTo>
                  <a:pt x="3932894" y="415287"/>
                </a:lnTo>
                <a:lnTo>
                  <a:pt x="3971611" y="441236"/>
                </a:lnTo>
                <a:lnTo>
                  <a:pt x="4009951" y="467972"/>
                </a:lnTo>
                <a:lnTo>
                  <a:pt x="4047903" y="495494"/>
                </a:lnTo>
                <a:lnTo>
                  <a:pt x="4085457" y="523802"/>
                </a:lnTo>
                <a:lnTo>
                  <a:pt x="4122601" y="552897"/>
                </a:lnTo>
                <a:lnTo>
                  <a:pt x="4159324" y="582778"/>
                </a:lnTo>
                <a:lnTo>
                  <a:pt x="4195614" y="613445"/>
                </a:lnTo>
                <a:lnTo>
                  <a:pt x="4231461" y="644899"/>
                </a:lnTo>
                <a:lnTo>
                  <a:pt x="4266853" y="677139"/>
                </a:lnTo>
                <a:lnTo>
                  <a:pt x="4301778" y="710166"/>
                </a:lnTo>
                <a:lnTo>
                  <a:pt x="4336227" y="743978"/>
                </a:lnTo>
                <a:close/>
              </a:path>
            </a:pathLst>
          </a:custGeom>
          <a:ln w="508000">
            <a:solidFill>
              <a:srgbClr val="B517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47681" y="3456557"/>
            <a:ext cx="1697989" cy="2840990"/>
          </a:xfrm>
          <a:custGeom>
            <a:avLst/>
            <a:gdLst/>
            <a:ahLst/>
            <a:cxnLst/>
            <a:rect l="l" t="t" r="r" b="b"/>
            <a:pathLst>
              <a:path w="1697990" h="2840990">
                <a:moveTo>
                  <a:pt x="1417556" y="0"/>
                </a:moveTo>
                <a:lnTo>
                  <a:pt x="281064" y="0"/>
                </a:lnTo>
                <a:lnTo>
                  <a:pt x="226925" y="214"/>
                </a:lnTo>
                <a:lnTo>
                  <a:pt x="184004" y="1714"/>
                </a:lnTo>
                <a:lnTo>
                  <a:pt x="115594" y="13712"/>
                </a:lnTo>
                <a:lnTo>
                  <a:pt x="53359" y="53359"/>
                </a:lnTo>
                <a:lnTo>
                  <a:pt x="13712" y="115594"/>
                </a:lnTo>
                <a:lnTo>
                  <a:pt x="1708" y="184003"/>
                </a:lnTo>
                <a:lnTo>
                  <a:pt x="214" y="226399"/>
                </a:lnTo>
                <a:lnTo>
                  <a:pt x="0" y="279820"/>
                </a:lnTo>
                <a:lnTo>
                  <a:pt x="4" y="2560664"/>
                </a:lnTo>
                <a:lnTo>
                  <a:pt x="214" y="2613560"/>
                </a:lnTo>
                <a:lnTo>
                  <a:pt x="1731" y="2656636"/>
                </a:lnTo>
                <a:lnTo>
                  <a:pt x="13712" y="2724890"/>
                </a:lnTo>
                <a:lnTo>
                  <a:pt x="53359" y="2787124"/>
                </a:lnTo>
                <a:lnTo>
                  <a:pt x="115594" y="2826772"/>
                </a:lnTo>
                <a:lnTo>
                  <a:pt x="183849" y="2838770"/>
                </a:lnTo>
                <a:lnTo>
                  <a:pt x="226400" y="2840270"/>
                </a:lnTo>
                <a:lnTo>
                  <a:pt x="279820" y="2840484"/>
                </a:lnTo>
                <a:lnTo>
                  <a:pt x="1416312" y="2840484"/>
                </a:lnTo>
                <a:lnTo>
                  <a:pt x="1470452" y="2840270"/>
                </a:lnTo>
                <a:lnTo>
                  <a:pt x="1513372" y="2838770"/>
                </a:lnTo>
                <a:lnTo>
                  <a:pt x="1581782" y="2826772"/>
                </a:lnTo>
                <a:lnTo>
                  <a:pt x="1644016" y="2787124"/>
                </a:lnTo>
                <a:lnTo>
                  <a:pt x="1683664" y="2724890"/>
                </a:lnTo>
                <a:lnTo>
                  <a:pt x="1695668" y="2656480"/>
                </a:lnTo>
                <a:lnTo>
                  <a:pt x="1697162" y="2614084"/>
                </a:lnTo>
                <a:lnTo>
                  <a:pt x="1697376" y="2560664"/>
                </a:lnTo>
                <a:lnTo>
                  <a:pt x="1697371" y="279820"/>
                </a:lnTo>
                <a:lnTo>
                  <a:pt x="1697162" y="226924"/>
                </a:lnTo>
                <a:lnTo>
                  <a:pt x="1695644" y="183848"/>
                </a:lnTo>
                <a:lnTo>
                  <a:pt x="1683664" y="115594"/>
                </a:lnTo>
                <a:lnTo>
                  <a:pt x="1644016" y="53359"/>
                </a:lnTo>
                <a:lnTo>
                  <a:pt x="1581782" y="13712"/>
                </a:lnTo>
                <a:lnTo>
                  <a:pt x="1513527" y="1714"/>
                </a:lnTo>
                <a:lnTo>
                  <a:pt x="1470976" y="214"/>
                </a:lnTo>
                <a:lnTo>
                  <a:pt x="1417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13604" y="3627594"/>
            <a:ext cx="1556385" cy="2454275"/>
          </a:xfrm>
          <a:custGeom>
            <a:avLst/>
            <a:gdLst/>
            <a:ahLst/>
            <a:cxnLst/>
            <a:rect l="l" t="t" r="r" b="b"/>
            <a:pathLst>
              <a:path w="1556384" h="2454275">
                <a:moveTo>
                  <a:pt x="1276131" y="0"/>
                </a:moveTo>
                <a:lnTo>
                  <a:pt x="281064" y="0"/>
                </a:lnTo>
                <a:lnTo>
                  <a:pt x="226925" y="214"/>
                </a:lnTo>
                <a:lnTo>
                  <a:pt x="184004" y="1714"/>
                </a:lnTo>
                <a:lnTo>
                  <a:pt x="115594" y="13712"/>
                </a:lnTo>
                <a:lnTo>
                  <a:pt x="53359" y="53359"/>
                </a:lnTo>
                <a:lnTo>
                  <a:pt x="13712" y="115594"/>
                </a:lnTo>
                <a:lnTo>
                  <a:pt x="1708" y="184004"/>
                </a:lnTo>
                <a:lnTo>
                  <a:pt x="214" y="226400"/>
                </a:lnTo>
                <a:lnTo>
                  <a:pt x="0" y="279820"/>
                </a:lnTo>
                <a:lnTo>
                  <a:pt x="4" y="2173827"/>
                </a:lnTo>
                <a:lnTo>
                  <a:pt x="214" y="2226722"/>
                </a:lnTo>
                <a:lnTo>
                  <a:pt x="1731" y="2269798"/>
                </a:lnTo>
                <a:lnTo>
                  <a:pt x="13712" y="2338053"/>
                </a:lnTo>
                <a:lnTo>
                  <a:pt x="53359" y="2400287"/>
                </a:lnTo>
                <a:lnTo>
                  <a:pt x="115594" y="2439934"/>
                </a:lnTo>
                <a:lnTo>
                  <a:pt x="183849" y="2451933"/>
                </a:lnTo>
                <a:lnTo>
                  <a:pt x="226400" y="2453433"/>
                </a:lnTo>
                <a:lnTo>
                  <a:pt x="279820" y="2453647"/>
                </a:lnTo>
                <a:lnTo>
                  <a:pt x="1274886" y="2453647"/>
                </a:lnTo>
                <a:lnTo>
                  <a:pt x="1329026" y="2453433"/>
                </a:lnTo>
                <a:lnTo>
                  <a:pt x="1371947" y="2451933"/>
                </a:lnTo>
                <a:lnTo>
                  <a:pt x="1440357" y="2439934"/>
                </a:lnTo>
                <a:lnTo>
                  <a:pt x="1502591" y="2400287"/>
                </a:lnTo>
                <a:lnTo>
                  <a:pt x="1542238" y="2338053"/>
                </a:lnTo>
                <a:lnTo>
                  <a:pt x="1554243" y="2269642"/>
                </a:lnTo>
                <a:lnTo>
                  <a:pt x="1555737" y="2227247"/>
                </a:lnTo>
                <a:lnTo>
                  <a:pt x="1555951" y="2173827"/>
                </a:lnTo>
                <a:lnTo>
                  <a:pt x="1555947" y="279820"/>
                </a:lnTo>
                <a:lnTo>
                  <a:pt x="1555737" y="226925"/>
                </a:lnTo>
                <a:lnTo>
                  <a:pt x="1554220" y="183849"/>
                </a:lnTo>
                <a:lnTo>
                  <a:pt x="1542238" y="115594"/>
                </a:lnTo>
                <a:lnTo>
                  <a:pt x="1502591" y="53359"/>
                </a:lnTo>
                <a:lnTo>
                  <a:pt x="1440357" y="13712"/>
                </a:lnTo>
                <a:lnTo>
                  <a:pt x="1372102" y="1714"/>
                </a:lnTo>
                <a:lnTo>
                  <a:pt x="1329551" y="214"/>
                </a:lnTo>
                <a:lnTo>
                  <a:pt x="1276131" y="0"/>
                </a:lnTo>
                <a:close/>
              </a:path>
            </a:pathLst>
          </a:custGeom>
          <a:solidFill>
            <a:srgbClr val="D6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700446" y="2787290"/>
            <a:ext cx="3392170" cy="4179570"/>
          </a:xfrm>
          <a:custGeom>
            <a:avLst/>
            <a:gdLst/>
            <a:ahLst/>
            <a:cxnLst/>
            <a:rect l="l" t="t" r="r" b="b"/>
            <a:pathLst>
              <a:path w="3392170" h="4179570">
                <a:moveTo>
                  <a:pt x="2886450" y="4179019"/>
                </a:moveTo>
                <a:lnTo>
                  <a:pt x="0" y="384445"/>
                </a:lnTo>
                <a:lnTo>
                  <a:pt x="505397" y="0"/>
                </a:lnTo>
                <a:lnTo>
                  <a:pt x="3391848" y="3794574"/>
                </a:lnTo>
                <a:lnTo>
                  <a:pt x="2886450" y="4179019"/>
                </a:lnTo>
                <a:close/>
              </a:path>
            </a:pathLst>
          </a:custGeom>
          <a:solidFill>
            <a:srgbClr val="B51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52400" y="9417405"/>
            <a:ext cx="16383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3</a:t>
            </a:fld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00600" y="1041400"/>
            <a:ext cx="1638300" cy="1638300"/>
          </a:xfrm>
          <a:custGeom>
            <a:avLst/>
            <a:gdLst/>
            <a:ahLst/>
            <a:cxnLst/>
            <a:rect l="l" t="t" r="r" b="b"/>
            <a:pathLst>
              <a:path w="1638300" h="1638300">
                <a:moveTo>
                  <a:pt x="1398313" y="239912"/>
                </a:moveTo>
                <a:lnTo>
                  <a:pt x="1431362" y="274928"/>
                </a:lnTo>
                <a:lnTo>
                  <a:pt x="1461963" y="311356"/>
                </a:lnTo>
                <a:lnTo>
                  <a:pt x="1490116" y="349088"/>
                </a:lnTo>
                <a:lnTo>
                  <a:pt x="1515821" y="388014"/>
                </a:lnTo>
                <a:lnTo>
                  <a:pt x="1539078" y="428028"/>
                </a:lnTo>
                <a:lnTo>
                  <a:pt x="1559887" y="469019"/>
                </a:lnTo>
                <a:lnTo>
                  <a:pt x="1578247" y="510879"/>
                </a:lnTo>
                <a:lnTo>
                  <a:pt x="1594160" y="553500"/>
                </a:lnTo>
                <a:lnTo>
                  <a:pt x="1607624" y="596773"/>
                </a:lnTo>
                <a:lnTo>
                  <a:pt x="1618641" y="640589"/>
                </a:lnTo>
                <a:lnTo>
                  <a:pt x="1627209" y="684840"/>
                </a:lnTo>
                <a:lnTo>
                  <a:pt x="1633329" y="729416"/>
                </a:lnTo>
                <a:lnTo>
                  <a:pt x="1637001" y="774210"/>
                </a:lnTo>
                <a:lnTo>
                  <a:pt x="1638226" y="819112"/>
                </a:lnTo>
                <a:lnTo>
                  <a:pt x="1637001" y="864015"/>
                </a:lnTo>
                <a:lnTo>
                  <a:pt x="1633329" y="908809"/>
                </a:lnTo>
                <a:lnTo>
                  <a:pt x="1627209" y="953385"/>
                </a:lnTo>
                <a:lnTo>
                  <a:pt x="1618641" y="997636"/>
                </a:lnTo>
                <a:lnTo>
                  <a:pt x="1607624" y="1041452"/>
                </a:lnTo>
                <a:lnTo>
                  <a:pt x="1594160" y="1084724"/>
                </a:lnTo>
                <a:lnTo>
                  <a:pt x="1578247" y="1127345"/>
                </a:lnTo>
                <a:lnTo>
                  <a:pt x="1559887" y="1169206"/>
                </a:lnTo>
                <a:lnTo>
                  <a:pt x="1539078" y="1210197"/>
                </a:lnTo>
                <a:lnTo>
                  <a:pt x="1515821" y="1250210"/>
                </a:lnTo>
                <a:lnTo>
                  <a:pt x="1490116" y="1289137"/>
                </a:lnTo>
                <a:lnTo>
                  <a:pt x="1461963" y="1326869"/>
                </a:lnTo>
                <a:lnTo>
                  <a:pt x="1431362" y="1363297"/>
                </a:lnTo>
                <a:lnTo>
                  <a:pt x="1398313" y="1398313"/>
                </a:lnTo>
                <a:lnTo>
                  <a:pt x="1363297" y="1431362"/>
                </a:lnTo>
                <a:lnTo>
                  <a:pt x="1326869" y="1461963"/>
                </a:lnTo>
                <a:lnTo>
                  <a:pt x="1289137" y="1490116"/>
                </a:lnTo>
                <a:lnTo>
                  <a:pt x="1250210" y="1515821"/>
                </a:lnTo>
                <a:lnTo>
                  <a:pt x="1210197" y="1539078"/>
                </a:lnTo>
                <a:lnTo>
                  <a:pt x="1169206" y="1559887"/>
                </a:lnTo>
                <a:lnTo>
                  <a:pt x="1127345" y="1578247"/>
                </a:lnTo>
                <a:lnTo>
                  <a:pt x="1084724" y="1594160"/>
                </a:lnTo>
                <a:lnTo>
                  <a:pt x="1041452" y="1607624"/>
                </a:lnTo>
                <a:lnTo>
                  <a:pt x="997636" y="1618641"/>
                </a:lnTo>
                <a:lnTo>
                  <a:pt x="953385" y="1627209"/>
                </a:lnTo>
                <a:lnTo>
                  <a:pt x="908809" y="1633329"/>
                </a:lnTo>
                <a:lnTo>
                  <a:pt x="864015" y="1637001"/>
                </a:lnTo>
                <a:lnTo>
                  <a:pt x="819112" y="1638226"/>
                </a:lnTo>
                <a:lnTo>
                  <a:pt x="774210" y="1637001"/>
                </a:lnTo>
                <a:lnTo>
                  <a:pt x="729416" y="1633329"/>
                </a:lnTo>
                <a:lnTo>
                  <a:pt x="684840" y="1627209"/>
                </a:lnTo>
                <a:lnTo>
                  <a:pt x="640589" y="1618641"/>
                </a:lnTo>
                <a:lnTo>
                  <a:pt x="596773" y="1607624"/>
                </a:lnTo>
                <a:lnTo>
                  <a:pt x="553500" y="1594160"/>
                </a:lnTo>
                <a:lnTo>
                  <a:pt x="510879" y="1578247"/>
                </a:lnTo>
                <a:lnTo>
                  <a:pt x="469019" y="1559887"/>
                </a:lnTo>
                <a:lnTo>
                  <a:pt x="428028" y="1539078"/>
                </a:lnTo>
                <a:lnTo>
                  <a:pt x="388014" y="1515821"/>
                </a:lnTo>
                <a:lnTo>
                  <a:pt x="349088" y="1490116"/>
                </a:lnTo>
                <a:lnTo>
                  <a:pt x="311356" y="1461963"/>
                </a:lnTo>
                <a:lnTo>
                  <a:pt x="274928" y="1431362"/>
                </a:lnTo>
                <a:lnTo>
                  <a:pt x="239912" y="1398313"/>
                </a:lnTo>
                <a:lnTo>
                  <a:pt x="206863" y="1363297"/>
                </a:lnTo>
                <a:lnTo>
                  <a:pt x="176262" y="1326869"/>
                </a:lnTo>
                <a:lnTo>
                  <a:pt x="148109" y="1289137"/>
                </a:lnTo>
                <a:lnTo>
                  <a:pt x="122404" y="1250210"/>
                </a:lnTo>
                <a:lnTo>
                  <a:pt x="99147" y="1210197"/>
                </a:lnTo>
                <a:lnTo>
                  <a:pt x="78338" y="1169206"/>
                </a:lnTo>
                <a:lnTo>
                  <a:pt x="59978" y="1127345"/>
                </a:lnTo>
                <a:lnTo>
                  <a:pt x="44065" y="1084724"/>
                </a:lnTo>
                <a:lnTo>
                  <a:pt x="30601" y="1041452"/>
                </a:lnTo>
                <a:lnTo>
                  <a:pt x="19584" y="997636"/>
                </a:lnTo>
                <a:lnTo>
                  <a:pt x="11016" y="953385"/>
                </a:lnTo>
                <a:lnTo>
                  <a:pt x="4896" y="908809"/>
                </a:lnTo>
                <a:lnTo>
                  <a:pt x="1224" y="864015"/>
                </a:lnTo>
                <a:lnTo>
                  <a:pt x="0" y="819112"/>
                </a:lnTo>
                <a:lnTo>
                  <a:pt x="1224" y="774210"/>
                </a:lnTo>
                <a:lnTo>
                  <a:pt x="4896" y="729416"/>
                </a:lnTo>
                <a:lnTo>
                  <a:pt x="11016" y="684840"/>
                </a:lnTo>
                <a:lnTo>
                  <a:pt x="19584" y="640589"/>
                </a:lnTo>
                <a:lnTo>
                  <a:pt x="30601" y="596773"/>
                </a:lnTo>
                <a:lnTo>
                  <a:pt x="44065" y="553500"/>
                </a:lnTo>
                <a:lnTo>
                  <a:pt x="59978" y="510879"/>
                </a:lnTo>
                <a:lnTo>
                  <a:pt x="78338" y="469019"/>
                </a:lnTo>
                <a:lnTo>
                  <a:pt x="99147" y="428028"/>
                </a:lnTo>
                <a:lnTo>
                  <a:pt x="122404" y="388014"/>
                </a:lnTo>
                <a:lnTo>
                  <a:pt x="148109" y="349088"/>
                </a:lnTo>
                <a:lnTo>
                  <a:pt x="176262" y="311356"/>
                </a:lnTo>
                <a:lnTo>
                  <a:pt x="206863" y="274928"/>
                </a:lnTo>
                <a:lnTo>
                  <a:pt x="239912" y="239912"/>
                </a:lnTo>
                <a:lnTo>
                  <a:pt x="274928" y="206863"/>
                </a:lnTo>
                <a:lnTo>
                  <a:pt x="311356" y="176262"/>
                </a:lnTo>
                <a:lnTo>
                  <a:pt x="349088" y="148109"/>
                </a:lnTo>
                <a:lnTo>
                  <a:pt x="388014" y="122404"/>
                </a:lnTo>
                <a:lnTo>
                  <a:pt x="428028" y="99147"/>
                </a:lnTo>
                <a:lnTo>
                  <a:pt x="469019" y="78338"/>
                </a:lnTo>
                <a:lnTo>
                  <a:pt x="510879" y="59978"/>
                </a:lnTo>
                <a:lnTo>
                  <a:pt x="553500" y="44065"/>
                </a:lnTo>
                <a:lnTo>
                  <a:pt x="596773" y="30601"/>
                </a:lnTo>
                <a:lnTo>
                  <a:pt x="640589" y="19584"/>
                </a:lnTo>
                <a:lnTo>
                  <a:pt x="684840" y="11016"/>
                </a:lnTo>
                <a:lnTo>
                  <a:pt x="729416" y="4896"/>
                </a:lnTo>
                <a:lnTo>
                  <a:pt x="774210" y="1224"/>
                </a:lnTo>
                <a:lnTo>
                  <a:pt x="819112" y="0"/>
                </a:lnTo>
                <a:lnTo>
                  <a:pt x="864015" y="1224"/>
                </a:lnTo>
                <a:lnTo>
                  <a:pt x="908809" y="4896"/>
                </a:lnTo>
                <a:lnTo>
                  <a:pt x="953385" y="11016"/>
                </a:lnTo>
                <a:lnTo>
                  <a:pt x="997636" y="19584"/>
                </a:lnTo>
                <a:lnTo>
                  <a:pt x="1041452" y="30601"/>
                </a:lnTo>
                <a:lnTo>
                  <a:pt x="1084724" y="44065"/>
                </a:lnTo>
                <a:lnTo>
                  <a:pt x="1127345" y="59978"/>
                </a:lnTo>
                <a:lnTo>
                  <a:pt x="1169206" y="78338"/>
                </a:lnTo>
                <a:lnTo>
                  <a:pt x="1210197" y="99147"/>
                </a:lnTo>
                <a:lnTo>
                  <a:pt x="1250210" y="122404"/>
                </a:lnTo>
                <a:lnTo>
                  <a:pt x="1289137" y="148109"/>
                </a:lnTo>
                <a:lnTo>
                  <a:pt x="1326869" y="176262"/>
                </a:lnTo>
                <a:lnTo>
                  <a:pt x="1363297" y="206863"/>
                </a:lnTo>
                <a:lnTo>
                  <a:pt x="1398313" y="239912"/>
                </a:lnTo>
                <a:close/>
              </a:path>
            </a:pathLst>
          </a:custGeom>
          <a:ln w="63500">
            <a:solidFill>
              <a:srgbClr val="A9A9A9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77900" y="7581900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4999" y="0"/>
                </a:moveTo>
                <a:lnTo>
                  <a:pt x="590707" y="1537"/>
                </a:lnTo>
                <a:lnTo>
                  <a:pt x="546589" y="6148"/>
                </a:lnTo>
                <a:lnTo>
                  <a:pt x="502818" y="13833"/>
                </a:lnTo>
                <a:lnTo>
                  <a:pt x="459567" y="24593"/>
                </a:lnTo>
                <a:lnTo>
                  <a:pt x="417012" y="38427"/>
                </a:lnTo>
                <a:lnTo>
                  <a:pt x="375324" y="55335"/>
                </a:lnTo>
                <a:lnTo>
                  <a:pt x="334678" y="75317"/>
                </a:lnTo>
                <a:lnTo>
                  <a:pt x="295248" y="98373"/>
                </a:lnTo>
                <a:lnTo>
                  <a:pt x="257207" y="124504"/>
                </a:lnTo>
                <a:lnTo>
                  <a:pt x="220729" y="153709"/>
                </a:lnTo>
                <a:lnTo>
                  <a:pt x="185987" y="185988"/>
                </a:lnTo>
                <a:lnTo>
                  <a:pt x="153708" y="220729"/>
                </a:lnTo>
                <a:lnTo>
                  <a:pt x="124503" y="257208"/>
                </a:lnTo>
                <a:lnTo>
                  <a:pt x="98373" y="295249"/>
                </a:lnTo>
                <a:lnTo>
                  <a:pt x="75317" y="334679"/>
                </a:lnTo>
                <a:lnTo>
                  <a:pt x="55335" y="375325"/>
                </a:lnTo>
                <a:lnTo>
                  <a:pt x="38427" y="417012"/>
                </a:lnTo>
                <a:lnTo>
                  <a:pt x="24593" y="459568"/>
                </a:lnTo>
                <a:lnTo>
                  <a:pt x="13833" y="502818"/>
                </a:lnTo>
                <a:lnTo>
                  <a:pt x="6148" y="546589"/>
                </a:lnTo>
                <a:lnTo>
                  <a:pt x="1537" y="590708"/>
                </a:lnTo>
                <a:lnTo>
                  <a:pt x="0" y="635000"/>
                </a:lnTo>
                <a:lnTo>
                  <a:pt x="1537" y="679292"/>
                </a:lnTo>
                <a:lnTo>
                  <a:pt x="6148" y="723410"/>
                </a:lnTo>
                <a:lnTo>
                  <a:pt x="13833" y="767182"/>
                </a:lnTo>
                <a:lnTo>
                  <a:pt x="24593" y="810432"/>
                </a:lnTo>
                <a:lnTo>
                  <a:pt x="38427" y="852988"/>
                </a:lnTo>
                <a:lnTo>
                  <a:pt x="55335" y="894675"/>
                </a:lnTo>
                <a:lnTo>
                  <a:pt x="75317" y="935321"/>
                </a:lnTo>
                <a:lnTo>
                  <a:pt x="98373" y="974751"/>
                </a:lnTo>
                <a:lnTo>
                  <a:pt x="124503" y="1012792"/>
                </a:lnTo>
                <a:lnTo>
                  <a:pt x="153708" y="1049271"/>
                </a:lnTo>
                <a:lnTo>
                  <a:pt x="185987" y="1084013"/>
                </a:lnTo>
                <a:lnTo>
                  <a:pt x="220729" y="1116291"/>
                </a:lnTo>
                <a:lnTo>
                  <a:pt x="257207" y="1145496"/>
                </a:lnTo>
                <a:lnTo>
                  <a:pt x="295248" y="1171626"/>
                </a:lnTo>
                <a:lnTo>
                  <a:pt x="334678" y="1194683"/>
                </a:lnTo>
                <a:lnTo>
                  <a:pt x="375324" y="1214665"/>
                </a:lnTo>
                <a:lnTo>
                  <a:pt x="417012" y="1231573"/>
                </a:lnTo>
                <a:lnTo>
                  <a:pt x="459567" y="1245406"/>
                </a:lnTo>
                <a:lnTo>
                  <a:pt x="502818" y="1256166"/>
                </a:lnTo>
                <a:lnTo>
                  <a:pt x="546589" y="1263851"/>
                </a:lnTo>
                <a:lnTo>
                  <a:pt x="590707" y="1268463"/>
                </a:lnTo>
                <a:lnTo>
                  <a:pt x="634999" y="1270000"/>
                </a:lnTo>
                <a:lnTo>
                  <a:pt x="679292" y="1268463"/>
                </a:lnTo>
                <a:lnTo>
                  <a:pt x="723410" y="1263851"/>
                </a:lnTo>
                <a:lnTo>
                  <a:pt x="767181" y="1256166"/>
                </a:lnTo>
                <a:lnTo>
                  <a:pt x="810431" y="1245406"/>
                </a:lnTo>
                <a:lnTo>
                  <a:pt x="852987" y="1231573"/>
                </a:lnTo>
                <a:lnTo>
                  <a:pt x="894675" y="1214665"/>
                </a:lnTo>
                <a:lnTo>
                  <a:pt x="935320" y="1194683"/>
                </a:lnTo>
                <a:lnTo>
                  <a:pt x="974751" y="1171626"/>
                </a:lnTo>
                <a:lnTo>
                  <a:pt x="1012792" y="1145496"/>
                </a:lnTo>
                <a:lnTo>
                  <a:pt x="1049270" y="1116291"/>
                </a:lnTo>
                <a:lnTo>
                  <a:pt x="1084012" y="1084013"/>
                </a:lnTo>
                <a:lnTo>
                  <a:pt x="1116291" y="1049271"/>
                </a:lnTo>
                <a:lnTo>
                  <a:pt x="1145495" y="1012792"/>
                </a:lnTo>
                <a:lnTo>
                  <a:pt x="1171626" y="974751"/>
                </a:lnTo>
                <a:lnTo>
                  <a:pt x="1194682" y="935321"/>
                </a:lnTo>
                <a:lnTo>
                  <a:pt x="1214665" y="894675"/>
                </a:lnTo>
                <a:lnTo>
                  <a:pt x="1231573" y="852988"/>
                </a:lnTo>
                <a:lnTo>
                  <a:pt x="1245406" y="810432"/>
                </a:lnTo>
                <a:lnTo>
                  <a:pt x="1256166" y="767182"/>
                </a:lnTo>
                <a:lnTo>
                  <a:pt x="1263851" y="723410"/>
                </a:lnTo>
                <a:lnTo>
                  <a:pt x="1268463" y="679292"/>
                </a:lnTo>
                <a:lnTo>
                  <a:pt x="1270000" y="635000"/>
                </a:lnTo>
                <a:lnTo>
                  <a:pt x="1268463" y="590708"/>
                </a:lnTo>
                <a:lnTo>
                  <a:pt x="1263851" y="546589"/>
                </a:lnTo>
                <a:lnTo>
                  <a:pt x="1256166" y="502818"/>
                </a:lnTo>
                <a:lnTo>
                  <a:pt x="1245406" y="459568"/>
                </a:lnTo>
                <a:lnTo>
                  <a:pt x="1231573" y="417012"/>
                </a:lnTo>
                <a:lnTo>
                  <a:pt x="1214665" y="375325"/>
                </a:lnTo>
                <a:lnTo>
                  <a:pt x="1194682" y="334679"/>
                </a:lnTo>
                <a:lnTo>
                  <a:pt x="1171626" y="295249"/>
                </a:lnTo>
                <a:lnTo>
                  <a:pt x="1145495" y="257208"/>
                </a:lnTo>
                <a:lnTo>
                  <a:pt x="1116291" y="220729"/>
                </a:lnTo>
                <a:lnTo>
                  <a:pt x="1084012" y="185988"/>
                </a:lnTo>
                <a:lnTo>
                  <a:pt x="1049270" y="153709"/>
                </a:lnTo>
                <a:lnTo>
                  <a:pt x="1012792" y="124504"/>
                </a:lnTo>
                <a:lnTo>
                  <a:pt x="974751" y="98373"/>
                </a:lnTo>
                <a:lnTo>
                  <a:pt x="935320" y="75317"/>
                </a:lnTo>
                <a:lnTo>
                  <a:pt x="894675" y="55335"/>
                </a:lnTo>
                <a:lnTo>
                  <a:pt x="852987" y="38427"/>
                </a:lnTo>
                <a:lnTo>
                  <a:pt x="810431" y="24593"/>
                </a:lnTo>
                <a:lnTo>
                  <a:pt x="767181" y="13833"/>
                </a:lnTo>
                <a:lnTo>
                  <a:pt x="723410" y="6148"/>
                </a:lnTo>
                <a:lnTo>
                  <a:pt x="679292" y="1537"/>
                </a:lnTo>
                <a:lnTo>
                  <a:pt x="634999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58900" y="8051800"/>
            <a:ext cx="51752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15" dirty="0">
                <a:solidFill>
                  <a:srgbClr val="FFFFFF"/>
                </a:solidFill>
                <a:latin typeface="Arial"/>
                <a:cs typeface="Arial"/>
              </a:rPr>
              <a:t>Plan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53841" y="6750004"/>
            <a:ext cx="1828800" cy="1021715"/>
          </a:xfrm>
          <a:custGeom>
            <a:avLst/>
            <a:gdLst/>
            <a:ahLst/>
            <a:cxnLst/>
            <a:rect l="l" t="t" r="r" b="b"/>
            <a:pathLst>
              <a:path w="1828800" h="1021715">
                <a:moveTo>
                  <a:pt x="1828177" y="0"/>
                </a:moveTo>
                <a:lnTo>
                  <a:pt x="1320034" y="9093"/>
                </a:lnTo>
                <a:lnTo>
                  <a:pt x="1391649" y="143781"/>
                </a:lnTo>
                <a:lnTo>
                  <a:pt x="0" y="883734"/>
                </a:lnTo>
                <a:lnTo>
                  <a:pt x="73225" y="1021449"/>
                </a:lnTo>
                <a:lnTo>
                  <a:pt x="1464873" y="281496"/>
                </a:lnTo>
                <a:lnTo>
                  <a:pt x="1630885" y="281496"/>
                </a:lnTo>
                <a:lnTo>
                  <a:pt x="1828177" y="0"/>
                </a:lnTo>
                <a:close/>
              </a:path>
              <a:path w="1828800" h="1021715">
                <a:moveTo>
                  <a:pt x="1630885" y="281496"/>
                </a:moveTo>
                <a:lnTo>
                  <a:pt x="1464873" y="281496"/>
                </a:lnTo>
                <a:lnTo>
                  <a:pt x="1536487" y="416184"/>
                </a:lnTo>
                <a:lnTo>
                  <a:pt x="1630885" y="281496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 rot="19920000">
            <a:off x="3233592" y="6513853"/>
            <a:ext cx="535827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b="1" spc="25" dirty="0">
                <a:solidFill>
                  <a:srgbClr val="929292"/>
                </a:solidFill>
                <a:latin typeface="Arial"/>
                <a:cs typeface="Arial"/>
              </a:rPr>
              <a:t>cja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20303" y="6948617"/>
            <a:ext cx="368300" cy="42481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>
              <a:lnSpc>
                <a:spcPts val="2855"/>
              </a:lnSpc>
              <a:spcBef>
                <a:spcPts val="484"/>
              </a:spcBef>
            </a:pPr>
            <a:r>
              <a:rPr sz="2400" b="1" spc="-5" dirty="0">
                <a:solidFill>
                  <a:srgbClr val="929292"/>
                </a:solidFill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40547" y="6612121"/>
            <a:ext cx="758190" cy="640080"/>
          </a:xfrm>
          <a:prstGeom prst="rect">
            <a:avLst/>
          </a:prstGeom>
        </p:spPr>
        <p:txBody>
          <a:bodyPr vert="horz" wrap="square" lIns="0" tIns="276860" rIns="0" bIns="0" rtlCol="0">
            <a:spAutoFit/>
          </a:bodyPr>
          <a:lstStyle/>
          <a:p>
            <a:pPr>
              <a:lnSpc>
                <a:spcPts val="2855"/>
              </a:lnSpc>
              <a:spcBef>
                <a:spcPts val="2180"/>
              </a:spcBef>
            </a:pPr>
            <a:r>
              <a:rPr sz="2400" b="1" spc="5" dirty="0">
                <a:solidFill>
                  <a:srgbClr val="929292"/>
                </a:solidFill>
                <a:latin typeface="Arial"/>
                <a:cs typeface="Arial"/>
              </a:rPr>
              <a:t>aliza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61677" y="7002731"/>
            <a:ext cx="328930" cy="40322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>
              <a:lnSpc>
                <a:spcPts val="2855"/>
              </a:lnSpc>
              <a:spcBef>
                <a:spcPts val="315"/>
              </a:spcBef>
            </a:pPr>
            <a:r>
              <a:rPr sz="2400" b="1" spc="40" dirty="0">
                <a:solidFill>
                  <a:srgbClr val="929292"/>
                </a:solidFill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375112" y="558161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4999" y="0"/>
                </a:moveTo>
                <a:lnTo>
                  <a:pt x="590707" y="1537"/>
                </a:lnTo>
                <a:lnTo>
                  <a:pt x="546589" y="6148"/>
                </a:lnTo>
                <a:lnTo>
                  <a:pt x="502818" y="13833"/>
                </a:lnTo>
                <a:lnTo>
                  <a:pt x="459567" y="24593"/>
                </a:lnTo>
                <a:lnTo>
                  <a:pt x="417011" y="38427"/>
                </a:lnTo>
                <a:lnTo>
                  <a:pt x="375324" y="55334"/>
                </a:lnTo>
                <a:lnTo>
                  <a:pt x="334678" y="75317"/>
                </a:lnTo>
                <a:lnTo>
                  <a:pt x="295248" y="98373"/>
                </a:lnTo>
                <a:lnTo>
                  <a:pt x="257207" y="124503"/>
                </a:lnTo>
                <a:lnTo>
                  <a:pt x="220728" y="153708"/>
                </a:lnTo>
                <a:lnTo>
                  <a:pt x="185987" y="185987"/>
                </a:lnTo>
                <a:lnTo>
                  <a:pt x="153708" y="220728"/>
                </a:lnTo>
                <a:lnTo>
                  <a:pt x="124503" y="257207"/>
                </a:lnTo>
                <a:lnTo>
                  <a:pt x="98373" y="295248"/>
                </a:lnTo>
                <a:lnTo>
                  <a:pt x="75317" y="334678"/>
                </a:lnTo>
                <a:lnTo>
                  <a:pt x="55334" y="375324"/>
                </a:lnTo>
                <a:lnTo>
                  <a:pt x="38427" y="417011"/>
                </a:lnTo>
                <a:lnTo>
                  <a:pt x="24593" y="459567"/>
                </a:lnTo>
                <a:lnTo>
                  <a:pt x="13833" y="502818"/>
                </a:lnTo>
                <a:lnTo>
                  <a:pt x="6148" y="546589"/>
                </a:lnTo>
                <a:lnTo>
                  <a:pt x="1537" y="590707"/>
                </a:lnTo>
                <a:lnTo>
                  <a:pt x="0" y="634999"/>
                </a:lnTo>
                <a:lnTo>
                  <a:pt x="1537" y="679292"/>
                </a:lnTo>
                <a:lnTo>
                  <a:pt x="6148" y="723410"/>
                </a:lnTo>
                <a:lnTo>
                  <a:pt x="13833" y="767181"/>
                </a:lnTo>
                <a:lnTo>
                  <a:pt x="24593" y="810432"/>
                </a:lnTo>
                <a:lnTo>
                  <a:pt x="38427" y="852988"/>
                </a:lnTo>
                <a:lnTo>
                  <a:pt x="55334" y="894675"/>
                </a:lnTo>
                <a:lnTo>
                  <a:pt x="75317" y="935321"/>
                </a:lnTo>
                <a:lnTo>
                  <a:pt x="98373" y="974751"/>
                </a:lnTo>
                <a:lnTo>
                  <a:pt x="124503" y="1012792"/>
                </a:lnTo>
                <a:lnTo>
                  <a:pt x="153708" y="1049271"/>
                </a:lnTo>
                <a:lnTo>
                  <a:pt x="185987" y="1084012"/>
                </a:lnTo>
                <a:lnTo>
                  <a:pt x="220728" y="1116291"/>
                </a:lnTo>
                <a:lnTo>
                  <a:pt x="257207" y="1145496"/>
                </a:lnTo>
                <a:lnTo>
                  <a:pt x="295248" y="1171626"/>
                </a:lnTo>
                <a:lnTo>
                  <a:pt x="334678" y="1194682"/>
                </a:lnTo>
                <a:lnTo>
                  <a:pt x="375324" y="1214665"/>
                </a:lnTo>
                <a:lnTo>
                  <a:pt x="417011" y="1231572"/>
                </a:lnTo>
                <a:lnTo>
                  <a:pt x="459567" y="1245406"/>
                </a:lnTo>
                <a:lnTo>
                  <a:pt x="502818" y="1256166"/>
                </a:lnTo>
                <a:lnTo>
                  <a:pt x="546589" y="1263851"/>
                </a:lnTo>
                <a:lnTo>
                  <a:pt x="590707" y="1268462"/>
                </a:lnTo>
                <a:lnTo>
                  <a:pt x="634999" y="1269999"/>
                </a:lnTo>
                <a:lnTo>
                  <a:pt x="679292" y="1268462"/>
                </a:lnTo>
                <a:lnTo>
                  <a:pt x="723410" y="1263851"/>
                </a:lnTo>
                <a:lnTo>
                  <a:pt x="767181" y="1256166"/>
                </a:lnTo>
                <a:lnTo>
                  <a:pt x="810432" y="1245406"/>
                </a:lnTo>
                <a:lnTo>
                  <a:pt x="852988" y="1231572"/>
                </a:lnTo>
                <a:lnTo>
                  <a:pt x="894675" y="1214665"/>
                </a:lnTo>
                <a:lnTo>
                  <a:pt x="935321" y="1194682"/>
                </a:lnTo>
                <a:lnTo>
                  <a:pt x="974751" y="1171626"/>
                </a:lnTo>
                <a:lnTo>
                  <a:pt x="1012792" y="1145496"/>
                </a:lnTo>
                <a:lnTo>
                  <a:pt x="1049271" y="1116291"/>
                </a:lnTo>
                <a:lnTo>
                  <a:pt x="1084012" y="1084012"/>
                </a:lnTo>
                <a:lnTo>
                  <a:pt x="1116291" y="1049271"/>
                </a:lnTo>
                <a:lnTo>
                  <a:pt x="1145496" y="1012792"/>
                </a:lnTo>
                <a:lnTo>
                  <a:pt x="1171626" y="974751"/>
                </a:lnTo>
                <a:lnTo>
                  <a:pt x="1194682" y="935321"/>
                </a:lnTo>
                <a:lnTo>
                  <a:pt x="1214665" y="894675"/>
                </a:lnTo>
                <a:lnTo>
                  <a:pt x="1231572" y="852988"/>
                </a:lnTo>
                <a:lnTo>
                  <a:pt x="1245406" y="810432"/>
                </a:lnTo>
                <a:lnTo>
                  <a:pt x="1256166" y="767181"/>
                </a:lnTo>
                <a:lnTo>
                  <a:pt x="1263851" y="723410"/>
                </a:lnTo>
                <a:lnTo>
                  <a:pt x="1268462" y="679292"/>
                </a:lnTo>
                <a:lnTo>
                  <a:pt x="1269999" y="634999"/>
                </a:lnTo>
                <a:lnTo>
                  <a:pt x="1268462" y="590707"/>
                </a:lnTo>
                <a:lnTo>
                  <a:pt x="1263851" y="546589"/>
                </a:lnTo>
                <a:lnTo>
                  <a:pt x="1256166" y="502818"/>
                </a:lnTo>
                <a:lnTo>
                  <a:pt x="1245406" y="459567"/>
                </a:lnTo>
                <a:lnTo>
                  <a:pt x="1231572" y="417011"/>
                </a:lnTo>
                <a:lnTo>
                  <a:pt x="1214665" y="375324"/>
                </a:lnTo>
                <a:lnTo>
                  <a:pt x="1194682" y="334678"/>
                </a:lnTo>
                <a:lnTo>
                  <a:pt x="1171626" y="295248"/>
                </a:lnTo>
                <a:lnTo>
                  <a:pt x="1145496" y="257207"/>
                </a:lnTo>
                <a:lnTo>
                  <a:pt x="1116291" y="220728"/>
                </a:lnTo>
                <a:lnTo>
                  <a:pt x="1084012" y="185987"/>
                </a:lnTo>
                <a:lnTo>
                  <a:pt x="1049271" y="153708"/>
                </a:lnTo>
                <a:lnTo>
                  <a:pt x="1012792" y="124503"/>
                </a:lnTo>
                <a:lnTo>
                  <a:pt x="974751" y="98373"/>
                </a:lnTo>
                <a:lnTo>
                  <a:pt x="935321" y="75317"/>
                </a:lnTo>
                <a:lnTo>
                  <a:pt x="894675" y="55334"/>
                </a:lnTo>
                <a:lnTo>
                  <a:pt x="852988" y="38427"/>
                </a:lnTo>
                <a:lnTo>
                  <a:pt x="810432" y="24593"/>
                </a:lnTo>
                <a:lnTo>
                  <a:pt x="767181" y="13833"/>
                </a:lnTo>
                <a:lnTo>
                  <a:pt x="723410" y="6148"/>
                </a:lnTo>
                <a:lnTo>
                  <a:pt x="679292" y="1537"/>
                </a:lnTo>
                <a:lnTo>
                  <a:pt x="63499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559300" y="6057900"/>
            <a:ext cx="91059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900" spc="-2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900" spc="80" dirty="0">
                <a:solidFill>
                  <a:srgbClr val="FFFFFF"/>
                </a:solidFill>
                <a:latin typeface="Arial"/>
                <a:cs typeface="Arial"/>
              </a:rPr>
              <a:t>oduct</a:t>
            </a:r>
            <a:endParaRPr sz="19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389055" y="4109042"/>
            <a:ext cx="1560195" cy="1416050"/>
          </a:xfrm>
          <a:custGeom>
            <a:avLst/>
            <a:gdLst/>
            <a:ahLst/>
            <a:cxnLst/>
            <a:rect l="l" t="t" r="r" b="b"/>
            <a:pathLst>
              <a:path w="1560195" h="1416050">
                <a:moveTo>
                  <a:pt x="1560078" y="0"/>
                </a:moveTo>
                <a:lnTo>
                  <a:pt x="1069228" y="131754"/>
                </a:lnTo>
                <a:lnTo>
                  <a:pt x="1171299" y="245116"/>
                </a:lnTo>
                <a:lnTo>
                  <a:pt x="0" y="1299759"/>
                </a:lnTo>
                <a:lnTo>
                  <a:pt x="104364" y="1415669"/>
                </a:lnTo>
                <a:lnTo>
                  <a:pt x="1275665" y="361026"/>
                </a:lnTo>
                <a:lnTo>
                  <a:pt x="1421309" y="361026"/>
                </a:lnTo>
                <a:lnTo>
                  <a:pt x="1560078" y="0"/>
                </a:lnTo>
                <a:close/>
              </a:path>
              <a:path w="1560195" h="1416050">
                <a:moveTo>
                  <a:pt x="1421309" y="361026"/>
                </a:moveTo>
                <a:lnTo>
                  <a:pt x="1275665" y="361026"/>
                </a:lnTo>
                <a:lnTo>
                  <a:pt x="1377736" y="474388"/>
                </a:lnTo>
                <a:lnTo>
                  <a:pt x="1421309" y="361026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75412" y="278214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5000" y="0"/>
                </a:moveTo>
                <a:lnTo>
                  <a:pt x="590707" y="1537"/>
                </a:lnTo>
                <a:lnTo>
                  <a:pt x="546589" y="6148"/>
                </a:lnTo>
                <a:lnTo>
                  <a:pt x="502818" y="13833"/>
                </a:lnTo>
                <a:lnTo>
                  <a:pt x="459567" y="24593"/>
                </a:lnTo>
                <a:lnTo>
                  <a:pt x="417011" y="38427"/>
                </a:lnTo>
                <a:lnTo>
                  <a:pt x="375324" y="55334"/>
                </a:lnTo>
                <a:lnTo>
                  <a:pt x="334678" y="75317"/>
                </a:lnTo>
                <a:lnTo>
                  <a:pt x="295248" y="98373"/>
                </a:lnTo>
                <a:lnTo>
                  <a:pt x="257207" y="124503"/>
                </a:lnTo>
                <a:lnTo>
                  <a:pt x="220728" y="153708"/>
                </a:lnTo>
                <a:lnTo>
                  <a:pt x="185987" y="185987"/>
                </a:lnTo>
                <a:lnTo>
                  <a:pt x="153708" y="220728"/>
                </a:lnTo>
                <a:lnTo>
                  <a:pt x="124503" y="257207"/>
                </a:lnTo>
                <a:lnTo>
                  <a:pt x="98373" y="295248"/>
                </a:lnTo>
                <a:lnTo>
                  <a:pt x="75317" y="334678"/>
                </a:lnTo>
                <a:lnTo>
                  <a:pt x="55334" y="375324"/>
                </a:lnTo>
                <a:lnTo>
                  <a:pt x="38427" y="417011"/>
                </a:lnTo>
                <a:lnTo>
                  <a:pt x="24593" y="459567"/>
                </a:lnTo>
                <a:lnTo>
                  <a:pt x="13833" y="502817"/>
                </a:lnTo>
                <a:lnTo>
                  <a:pt x="6148" y="546588"/>
                </a:lnTo>
                <a:lnTo>
                  <a:pt x="1537" y="590707"/>
                </a:lnTo>
                <a:lnTo>
                  <a:pt x="0" y="634999"/>
                </a:lnTo>
                <a:lnTo>
                  <a:pt x="1537" y="679291"/>
                </a:lnTo>
                <a:lnTo>
                  <a:pt x="6148" y="723410"/>
                </a:lnTo>
                <a:lnTo>
                  <a:pt x="13833" y="767181"/>
                </a:lnTo>
                <a:lnTo>
                  <a:pt x="24593" y="810431"/>
                </a:lnTo>
                <a:lnTo>
                  <a:pt x="38427" y="852987"/>
                </a:lnTo>
                <a:lnTo>
                  <a:pt x="55334" y="894675"/>
                </a:lnTo>
                <a:lnTo>
                  <a:pt x="75317" y="935320"/>
                </a:lnTo>
                <a:lnTo>
                  <a:pt x="98373" y="974751"/>
                </a:lnTo>
                <a:lnTo>
                  <a:pt x="124503" y="1012792"/>
                </a:lnTo>
                <a:lnTo>
                  <a:pt x="153708" y="1049270"/>
                </a:lnTo>
                <a:lnTo>
                  <a:pt x="185987" y="1084012"/>
                </a:lnTo>
                <a:lnTo>
                  <a:pt x="220728" y="1116291"/>
                </a:lnTo>
                <a:lnTo>
                  <a:pt x="257207" y="1145496"/>
                </a:lnTo>
                <a:lnTo>
                  <a:pt x="295248" y="1171626"/>
                </a:lnTo>
                <a:lnTo>
                  <a:pt x="334678" y="1194682"/>
                </a:lnTo>
                <a:lnTo>
                  <a:pt x="375324" y="1214665"/>
                </a:lnTo>
                <a:lnTo>
                  <a:pt x="417011" y="1231572"/>
                </a:lnTo>
                <a:lnTo>
                  <a:pt x="459567" y="1245406"/>
                </a:lnTo>
                <a:lnTo>
                  <a:pt x="502818" y="1256166"/>
                </a:lnTo>
                <a:lnTo>
                  <a:pt x="546589" y="1263851"/>
                </a:lnTo>
                <a:lnTo>
                  <a:pt x="590707" y="1268462"/>
                </a:lnTo>
                <a:lnTo>
                  <a:pt x="635000" y="1270000"/>
                </a:lnTo>
                <a:lnTo>
                  <a:pt x="679292" y="1268462"/>
                </a:lnTo>
                <a:lnTo>
                  <a:pt x="723410" y="1263851"/>
                </a:lnTo>
                <a:lnTo>
                  <a:pt x="767181" y="1256166"/>
                </a:lnTo>
                <a:lnTo>
                  <a:pt x="810432" y="1245406"/>
                </a:lnTo>
                <a:lnTo>
                  <a:pt x="852988" y="1231572"/>
                </a:lnTo>
                <a:lnTo>
                  <a:pt x="894675" y="1214665"/>
                </a:lnTo>
                <a:lnTo>
                  <a:pt x="935321" y="1194682"/>
                </a:lnTo>
                <a:lnTo>
                  <a:pt x="974751" y="1171626"/>
                </a:lnTo>
                <a:lnTo>
                  <a:pt x="1012792" y="1145496"/>
                </a:lnTo>
                <a:lnTo>
                  <a:pt x="1049271" y="1116291"/>
                </a:lnTo>
                <a:lnTo>
                  <a:pt x="1084012" y="1084012"/>
                </a:lnTo>
                <a:lnTo>
                  <a:pt x="1116291" y="1049270"/>
                </a:lnTo>
                <a:lnTo>
                  <a:pt x="1145496" y="1012792"/>
                </a:lnTo>
                <a:lnTo>
                  <a:pt x="1171626" y="974751"/>
                </a:lnTo>
                <a:lnTo>
                  <a:pt x="1194682" y="935320"/>
                </a:lnTo>
                <a:lnTo>
                  <a:pt x="1214665" y="894675"/>
                </a:lnTo>
                <a:lnTo>
                  <a:pt x="1231572" y="852987"/>
                </a:lnTo>
                <a:lnTo>
                  <a:pt x="1245406" y="810431"/>
                </a:lnTo>
                <a:lnTo>
                  <a:pt x="1256166" y="767181"/>
                </a:lnTo>
                <a:lnTo>
                  <a:pt x="1263851" y="723410"/>
                </a:lnTo>
                <a:lnTo>
                  <a:pt x="1268462" y="679291"/>
                </a:lnTo>
                <a:lnTo>
                  <a:pt x="1270000" y="634999"/>
                </a:lnTo>
                <a:lnTo>
                  <a:pt x="1268462" y="590707"/>
                </a:lnTo>
                <a:lnTo>
                  <a:pt x="1263851" y="546588"/>
                </a:lnTo>
                <a:lnTo>
                  <a:pt x="1256166" y="502817"/>
                </a:lnTo>
                <a:lnTo>
                  <a:pt x="1245406" y="459567"/>
                </a:lnTo>
                <a:lnTo>
                  <a:pt x="1231572" y="417011"/>
                </a:lnTo>
                <a:lnTo>
                  <a:pt x="1214665" y="375324"/>
                </a:lnTo>
                <a:lnTo>
                  <a:pt x="1194682" y="334678"/>
                </a:lnTo>
                <a:lnTo>
                  <a:pt x="1171626" y="295248"/>
                </a:lnTo>
                <a:lnTo>
                  <a:pt x="1145496" y="257207"/>
                </a:lnTo>
                <a:lnTo>
                  <a:pt x="1116291" y="220728"/>
                </a:lnTo>
                <a:lnTo>
                  <a:pt x="1084012" y="185987"/>
                </a:lnTo>
                <a:lnTo>
                  <a:pt x="1049271" y="153708"/>
                </a:lnTo>
                <a:lnTo>
                  <a:pt x="1012792" y="124503"/>
                </a:lnTo>
                <a:lnTo>
                  <a:pt x="974751" y="98373"/>
                </a:lnTo>
                <a:lnTo>
                  <a:pt x="935321" y="75317"/>
                </a:lnTo>
                <a:lnTo>
                  <a:pt x="894675" y="55334"/>
                </a:lnTo>
                <a:lnTo>
                  <a:pt x="852988" y="38427"/>
                </a:lnTo>
                <a:lnTo>
                  <a:pt x="810432" y="24593"/>
                </a:lnTo>
                <a:lnTo>
                  <a:pt x="767181" y="13833"/>
                </a:lnTo>
                <a:lnTo>
                  <a:pt x="723410" y="6148"/>
                </a:lnTo>
                <a:lnTo>
                  <a:pt x="679292" y="1537"/>
                </a:lnTo>
                <a:lnTo>
                  <a:pt x="635000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57809" y="1386662"/>
            <a:ext cx="1205230" cy="1722120"/>
          </a:xfrm>
          <a:custGeom>
            <a:avLst/>
            <a:gdLst/>
            <a:ahLst/>
            <a:cxnLst/>
            <a:rect l="l" t="t" r="r" b="b"/>
            <a:pathLst>
              <a:path w="1205229" h="1722120">
                <a:moveTo>
                  <a:pt x="378672" y="418444"/>
                </a:moveTo>
                <a:lnTo>
                  <a:pt x="190089" y="418444"/>
                </a:lnTo>
                <a:lnTo>
                  <a:pt x="1076024" y="1722031"/>
                </a:lnTo>
                <a:lnTo>
                  <a:pt x="1205025" y="1634359"/>
                </a:lnTo>
                <a:lnTo>
                  <a:pt x="378672" y="418444"/>
                </a:lnTo>
                <a:close/>
              </a:path>
              <a:path w="1205229" h="1722120">
                <a:moveTo>
                  <a:pt x="0" y="0"/>
                </a:moveTo>
                <a:lnTo>
                  <a:pt x="63925" y="504188"/>
                </a:lnTo>
                <a:lnTo>
                  <a:pt x="190089" y="418444"/>
                </a:lnTo>
                <a:lnTo>
                  <a:pt x="378672" y="418444"/>
                </a:lnTo>
                <a:lnTo>
                  <a:pt x="319090" y="330774"/>
                </a:lnTo>
                <a:lnTo>
                  <a:pt x="445255" y="245031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75112" y="55964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4999" y="0"/>
                </a:moveTo>
                <a:lnTo>
                  <a:pt x="590707" y="1537"/>
                </a:lnTo>
                <a:lnTo>
                  <a:pt x="546589" y="6148"/>
                </a:lnTo>
                <a:lnTo>
                  <a:pt x="502818" y="13833"/>
                </a:lnTo>
                <a:lnTo>
                  <a:pt x="459567" y="24593"/>
                </a:lnTo>
                <a:lnTo>
                  <a:pt x="417011" y="38427"/>
                </a:lnTo>
                <a:lnTo>
                  <a:pt x="375324" y="55334"/>
                </a:lnTo>
                <a:lnTo>
                  <a:pt x="334678" y="75317"/>
                </a:lnTo>
                <a:lnTo>
                  <a:pt x="295248" y="98373"/>
                </a:lnTo>
                <a:lnTo>
                  <a:pt x="257207" y="124503"/>
                </a:lnTo>
                <a:lnTo>
                  <a:pt x="220728" y="153708"/>
                </a:lnTo>
                <a:lnTo>
                  <a:pt x="185987" y="185987"/>
                </a:lnTo>
                <a:lnTo>
                  <a:pt x="153708" y="220728"/>
                </a:lnTo>
                <a:lnTo>
                  <a:pt x="124503" y="257207"/>
                </a:lnTo>
                <a:lnTo>
                  <a:pt x="98373" y="295248"/>
                </a:lnTo>
                <a:lnTo>
                  <a:pt x="75317" y="334678"/>
                </a:lnTo>
                <a:lnTo>
                  <a:pt x="55334" y="375324"/>
                </a:lnTo>
                <a:lnTo>
                  <a:pt x="38427" y="417011"/>
                </a:lnTo>
                <a:lnTo>
                  <a:pt x="24593" y="459567"/>
                </a:lnTo>
                <a:lnTo>
                  <a:pt x="13833" y="502817"/>
                </a:lnTo>
                <a:lnTo>
                  <a:pt x="6148" y="546588"/>
                </a:lnTo>
                <a:lnTo>
                  <a:pt x="1537" y="590707"/>
                </a:lnTo>
                <a:lnTo>
                  <a:pt x="0" y="634999"/>
                </a:lnTo>
                <a:lnTo>
                  <a:pt x="1537" y="679291"/>
                </a:lnTo>
                <a:lnTo>
                  <a:pt x="6148" y="723410"/>
                </a:lnTo>
                <a:lnTo>
                  <a:pt x="13833" y="767181"/>
                </a:lnTo>
                <a:lnTo>
                  <a:pt x="24593" y="810431"/>
                </a:lnTo>
                <a:lnTo>
                  <a:pt x="38427" y="852987"/>
                </a:lnTo>
                <a:lnTo>
                  <a:pt x="55334" y="894675"/>
                </a:lnTo>
                <a:lnTo>
                  <a:pt x="75317" y="935320"/>
                </a:lnTo>
                <a:lnTo>
                  <a:pt x="98373" y="974751"/>
                </a:lnTo>
                <a:lnTo>
                  <a:pt x="124503" y="1012792"/>
                </a:lnTo>
                <a:lnTo>
                  <a:pt x="153708" y="1049270"/>
                </a:lnTo>
                <a:lnTo>
                  <a:pt x="185987" y="1084012"/>
                </a:lnTo>
                <a:lnTo>
                  <a:pt x="220728" y="1116291"/>
                </a:lnTo>
                <a:lnTo>
                  <a:pt x="257207" y="1145496"/>
                </a:lnTo>
                <a:lnTo>
                  <a:pt x="295248" y="1171626"/>
                </a:lnTo>
                <a:lnTo>
                  <a:pt x="334678" y="1194682"/>
                </a:lnTo>
                <a:lnTo>
                  <a:pt x="375324" y="1214665"/>
                </a:lnTo>
                <a:lnTo>
                  <a:pt x="417011" y="1231572"/>
                </a:lnTo>
                <a:lnTo>
                  <a:pt x="459567" y="1245406"/>
                </a:lnTo>
                <a:lnTo>
                  <a:pt x="502818" y="1256166"/>
                </a:lnTo>
                <a:lnTo>
                  <a:pt x="546589" y="1263851"/>
                </a:lnTo>
                <a:lnTo>
                  <a:pt x="590707" y="1268462"/>
                </a:lnTo>
                <a:lnTo>
                  <a:pt x="634999" y="1270000"/>
                </a:lnTo>
                <a:lnTo>
                  <a:pt x="679292" y="1268462"/>
                </a:lnTo>
                <a:lnTo>
                  <a:pt x="723410" y="1263851"/>
                </a:lnTo>
                <a:lnTo>
                  <a:pt x="767181" y="1256166"/>
                </a:lnTo>
                <a:lnTo>
                  <a:pt x="810432" y="1245406"/>
                </a:lnTo>
                <a:lnTo>
                  <a:pt x="852988" y="1231572"/>
                </a:lnTo>
                <a:lnTo>
                  <a:pt x="894675" y="1214665"/>
                </a:lnTo>
                <a:lnTo>
                  <a:pt x="935321" y="1194682"/>
                </a:lnTo>
                <a:lnTo>
                  <a:pt x="974751" y="1171626"/>
                </a:lnTo>
                <a:lnTo>
                  <a:pt x="1012792" y="1145496"/>
                </a:lnTo>
                <a:lnTo>
                  <a:pt x="1049271" y="1116291"/>
                </a:lnTo>
                <a:lnTo>
                  <a:pt x="1084012" y="1084012"/>
                </a:lnTo>
                <a:lnTo>
                  <a:pt x="1116291" y="1049270"/>
                </a:lnTo>
                <a:lnTo>
                  <a:pt x="1145496" y="1012792"/>
                </a:lnTo>
                <a:lnTo>
                  <a:pt x="1171626" y="974751"/>
                </a:lnTo>
                <a:lnTo>
                  <a:pt x="1194682" y="935320"/>
                </a:lnTo>
                <a:lnTo>
                  <a:pt x="1214665" y="894675"/>
                </a:lnTo>
                <a:lnTo>
                  <a:pt x="1231572" y="852987"/>
                </a:lnTo>
                <a:lnTo>
                  <a:pt x="1245406" y="810431"/>
                </a:lnTo>
                <a:lnTo>
                  <a:pt x="1256166" y="767181"/>
                </a:lnTo>
                <a:lnTo>
                  <a:pt x="1263851" y="723410"/>
                </a:lnTo>
                <a:lnTo>
                  <a:pt x="1268462" y="679291"/>
                </a:lnTo>
                <a:lnTo>
                  <a:pt x="1269999" y="634999"/>
                </a:lnTo>
                <a:lnTo>
                  <a:pt x="1268462" y="590707"/>
                </a:lnTo>
                <a:lnTo>
                  <a:pt x="1263851" y="546588"/>
                </a:lnTo>
                <a:lnTo>
                  <a:pt x="1256166" y="502817"/>
                </a:lnTo>
                <a:lnTo>
                  <a:pt x="1245406" y="459567"/>
                </a:lnTo>
                <a:lnTo>
                  <a:pt x="1231572" y="417011"/>
                </a:lnTo>
                <a:lnTo>
                  <a:pt x="1214665" y="375324"/>
                </a:lnTo>
                <a:lnTo>
                  <a:pt x="1194682" y="334678"/>
                </a:lnTo>
                <a:lnTo>
                  <a:pt x="1171626" y="295248"/>
                </a:lnTo>
                <a:lnTo>
                  <a:pt x="1145496" y="257207"/>
                </a:lnTo>
                <a:lnTo>
                  <a:pt x="1116291" y="220728"/>
                </a:lnTo>
                <a:lnTo>
                  <a:pt x="1084012" y="185987"/>
                </a:lnTo>
                <a:lnTo>
                  <a:pt x="1049271" y="153708"/>
                </a:lnTo>
                <a:lnTo>
                  <a:pt x="1012792" y="124503"/>
                </a:lnTo>
                <a:lnTo>
                  <a:pt x="974751" y="98373"/>
                </a:lnTo>
                <a:lnTo>
                  <a:pt x="935321" y="75317"/>
                </a:lnTo>
                <a:lnTo>
                  <a:pt x="894675" y="55334"/>
                </a:lnTo>
                <a:lnTo>
                  <a:pt x="852988" y="38427"/>
                </a:lnTo>
                <a:lnTo>
                  <a:pt x="810432" y="24593"/>
                </a:lnTo>
                <a:lnTo>
                  <a:pt x="767181" y="13833"/>
                </a:lnTo>
                <a:lnTo>
                  <a:pt x="723410" y="6148"/>
                </a:lnTo>
                <a:lnTo>
                  <a:pt x="679292" y="1537"/>
                </a:lnTo>
                <a:lnTo>
                  <a:pt x="63499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124200" y="5257800"/>
            <a:ext cx="12344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6C6C6C"/>
                </a:solidFill>
                <a:latin typeface="Arial"/>
                <a:cs typeface="Arial"/>
              </a:rPr>
              <a:t>Przyrost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59600" y="2654300"/>
            <a:ext cx="2440940" cy="911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92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6C6C6C"/>
                </a:solidFill>
                <a:latin typeface="Arial"/>
                <a:cs typeface="Arial"/>
              </a:rPr>
              <a:t>Przyrost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1900" spc="60" dirty="0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endParaRPr sz="19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08200" y="369770"/>
            <a:ext cx="3361690" cy="2053589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/>
          <a:p>
            <a:pPr marL="889000">
              <a:lnSpc>
                <a:spcPct val="100000"/>
              </a:lnSpc>
              <a:spcBef>
                <a:spcPts val="1385"/>
              </a:spcBef>
            </a:pPr>
            <a:r>
              <a:rPr sz="2400" b="1" spc="-15" dirty="0">
                <a:solidFill>
                  <a:srgbClr val="6C6C6C"/>
                </a:solidFill>
                <a:latin typeface="Arial"/>
                <a:cs typeface="Arial"/>
              </a:rPr>
              <a:t>Przyrost</a:t>
            </a:r>
            <a:endParaRPr sz="24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1019"/>
              </a:spcBef>
            </a:pPr>
            <a:r>
              <a:rPr sz="1900" spc="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900" spc="-2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900" spc="80" dirty="0">
                <a:solidFill>
                  <a:srgbClr val="FFFFFF"/>
                </a:solidFill>
                <a:latin typeface="Arial"/>
                <a:cs typeface="Arial"/>
              </a:rPr>
              <a:t>oduct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350">
              <a:latin typeface="Times New Roman"/>
              <a:cs typeface="Times New Roman"/>
            </a:endParaRPr>
          </a:p>
          <a:p>
            <a:pPr marL="12700" marR="1258570" indent="114300">
              <a:lnSpc>
                <a:spcPct val="100699"/>
              </a:lnSpc>
            </a:pPr>
            <a:r>
              <a:rPr sz="2400" b="1" spc="15" dirty="0">
                <a:solidFill>
                  <a:srgbClr val="929292"/>
                </a:solidFill>
                <a:latin typeface="Arial"/>
                <a:cs typeface="Arial"/>
              </a:rPr>
              <a:t>Oczekiwania  </a:t>
            </a:r>
            <a:r>
              <a:rPr sz="2400" b="1" spc="-45" dirty="0">
                <a:solidFill>
                  <a:srgbClr val="929292"/>
                </a:solidFill>
                <a:latin typeface="Arial"/>
                <a:cs typeface="Arial"/>
              </a:rPr>
              <a:t>u</a:t>
            </a:r>
            <a:r>
              <a:rPr sz="2400" b="1" spc="45" dirty="0">
                <a:solidFill>
                  <a:srgbClr val="929292"/>
                </a:solidFill>
                <a:latin typeface="Arial"/>
                <a:cs typeface="Arial"/>
              </a:rPr>
              <a:t>ż</a:t>
            </a:r>
            <a:r>
              <a:rPr sz="2400" b="1" spc="10" dirty="0">
                <a:solidFill>
                  <a:srgbClr val="929292"/>
                </a:solidFill>
                <a:latin typeface="Arial"/>
                <a:cs typeface="Arial"/>
              </a:rPr>
              <a:t>ytkowników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821869" y="4054543"/>
            <a:ext cx="3186122" cy="13253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139369" y="4372043"/>
            <a:ext cx="2551430" cy="690880"/>
          </a:xfrm>
          <a:custGeom>
            <a:avLst/>
            <a:gdLst/>
            <a:ahLst/>
            <a:cxnLst/>
            <a:rect l="l" t="t" r="r" b="b"/>
            <a:pathLst>
              <a:path w="2551429" h="690879">
                <a:moveTo>
                  <a:pt x="0" y="0"/>
                </a:moveTo>
                <a:lnTo>
                  <a:pt x="2551122" y="0"/>
                </a:lnTo>
                <a:lnTo>
                  <a:pt x="2551122" y="690397"/>
                </a:lnTo>
                <a:lnTo>
                  <a:pt x="0" y="690397"/>
                </a:lnTo>
                <a:lnTo>
                  <a:pt x="0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658100" y="4533900"/>
            <a:ext cx="15163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35" dirty="0">
                <a:solidFill>
                  <a:srgbClr val="FFFFFF"/>
                </a:solidFill>
                <a:latin typeface="Arial"/>
                <a:cs typeface="Arial"/>
              </a:rPr>
              <a:t>Planowanie</a:t>
            </a:r>
            <a:endParaRPr sz="22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818476" y="4881528"/>
            <a:ext cx="3186122" cy="13421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35976" y="5199028"/>
            <a:ext cx="2551430" cy="707390"/>
          </a:xfrm>
          <a:custGeom>
            <a:avLst/>
            <a:gdLst/>
            <a:ahLst/>
            <a:cxnLst/>
            <a:rect l="l" t="t" r="r" b="b"/>
            <a:pathLst>
              <a:path w="2551429" h="707389">
                <a:moveTo>
                  <a:pt x="0" y="0"/>
                </a:moveTo>
                <a:lnTo>
                  <a:pt x="2551122" y="0"/>
                </a:lnTo>
                <a:lnTo>
                  <a:pt x="2551122" y="707171"/>
                </a:lnTo>
                <a:lnTo>
                  <a:pt x="0" y="707171"/>
                </a:lnTo>
                <a:lnTo>
                  <a:pt x="0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670800" y="5372100"/>
            <a:ext cx="147510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55" dirty="0">
                <a:solidFill>
                  <a:srgbClr val="FFFFFF"/>
                </a:solidFill>
                <a:latin typeface="Arial"/>
                <a:cs typeface="Arial"/>
              </a:rPr>
              <a:t>Kodowanie</a:t>
            </a:r>
            <a:endParaRPr sz="22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818476" y="5708511"/>
            <a:ext cx="3186122" cy="13421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135976" y="6026012"/>
            <a:ext cx="2551430" cy="707390"/>
          </a:xfrm>
          <a:custGeom>
            <a:avLst/>
            <a:gdLst/>
            <a:ahLst/>
            <a:cxnLst/>
            <a:rect l="l" t="t" r="r" b="b"/>
            <a:pathLst>
              <a:path w="2551429" h="707390">
                <a:moveTo>
                  <a:pt x="0" y="0"/>
                </a:moveTo>
                <a:lnTo>
                  <a:pt x="2551122" y="0"/>
                </a:lnTo>
                <a:lnTo>
                  <a:pt x="2551122" y="707170"/>
                </a:lnTo>
                <a:lnTo>
                  <a:pt x="0" y="707170"/>
                </a:lnTo>
                <a:lnTo>
                  <a:pt x="0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759700" y="6197600"/>
            <a:ext cx="130937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40" dirty="0">
                <a:solidFill>
                  <a:srgbClr val="FFFFFF"/>
                </a:solidFill>
                <a:latin typeface="Arial"/>
                <a:cs typeface="Arial"/>
              </a:rPr>
              <a:t>Integracja</a:t>
            </a:r>
            <a:endParaRPr sz="22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493727" y="4046156"/>
            <a:ext cx="3186122" cy="13421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811227" y="4363656"/>
            <a:ext cx="2551430" cy="707390"/>
          </a:xfrm>
          <a:custGeom>
            <a:avLst/>
            <a:gdLst/>
            <a:ahLst/>
            <a:cxnLst/>
            <a:rect l="l" t="t" r="r" b="b"/>
            <a:pathLst>
              <a:path w="2551429" h="707389">
                <a:moveTo>
                  <a:pt x="0" y="0"/>
                </a:moveTo>
                <a:lnTo>
                  <a:pt x="2551122" y="0"/>
                </a:lnTo>
                <a:lnTo>
                  <a:pt x="2551122" y="707171"/>
                </a:lnTo>
                <a:lnTo>
                  <a:pt x="0" y="707171"/>
                </a:lnTo>
                <a:lnTo>
                  <a:pt x="0" y="0"/>
                </a:lnTo>
                <a:close/>
              </a:path>
            </a:pathLst>
          </a:custGeom>
          <a:solidFill>
            <a:srgbClr val="16E7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9811227" y="4533900"/>
            <a:ext cx="25514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1315">
              <a:lnSpc>
                <a:spcPct val="100000"/>
              </a:lnSpc>
              <a:spcBef>
                <a:spcPts val="100"/>
              </a:spcBef>
            </a:pPr>
            <a:r>
              <a:rPr sz="2200" spc="45" dirty="0">
                <a:solidFill>
                  <a:srgbClr val="FFFFFF"/>
                </a:solidFill>
                <a:latin typeface="Arial"/>
                <a:cs typeface="Arial"/>
              </a:rPr>
              <a:t>Projektowanie</a:t>
            </a:r>
            <a:endParaRPr sz="22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490333" y="4889915"/>
            <a:ext cx="3186122" cy="13421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807833" y="5207415"/>
            <a:ext cx="2551430" cy="707390"/>
          </a:xfrm>
          <a:custGeom>
            <a:avLst/>
            <a:gdLst/>
            <a:ahLst/>
            <a:cxnLst/>
            <a:rect l="l" t="t" r="r" b="b"/>
            <a:pathLst>
              <a:path w="2551429" h="707389">
                <a:moveTo>
                  <a:pt x="0" y="0"/>
                </a:moveTo>
                <a:lnTo>
                  <a:pt x="2551122" y="0"/>
                </a:lnTo>
                <a:lnTo>
                  <a:pt x="2551122" y="707171"/>
                </a:lnTo>
                <a:lnTo>
                  <a:pt x="0" y="707171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9807833" y="5384800"/>
            <a:ext cx="25514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4990">
              <a:lnSpc>
                <a:spcPct val="100000"/>
              </a:lnSpc>
              <a:spcBef>
                <a:spcPts val="100"/>
              </a:spcBef>
            </a:pPr>
            <a:r>
              <a:rPr sz="2200" spc="15" dirty="0">
                <a:solidFill>
                  <a:srgbClr val="FFFFFF"/>
                </a:solidFill>
                <a:latin typeface="Arial"/>
                <a:cs typeface="Arial"/>
              </a:rPr>
              <a:t>Testowanie</a:t>
            </a:r>
            <a:endParaRPr sz="22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9490333" y="5716898"/>
            <a:ext cx="3186122" cy="13421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9807833" y="6034399"/>
            <a:ext cx="2551430" cy="70739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88595" rIns="0" bIns="0" rtlCol="0">
            <a:spAutoFit/>
          </a:bodyPr>
          <a:lstStyle/>
          <a:p>
            <a:pPr marL="339090">
              <a:lnSpc>
                <a:spcPct val="100000"/>
              </a:lnSpc>
              <a:spcBef>
                <a:spcPts val="1485"/>
              </a:spcBef>
            </a:pPr>
            <a:r>
              <a:rPr sz="2200" spc="50" dirty="0">
                <a:latin typeface="Arial"/>
                <a:cs typeface="Arial"/>
              </a:rPr>
              <a:t>Dokumentacja</a:t>
            </a:r>
            <a:endParaRPr sz="2200">
              <a:latin typeface="Arial"/>
              <a:cs typeface="Arial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30</a:t>
            </a:fld>
            <a:endParaRPr spc="-5" dirty="0"/>
          </a:p>
        </p:txBody>
      </p:sp>
      <p:graphicFrame>
        <p:nvGraphicFramePr>
          <p:cNvPr id="37" name="object 37"/>
          <p:cNvGraphicFramePr>
            <a:graphicFrameLocks noGrp="1"/>
          </p:cNvGraphicFramePr>
          <p:nvPr/>
        </p:nvGraphicFramePr>
        <p:xfrm>
          <a:off x="1722084" y="6370698"/>
          <a:ext cx="1821180" cy="8293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0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0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89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A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16E7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3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A9A9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" name="object 38"/>
          <p:cNvGraphicFramePr>
            <a:graphicFrameLocks noGrp="1"/>
          </p:cNvGraphicFramePr>
          <p:nvPr/>
        </p:nvGraphicFramePr>
        <p:xfrm>
          <a:off x="4326189" y="4183560"/>
          <a:ext cx="1821180" cy="8293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0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0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0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A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16E7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3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A9A9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9" name="object 39"/>
          <p:cNvGraphicFramePr>
            <a:graphicFrameLocks noGrp="1"/>
          </p:cNvGraphicFramePr>
          <p:nvPr/>
        </p:nvGraphicFramePr>
        <p:xfrm>
          <a:off x="5792896" y="1641269"/>
          <a:ext cx="1821180" cy="8293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0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0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89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A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16E7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3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A9A9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" name="object 40"/>
          <p:cNvSpPr txBox="1"/>
          <p:nvPr/>
        </p:nvSpPr>
        <p:spPr>
          <a:xfrm>
            <a:off x="11823700" y="6858000"/>
            <a:ext cx="567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30" dirty="0">
                <a:latin typeface="Arial"/>
                <a:cs typeface="Arial"/>
              </a:rPr>
              <a:t>etc.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949700" y="8021319"/>
            <a:ext cx="5324475" cy="7874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49885" indent="-324485">
              <a:lnSpc>
                <a:spcPct val="100000"/>
              </a:lnSpc>
              <a:spcBef>
                <a:spcPts val="340"/>
              </a:spcBef>
              <a:buAutoNum type="arabicPeriod"/>
              <a:tabLst>
                <a:tab pos="350520" algn="l"/>
              </a:tabLst>
            </a:pPr>
            <a:r>
              <a:rPr sz="2300" b="1" dirty="0">
                <a:solidFill>
                  <a:srgbClr val="6C6C6C"/>
                </a:solidFill>
                <a:latin typeface="Arial"/>
                <a:cs typeface="Arial"/>
              </a:rPr>
              <a:t>Przyrostowe </a:t>
            </a:r>
            <a:r>
              <a:rPr sz="2300" b="1" spc="5" dirty="0">
                <a:solidFill>
                  <a:srgbClr val="6C6C6C"/>
                </a:solidFill>
                <a:latin typeface="Arial"/>
                <a:cs typeface="Arial"/>
              </a:rPr>
              <a:t>dostarczanie</a:t>
            </a:r>
            <a:r>
              <a:rPr sz="2300" b="1" spc="-10" dirty="0">
                <a:solidFill>
                  <a:srgbClr val="6C6C6C"/>
                </a:solidFill>
                <a:latin typeface="Arial"/>
                <a:cs typeface="Arial"/>
              </a:rPr>
              <a:t> produktu</a:t>
            </a:r>
            <a:endParaRPr sz="2300">
              <a:latin typeface="Arial"/>
              <a:cs typeface="Arial"/>
            </a:endParaRPr>
          </a:p>
          <a:p>
            <a:pPr marL="337185" indent="-324485">
              <a:lnSpc>
                <a:spcPct val="100000"/>
              </a:lnSpc>
              <a:spcBef>
                <a:spcPts val="240"/>
              </a:spcBef>
              <a:buAutoNum type="arabicPeriod"/>
              <a:tabLst>
                <a:tab pos="337820" algn="l"/>
              </a:tabLst>
            </a:pPr>
            <a:r>
              <a:rPr sz="2300" b="1" spc="10" dirty="0">
                <a:latin typeface="Arial"/>
                <a:cs typeface="Arial"/>
              </a:rPr>
              <a:t>Iteracyjne </a:t>
            </a:r>
            <a:r>
              <a:rPr sz="2300" b="1" spc="15" dirty="0">
                <a:latin typeface="Arial"/>
                <a:cs typeface="Arial"/>
              </a:rPr>
              <a:t>wytwarzanie</a:t>
            </a:r>
            <a:r>
              <a:rPr sz="2300" b="1" spc="-15" dirty="0">
                <a:latin typeface="Arial"/>
                <a:cs typeface="Arial"/>
              </a:rPr>
              <a:t> </a:t>
            </a:r>
            <a:r>
              <a:rPr sz="2300" b="1" spc="-10" dirty="0">
                <a:latin typeface="Arial"/>
                <a:cs typeface="Arial"/>
              </a:rPr>
              <a:t>produktu</a:t>
            </a:r>
            <a:endParaRPr sz="2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94100" y="6172200"/>
            <a:ext cx="867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EE220C"/>
                </a:solidFill>
                <a:latin typeface="Arial"/>
                <a:cs typeface="Arial"/>
              </a:rPr>
              <a:t>1990s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03900" y="5994400"/>
            <a:ext cx="107061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b="1" spc="-5" dirty="0">
                <a:latin typeface="Arial"/>
                <a:cs typeface="Arial"/>
              </a:rPr>
              <a:t>2001</a:t>
            </a:r>
            <a:endParaRPr sz="37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9010" y="6359888"/>
            <a:ext cx="9946778" cy="1076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785350" y="6898368"/>
            <a:ext cx="988694" cy="0"/>
          </a:xfrm>
          <a:custGeom>
            <a:avLst/>
            <a:gdLst/>
            <a:ahLst/>
            <a:cxnLst/>
            <a:rect l="l" t="t" r="r" b="b"/>
            <a:pathLst>
              <a:path w="988695">
                <a:moveTo>
                  <a:pt x="0" y="0"/>
                </a:moveTo>
                <a:lnTo>
                  <a:pt x="988128" y="0"/>
                </a:lnTo>
              </a:path>
            </a:pathLst>
          </a:custGeom>
          <a:ln w="1143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56350" y="6898368"/>
            <a:ext cx="3340100" cy="0"/>
          </a:xfrm>
          <a:custGeom>
            <a:avLst/>
            <a:gdLst/>
            <a:ahLst/>
            <a:cxnLst/>
            <a:rect l="l" t="t" r="r" b="b"/>
            <a:pathLst>
              <a:path w="3340100">
                <a:moveTo>
                  <a:pt x="0" y="0"/>
                </a:moveTo>
                <a:lnTo>
                  <a:pt x="3340100" y="0"/>
                </a:lnTo>
              </a:path>
            </a:pathLst>
          </a:custGeom>
          <a:ln w="1143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46510" y="6898368"/>
            <a:ext cx="4421505" cy="0"/>
          </a:xfrm>
          <a:custGeom>
            <a:avLst/>
            <a:gdLst/>
            <a:ahLst/>
            <a:cxnLst/>
            <a:rect l="l" t="t" r="r" b="b"/>
            <a:pathLst>
              <a:path w="4421505">
                <a:moveTo>
                  <a:pt x="0" y="0"/>
                </a:moveTo>
                <a:lnTo>
                  <a:pt x="4420939" y="0"/>
                </a:lnTo>
              </a:path>
            </a:pathLst>
          </a:custGeom>
          <a:ln w="1143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16329" y="6677388"/>
            <a:ext cx="441959" cy="441959"/>
          </a:xfrm>
          <a:custGeom>
            <a:avLst/>
            <a:gdLst/>
            <a:ahLst/>
            <a:cxnLst/>
            <a:rect l="l" t="t" r="r" b="b"/>
            <a:pathLst>
              <a:path w="441959" h="441959">
                <a:moveTo>
                  <a:pt x="0" y="0"/>
                </a:moveTo>
                <a:lnTo>
                  <a:pt x="0" y="441960"/>
                </a:lnTo>
                <a:lnTo>
                  <a:pt x="441959" y="22098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11400" y="6593440"/>
            <a:ext cx="0" cy="610235"/>
          </a:xfrm>
          <a:custGeom>
            <a:avLst/>
            <a:gdLst/>
            <a:ahLst/>
            <a:cxnLst/>
            <a:rect l="l" t="t" r="r" b="b"/>
            <a:pathLst>
              <a:path h="610234">
                <a:moveTo>
                  <a:pt x="0" y="609857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57500" y="6593440"/>
            <a:ext cx="50800" cy="610235"/>
          </a:xfrm>
          <a:custGeom>
            <a:avLst/>
            <a:gdLst/>
            <a:ahLst/>
            <a:cxnLst/>
            <a:rect l="l" t="t" r="r" b="b"/>
            <a:pathLst>
              <a:path w="50800" h="610234">
                <a:moveTo>
                  <a:pt x="0" y="609857"/>
                </a:moveTo>
                <a:lnTo>
                  <a:pt x="0" y="0"/>
                </a:lnTo>
                <a:lnTo>
                  <a:pt x="50800" y="0"/>
                </a:lnTo>
                <a:lnTo>
                  <a:pt x="50800" y="609857"/>
                </a:lnTo>
                <a:lnTo>
                  <a:pt x="0" y="609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57500" y="6593440"/>
            <a:ext cx="50800" cy="610235"/>
          </a:xfrm>
          <a:custGeom>
            <a:avLst/>
            <a:gdLst/>
            <a:ahLst/>
            <a:cxnLst/>
            <a:rect l="l" t="t" r="r" b="b"/>
            <a:pathLst>
              <a:path w="50800" h="610234">
                <a:moveTo>
                  <a:pt x="0" y="609857"/>
                </a:moveTo>
                <a:lnTo>
                  <a:pt x="0" y="0"/>
                </a:lnTo>
                <a:lnTo>
                  <a:pt x="50800" y="0"/>
                </a:lnTo>
                <a:lnTo>
                  <a:pt x="50800" y="609857"/>
                </a:lnTo>
                <a:lnTo>
                  <a:pt x="0" y="609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29000" y="6593440"/>
            <a:ext cx="50800" cy="610235"/>
          </a:xfrm>
          <a:custGeom>
            <a:avLst/>
            <a:gdLst/>
            <a:ahLst/>
            <a:cxnLst/>
            <a:rect l="l" t="t" r="r" b="b"/>
            <a:pathLst>
              <a:path w="50800" h="610234">
                <a:moveTo>
                  <a:pt x="0" y="609857"/>
                </a:moveTo>
                <a:lnTo>
                  <a:pt x="0" y="0"/>
                </a:lnTo>
                <a:lnTo>
                  <a:pt x="50800" y="0"/>
                </a:lnTo>
                <a:lnTo>
                  <a:pt x="50800" y="609857"/>
                </a:lnTo>
                <a:lnTo>
                  <a:pt x="0" y="609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29000" y="6593440"/>
            <a:ext cx="50800" cy="610235"/>
          </a:xfrm>
          <a:custGeom>
            <a:avLst/>
            <a:gdLst/>
            <a:ahLst/>
            <a:cxnLst/>
            <a:rect l="l" t="t" r="r" b="b"/>
            <a:pathLst>
              <a:path w="50800" h="610234">
                <a:moveTo>
                  <a:pt x="0" y="609857"/>
                </a:moveTo>
                <a:lnTo>
                  <a:pt x="0" y="0"/>
                </a:lnTo>
                <a:lnTo>
                  <a:pt x="50800" y="0"/>
                </a:lnTo>
                <a:lnTo>
                  <a:pt x="50800" y="609857"/>
                </a:lnTo>
                <a:lnTo>
                  <a:pt x="0" y="609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00500" y="6593440"/>
            <a:ext cx="50800" cy="610235"/>
          </a:xfrm>
          <a:custGeom>
            <a:avLst/>
            <a:gdLst/>
            <a:ahLst/>
            <a:cxnLst/>
            <a:rect l="l" t="t" r="r" b="b"/>
            <a:pathLst>
              <a:path w="50800" h="610234">
                <a:moveTo>
                  <a:pt x="0" y="609857"/>
                </a:moveTo>
                <a:lnTo>
                  <a:pt x="0" y="0"/>
                </a:lnTo>
                <a:lnTo>
                  <a:pt x="50800" y="0"/>
                </a:lnTo>
                <a:lnTo>
                  <a:pt x="50800" y="609857"/>
                </a:lnTo>
                <a:lnTo>
                  <a:pt x="0" y="609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00500" y="6593440"/>
            <a:ext cx="50800" cy="610235"/>
          </a:xfrm>
          <a:custGeom>
            <a:avLst/>
            <a:gdLst/>
            <a:ahLst/>
            <a:cxnLst/>
            <a:rect l="l" t="t" r="r" b="b"/>
            <a:pathLst>
              <a:path w="50800" h="610234">
                <a:moveTo>
                  <a:pt x="0" y="609857"/>
                </a:moveTo>
                <a:lnTo>
                  <a:pt x="0" y="0"/>
                </a:lnTo>
                <a:lnTo>
                  <a:pt x="50800" y="0"/>
                </a:lnTo>
                <a:lnTo>
                  <a:pt x="50800" y="609857"/>
                </a:lnTo>
                <a:lnTo>
                  <a:pt x="0" y="609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72000" y="6593440"/>
            <a:ext cx="50800" cy="610235"/>
          </a:xfrm>
          <a:custGeom>
            <a:avLst/>
            <a:gdLst/>
            <a:ahLst/>
            <a:cxnLst/>
            <a:rect l="l" t="t" r="r" b="b"/>
            <a:pathLst>
              <a:path w="50800" h="610234">
                <a:moveTo>
                  <a:pt x="0" y="609857"/>
                </a:moveTo>
                <a:lnTo>
                  <a:pt x="0" y="0"/>
                </a:lnTo>
                <a:lnTo>
                  <a:pt x="50800" y="0"/>
                </a:lnTo>
                <a:lnTo>
                  <a:pt x="50800" y="609857"/>
                </a:lnTo>
                <a:lnTo>
                  <a:pt x="0" y="609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72000" y="6593440"/>
            <a:ext cx="50800" cy="610235"/>
          </a:xfrm>
          <a:custGeom>
            <a:avLst/>
            <a:gdLst/>
            <a:ahLst/>
            <a:cxnLst/>
            <a:rect l="l" t="t" r="r" b="b"/>
            <a:pathLst>
              <a:path w="50800" h="610234">
                <a:moveTo>
                  <a:pt x="0" y="609857"/>
                </a:moveTo>
                <a:lnTo>
                  <a:pt x="0" y="0"/>
                </a:lnTo>
                <a:lnTo>
                  <a:pt x="50800" y="0"/>
                </a:lnTo>
                <a:lnTo>
                  <a:pt x="50800" y="609857"/>
                </a:lnTo>
                <a:lnTo>
                  <a:pt x="0" y="609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43500" y="6593440"/>
            <a:ext cx="50800" cy="610235"/>
          </a:xfrm>
          <a:custGeom>
            <a:avLst/>
            <a:gdLst/>
            <a:ahLst/>
            <a:cxnLst/>
            <a:rect l="l" t="t" r="r" b="b"/>
            <a:pathLst>
              <a:path w="50800" h="610234">
                <a:moveTo>
                  <a:pt x="0" y="609857"/>
                </a:moveTo>
                <a:lnTo>
                  <a:pt x="0" y="0"/>
                </a:lnTo>
                <a:lnTo>
                  <a:pt x="50800" y="0"/>
                </a:lnTo>
                <a:lnTo>
                  <a:pt x="50800" y="609857"/>
                </a:lnTo>
                <a:lnTo>
                  <a:pt x="0" y="609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43500" y="6593440"/>
            <a:ext cx="50800" cy="610235"/>
          </a:xfrm>
          <a:custGeom>
            <a:avLst/>
            <a:gdLst/>
            <a:ahLst/>
            <a:cxnLst/>
            <a:rect l="l" t="t" r="r" b="b"/>
            <a:pathLst>
              <a:path w="50800" h="610234">
                <a:moveTo>
                  <a:pt x="0" y="609857"/>
                </a:moveTo>
                <a:lnTo>
                  <a:pt x="0" y="0"/>
                </a:lnTo>
                <a:lnTo>
                  <a:pt x="50800" y="0"/>
                </a:lnTo>
                <a:lnTo>
                  <a:pt x="50800" y="609857"/>
                </a:lnTo>
                <a:lnTo>
                  <a:pt x="0" y="609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15000" y="6593440"/>
            <a:ext cx="50800" cy="610235"/>
          </a:xfrm>
          <a:custGeom>
            <a:avLst/>
            <a:gdLst/>
            <a:ahLst/>
            <a:cxnLst/>
            <a:rect l="l" t="t" r="r" b="b"/>
            <a:pathLst>
              <a:path w="50800" h="610234">
                <a:moveTo>
                  <a:pt x="0" y="609857"/>
                </a:moveTo>
                <a:lnTo>
                  <a:pt x="0" y="0"/>
                </a:lnTo>
                <a:lnTo>
                  <a:pt x="50800" y="0"/>
                </a:lnTo>
                <a:lnTo>
                  <a:pt x="50800" y="609857"/>
                </a:lnTo>
                <a:lnTo>
                  <a:pt x="0" y="609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15000" y="6593440"/>
            <a:ext cx="50800" cy="610235"/>
          </a:xfrm>
          <a:custGeom>
            <a:avLst/>
            <a:gdLst/>
            <a:ahLst/>
            <a:cxnLst/>
            <a:rect l="l" t="t" r="r" b="b"/>
            <a:pathLst>
              <a:path w="50800" h="610234">
                <a:moveTo>
                  <a:pt x="0" y="609857"/>
                </a:moveTo>
                <a:lnTo>
                  <a:pt x="0" y="0"/>
                </a:lnTo>
                <a:lnTo>
                  <a:pt x="50800" y="0"/>
                </a:lnTo>
                <a:lnTo>
                  <a:pt x="50800" y="609857"/>
                </a:lnTo>
                <a:lnTo>
                  <a:pt x="0" y="609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58000" y="6593440"/>
            <a:ext cx="50800" cy="610235"/>
          </a:xfrm>
          <a:custGeom>
            <a:avLst/>
            <a:gdLst/>
            <a:ahLst/>
            <a:cxnLst/>
            <a:rect l="l" t="t" r="r" b="b"/>
            <a:pathLst>
              <a:path w="50800" h="610234">
                <a:moveTo>
                  <a:pt x="0" y="609857"/>
                </a:moveTo>
                <a:lnTo>
                  <a:pt x="0" y="0"/>
                </a:lnTo>
                <a:lnTo>
                  <a:pt x="50800" y="0"/>
                </a:lnTo>
                <a:lnTo>
                  <a:pt x="50800" y="609857"/>
                </a:lnTo>
                <a:lnTo>
                  <a:pt x="0" y="609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715000" y="6593440"/>
            <a:ext cx="50800" cy="610235"/>
          </a:xfrm>
          <a:custGeom>
            <a:avLst/>
            <a:gdLst/>
            <a:ahLst/>
            <a:cxnLst/>
            <a:rect l="l" t="t" r="r" b="b"/>
            <a:pathLst>
              <a:path w="50800" h="610234">
                <a:moveTo>
                  <a:pt x="0" y="609857"/>
                </a:moveTo>
                <a:lnTo>
                  <a:pt x="0" y="0"/>
                </a:lnTo>
                <a:lnTo>
                  <a:pt x="50800" y="0"/>
                </a:lnTo>
                <a:lnTo>
                  <a:pt x="50800" y="609857"/>
                </a:lnTo>
                <a:lnTo>
                  <a:pt x="0" y="609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311900" y="6593440"/>
            <a:ext cx="0" cy="610235"/>
          </a:xfrm>
          <a:custGeom>
            <a:avLst/>
            <a:gdLst/>
            <a:ahLst/>
            <a:cxnLst/>
            <a:rect l="l" t="t" r="r" b="b"/>
            <a:pathLst>
              <a:path h="610234">
                <a:moveTo>
                  <a:pt x="0" y="609857"/>
                </a:moveTo>
                <a:lnTo>
                  <a:pt x="0" y="0"/>
                </a:lnTo>
              </a:path>
            </a:pathLst>
          </a:custGeom>
          <a:ln w="88900">
            <a:solidFill>
              <a:srgbClr val="EE220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858000" y="6593440"/>
            <a:ext cx="50800" cy="610235"/>
          </a:xfrm>
          <a:custGeom>
            <a:avLst/>
            <a:gdLst/>
            <a:ahLst/>
            <a:cxnLst/>
            <a:rect l="l" t="t" r="r" b="b"/>
            <a:pathLst>
              <a:path w="50800" h="610234">
                <a:moveTo>
                  <a:pt x="0" y="609857"/>
                </a:moveTo>
                <a:lnTo>
                  <a:pt x="0" y="0"/>
                </a:lnTo>
                <a:lnTo>
                  <a:pt x="50800" y="0"/>
                </a:lnTo>
                <a:lnTo>
                  <a:pt x="50800" y="609857"/>
                </a:lnTo>
                <a:lnTo>
                  <a:pt x="0" y="609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858000" y="6593440"/>
            <a:ext cx="50800" cy="610235"/>
          </a:xfrm>
          <a:custGeom>
            <a:avLst/>
            <a:gdLst/>
            <a:ahLst/>
            <a:cxnLst/>
            <a:rect l="l" t="t" r="r" b="b"/>
            <a:pathLst>
              <a:path w="50800" h="610234">
                <a:moveTo>
                  <a:pt x="0" y="609857"/>
                </a:moveTo>
                <a:lnTo>
                  <a:pt x="0" y="0"/>
                </a:lnTo>
                <a:lnTo>
                  <a:pt x="50800" y="0"/>
                </a:lnTo>
                <a:lnTo>
                  <a:pt x="50800" y="609857"/>
                </a:lnTo>
                <a:lnTo>
                  <a:pt x="0" y="609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429500" y="6593440"/>
            <a:ext cx="50800" cy="610235"/>
          </a:xfrm>
          <a:custGeom>
            <a:avLst/>
            <a:gdLst/>
            <a:ahLst/>
            <a:cxnLst/>
            <a:rect l="l" t="t" r="r" b="b"/>
            <a:pathLst>
              <a:path w="50800" h="610234">
                <a:moveTo>
                  <a:pt x="0" y="609857"/>
                </a:moveTo>
                <a:lnTo>
                  <a:pt x="0" y="0"/>
                </a:lnTo>
                <a:lnTo>
                  <a:pt x="50800" y="0"/>
                </a:lnTo>
                <a:lnTo>
                  <a:pt x="50800" y="609857"/>
                </a:lnTo>
                <a:lnTo>
                  <a:pt x="0" y="609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429500" y="6593440"/>
            <a:ext cx="50800" cy="610235"/>
          </a:xfrm>
          <a:custGeom>
            <a:avLst/>
            <a:gdLst/>
            <a:ahLst/>
            <a:cxnLst/>
            <a:rect l="l" t="t" r="r" b="b"/>
            <a:pathLst>
              <a:path w="50800" h="610234">
                <a:moveTo>
                  <a:pt x="0" y="609857"/>
                </a:moveTo>
                <a:lnTo>
                  <a:pt x="0" y="0"/>
                </a:lnTo>
                <a:lnTo>
                  <a:pt x="50800" y="0"/>
                </a:lnTo>
                <a:lnTo>
                  <a:pt x="50800" y="609857"/>
                </a:lnTo>
                <a:lnTo>
                  <a:pt x="0" y="609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01000" y="6593440"/>
            <a:ext cx="50800" cy="610235"/>
          </a:xfrm>
          <a:custGeom>
            <a:avLst/>
            <a:gdLst/>
            <a:ahLst/>
            <a:cxnLst/>
            <a:rect l="l" t="t" r="r" b="b"/>
            <a:pathLst>
              <a:path w="50800" h="610234">
                <a:moveTo>
                  <a:pt x="0" y="609857"/>
                </a:moveTo>
                <a:lnTo>
                  <a:pt x="0" y="0"/>
                </a:lnTo>
                <a:lnTo>
                  <a:pt x="50800" y="0"/>
                </a:lnTo>
                <a:lnTo>
                  <a:pt x="50800" y="609857"/>
                </a:lnTo>
                <a:lnTo>
                  <a:pt x="0" y="609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001000" y="6593440"/>
            <a:ext cx="50800" cy="610235"/>
          </a:xfrm>
          <a:custGeom>
            <a:avLst/>
            <a:gdLst/>
            <a:ahLst/>
            <a:cxnLst/>
            <a:rect l="l" t="t" r="r" b="b"/>
            <a:pathLst>
              <a:path w="50800" h="610234">
                <a:moveTo>
                  <a:pt x="0" y="609857"/>
                </a:moveTo>
                <a:lnTo>
                  <a:pt x="0" y="0"/>
                </a:lnTo>
                <a:lnTo>
                  <a:pt x="50800" y="0"/>
                </a:lnTo>
                <a:lnTo>
                  <a:pt x="50800" y="609857"/>
                </a:lnTo>
                <a:lnTo>
                  <a:pt x="0" y="609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572500" y="6593440"/>
            <a:ext cx="50800" cy="610235"/>
          </a:xfrm>
          <a:custGeom>
            <a:avLst/>
            <a:gdLst/>
            <a:ahLst/>
            <a:cxnLst/>
            <a:rect l="l" t="t" r="r" b="b"/>
            <a:pathLst>
              <a:path w="50800" h="610234">
                <a:moveTo>
                  <a:pt x="0" y="609857"/>
                </a:moveTo>
                <a:lnTo>
                  <a:pt x="0" y="0"/>
                </a:lnTo>
                <a:lnTo>
                  <a:pt x="50800" y="0"/>
                </a:lnTo>
                <a:lnTo>
                  <a:pt x="50800" y="609857"/>
                </a:lnTo>
                <a:lnTo>
                  <a:pt x="0" y="609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572500" y="6593440"/>
            <a:ext cx="50800" cy="610235"/>
          </a:xfrm>
          <a:custGeom>
            <a:avLst/>
            <a:gdLst/>
            <a:ahLst/>
            <a:cxnLst/>
            <a:rect l="l" t="t" r="r" b="b"/>
            <a:pathLst>
              <a:path w="50800" h="610234">
                <a:moveTo>
                  <a:pt x="0" y="609857"/>
                </a:moveTo>
                <a:lnTo>
                  <a:pt x="0" y="0"/>
                </a:lnTo>
                <a:lnTo>
                  <a:pt x="50800" y="0"/>
                </a:lnTo>
                <a:lnTo>
                  <a:pt x="50800" y="609857"/>
                </a:lnTo>
                <a:lnTo>
                  <a:pt x="0" y="609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144000" y="6593440"/>
            <a:ext cx="50800" cy="610235"/>
          </a:xfrm>
          <a:custGeom>
            <a:avLst/>
            <a:gdLst/>
            <a:ahLst/>
            <a:cxnLst/>
            <a:rect l="l" t="t" r="r" b="b"/>
            <a:pathLst>
              <a:path w="50800" h="610234">
                <a:moveTo>
                  <a:pt x="0" y="609857"/>
                </a:moveTo>
                <a:lnTo>
                  <a:pt x="0" y="0"/>
                </a:lnTo>
                <a:lnTo>
                  <a:pt x="50800" y="0"/>
                </a:lnTo>
                <a:lnTo>
                  <a:pt x="50800" y="609857"/>
                </a:lnTo>
                <a:lnTo>
                  <a:pt x="0" y="609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144000" y="6593440"/>
            <a:ext cx="50800" cy="610235"/>
          </a:xfrm>
          <a:custGeom>
            <a:avLst/>
            <a:gdLst/>
            <a:ahLst/>
            <a:cxnLst/>
            <a:rect l="l" t="t" r="r" b="b"/>
            <a:pathLst>
              <a:path w="50800" h="610234">
                <a:moveTo>
                  <a:pt x="0" y="609857"/>
                </a:moveTo>
                <a:lnTo>
                  <a:pt x="0" y="0"/>
                </a:lnTo>
                <a:lnTo>
                  <a:pt x="50800" y="0"/>
                </a:lnTo>
                <a:lnTo>
                  <a:pt x="50800" y="609857"/>
                </a:lnTo>
                <a:lnTo>
                  <a:pt x="0" y="609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740900" y="6593440"/>
            <a:ext cx="0" cy="610235"/>
          </a:xfrm>
          <a:custGeom>
            <a:avLst/>
            <a:gdLst/>
            <a:ahLst/>
            <a:cxnLst/>
            <a:rect l="l" t="t" r="r" b="b"/>
            <a:pathLst>
              <a:path h="610234">
                <a:moveTo>
                  <a:pt x="0" y="609857"/>
                </a:moveTo>
                <a:lnTo>
                  <a:pt x="0" y="0"/>
                </a:lnTo>
              </a:path>
            </a:pathLst>
          </a:custGeom>
          <a:ln w="88900">
            <a:solidFill>
              <a:srgbClr val="00A2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312400" y="6593440"/>
            <a:ext cx="0" cy="610235"/>
          </a:xfrm>
          <a:custGeom>
            <a:avLst/>
            <a:gdLst/>
            <a:ahLst/>
            <a:cxnLst/>
            <a:rect l="l" t="t" r="r" b="b"/>
            <a:pathLst>
              <a:path h="610234">
                <a:moveTo>
                  <a:pt x="0" y="609857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778000" y="6552243"/>
            <a:ext cx="4597548" cy="692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959100" y="6502400"/>
            <a:ext cx="2066289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049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Scr</a:t>
            </a:r>
            <a:r>
              <a:rPr sz="2400" b="1" spc="-45" dirty="0">
                <a:latin typeface="Arial"/>
                <a:cs typeface="Arial"/>
              </a:rPr>
              <a:t>u</a:t>
            </a:r>
            <a:r>
              <a:rPr sz="2400" b="1" spc="40" dirty="0">
                <a:latin typeface="Arial"/>
                <a:cs typeface="Arial"/>
              </a:rPr>
              <a:t>m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b="1" dirty="0">
                <a:latin typeface="Arial"/>
                <a:cs typeface="Arial"/>
              </a:rPr>
              <a:t>XP</a:t>
            </a:r>
            <a:endParaRPr sz="24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398000" y="6172200"/>
            <a:ext cx="685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40" dirty="0">
                <a:solidFill>
                  <a:srgbClr val="00A2FF"/>
                </a:solidFill>
                <a:latin typeface="Arial"/>
                <a:cs typeface="Arial"/>
              </a:rPr>
              <a:t>Now</a:t>
            </a:r>
            <a:endParaRPr sz="24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859926" y="3955098"/>
            <a:ext cx="5638444" cy="39983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370429" y="5026600"/>
            <a:ext cx="4601210" cy="1821814"/>
          </a:xfrm>
          <a:custGeom>
            <a:avLst/>
            <a:gdLst/>
            <a:ahLst/>
            <a:cxnLst/>
            <a:rect l="l" t="t" r="r" b="b"/>
            <a:pathLst>
              <a:path w="4601209" h="1821815">
                <a:moveTo>
                  <a:pt x="0" y="1821699"/>
                </a:moveTo>
                <a:lnTo>
                  <a:pt x="63519" y="1815280"/>
                </a:lnTo>
                <a:lnTo>
                  <a:pt x="126674" y="1808635"/>
                </a:lnTo>
                <a:lnTo>
                  <a:pt x="189464" y="1801763"/>
                </a:lnTo>
                <a:lnTo>
                  <a:pt x="251889" y="1794665"/>
                </a:lnTo>
                <a:lnTo>
                  <a:pt x="313950" y="1787340"/>
                </a:lnTo>
                <a:lnTo>
                  <a:pt x="375647" y="1779789"/>
                </a:lnTo>
                <a:lnTo>
                  <a:pt x="436979" y="1772011"/>
                </a:lnTo>
                <a:lnTo>
                  <a:pt x="497946" y="1764006"/>
                </a:lnTo>
                <a:lnTo>
                  <a:pt x="558549" y="1755775"/>
                </a:lnTo>
                <a:lnTo>
                  <a:pt x="618787" y="1747317"/>
                </a:lnTo>
                <a:lnTo>
                  <a:pt x="678661" y="1738633"/>
                </a:lnTo>
                <a:lnTo>
                  <a:pt x="738170" y="1729722"/>
                </a:lnTo>
                <a:lnTo>
                  <a:pt x="797314" y="1720585"/>
                </a:lnTo>
                <a:lnTo>
                  <a:pt x="856094" y="1711221"/>
                </a:lnTo>
                <a:lnTo>
                  <a:pt x="914509" y="1701631"/>
                </a:lnTo>
                <a:lnTo>
                  <a:pt x="972560" y="1691814"/>
                </a:lnTo>
                <a:lnTo>
                  <a:pt x="1030246" y="1681770"/>
                </a:lnTo>
                <a:lnTo>
                  <a:pt x="1087568" y="1671500"/>
                </a:lnTo>
                <a:lnTo>
                  <a:pt x="1144525" y="1661003"/>
                </a:lnTo>
                <a:lnTo>
                  <a:pt x="1201118" y="1650280"/>
                </a:lnTo>
                <a:lnTo>
                  <a:pt x="1257346" y="1639330"/>
                </a:lnTo>
                <a:lnTo>
                  <a:pt x="1313209" y="1628154"/>
                </a:lnTo>
                <a:lnTo>
                  <a:pt x="1368708" y="1616751"/>
                </a:lnTo>
                <a:lnTo>
                  <a:pt x="1423842" y="1605122"/>
                </a:lnTo>
                <a:lnTo>
                  <a:pt x="1478612" y="1593266"/>
                </a:lnTo>
                <a:lnTo>
                  <a:pt x="1533017" y="1581183"/>
                </a:lnTo>
                <a:lnTo>
                  <a:pt x="1587057" y="1568874"/>
                </a:lnTo>
                <a:lnTo>
                  <a:pt x="1640733" y="1556338"/>
                </a:lnTo>
                <a:lnTo>
                  <a:pt x="1694045" y="1543576"/>
                </a:lnTo>
                <a:lnTo>
                  <a:pt x="1746992" y="1530587"/>
                </a:lnTo>
                <a:lnTo>
                  <a:pt x="1799574" y="1517372"/>
                </a:lnTo>
                <a:lnTo>
                  <a:pt x="1851791" y="1503930"/>
                </a:lnTo>
                <a:lnTo>
                  <a:pt x="1903645" y="1490261"/>
                </a:lnTo>
                <a:lnTo>
                  <a:pt x="1955133" y="1476366"/>
                </a:lnTo>
                <a:lnTo>
                  <a:pt x="2006257" y="1462245"/>
                </a:lnTo>
                <a:lnTo>
                  <a:pt x="2057017" y="1447897"/>
                </a:lnTo>
                <a:lnTo>
                  <a:pt x="2107411" y="1433322"/>
                </a:lnTo>
                <a:lnTo>
                  <a:pt x="2157442" y="1418521"/>
                </a:lnTo>
                <a:lnTo>
                  <a:pt x="2207107" y="1403493"/>
                </a:lnTo>
                <a:lnTo>
                  <a:pt x="2256408" y="1388238"/>
                </a:lnTo>
                <a:lnTo>
                  <a:pt x="2305345" y="1372757"/>
                </a:lnTo>
                <a:lnTo>
                  <a:pt x="2353917" y="1357050"/>
                </a:lnTo>
                <a:lnTo>
                  <a:pt x="2402124" y="1341116"/>
                </a:lnTo>
                <a:lnTo>
                  <a:pt x="2449967" y="1324955"/>
                </a:lnTo>
                <a:lnTo>
                  <a:pt x="2497446" y="1308568"/>
                </a:lnTo>
                <a:lnTo>
                  <a:pt x="2544559" y="1291954"/>
                </a:lnTo>
                <a:lnTo>
                  <a:pt x="2591309" y="1275114"/>
                </a:lnTo>
                <a:lnTo>
                  <a:pt x="2637693" y="1258047"/>
                </a:lnTo>
                <a:lnTo>
                  <a:pt x="2683713" y="1240754"/>
                </a:lnTo>
                <a:lnTo>
                  <a:pt x="2729369" y="1223234"/>
                </a:lnTo>
                <a:lnTo>
                  <a:pt x="2774659" y="1205487"/>
                </a:lnTo>
                <a:lnTo>
                  <a:pt x="2819586" y="1187514"/>
                </a:lnTo>
                <a:lnTo>
                  <a:pt x="2864148" y="1169315"/>
                </a:lnTo>
                <a:lnTo>
                  <a:pt x="2908345" y="1150888"/>
                </a:lnTo>
                <a:lnTo>
                  <a:pt x="2952177" y="1132236"/>
                </a:lnTo>
                <a:lnTo>
                  <a:pt x="2995645" y="1113356"/>
                </a:lnTo>
                <a:lnTo>
                  <a:pt x="3038749" y="1094251"/>
                </a:lnTo>
                <a:lnTo>
                  <a:pt x="3081488" y="1074918"/>
                </a:lnTo>
                <a:lnTo>
                  <a:pt x="3123862" y="1055359"/>
                </a:lnTo>
                <a:lnTo>
                  <a:pt x="3165872" y="1035574"/>
                </a:lnTo>
                <a:lnTo>
                  <a:pt x="3207517" y="1015562"/>
                </a:lnTo>
                <a:lnTo>
                  <a:pt x="3248798" y="995323"/>
                </a:lnTo>
                <a:lnTo>
                  <a:pt x="3289714" y="974858"/>
                </a:lnTo>
                <a:lnTo>
                  <a:pt x="3330265" y="954166"/>
                </a:lnTo>
                <a:lnTo>
                  <a:pt x="3370452" y="933248"/>
                </a:lnTo>
                <a:lnTo>
                  <a:pt x="3410274" y="912103"/>
                </a:lnTo>
                <a:lnTo>
                  <a:pt x="3449732" y="890731"/>
                </a:lnTo>
                <a:lnTo>
                  <a:pt x="3488825" y="869133"/>
                </a:lnTo>
                <a:lnTo>
                  <a:pt x="3527554" y="847309"/>
                </a:lnTo>
                <a:lnTo>
                  <a:pt x="3565918" y="825258"/>
                </a:lnTo>
                <a:lnTo>
                  <a:pt x="3603918" y="802980"/>
                </a:lnTo>
                <a:lnTo>
                  <a:pt x="3641553" y="780476"/>
                </a:lnTo>
                <a:lnTo>
                  <a:pt x="3678823" y="757745"/>
                </a:lnTo>
                <a:lnTo>
                  <a:pt x="3715729" y="734788"/>
                </a:lnTo>
                <a:lnTo>
                  <a:pt x="3752270" y="711604"/>
                </a:lnTo>
                <a:lnTo>
                  <a:pt x="3788447" y="688193"/>
                </a:lnTo>
                <a:lnTo>
                  <a:pt x="3824259" y="664556"/>
                </a:lnTo>
                <a:lnTo>
                  <a:pt x="3859706" y="640693"/>
                </a:lnTo>
                <a:lnTo>
                  <a:pt x="3894789" y="616602"/>
                </a:lnTo>
                <a:lnTo>
                  <a:pt x="3929508" y="592286"/>
                </a:lnTo>
                <a:lnTo>
                  <a:pt x="3963861" y="567743"/>
                </a:lnTo>
                <a:lnTo>
                  <a:pt x="3997851" y="542973"/>
                </a:lnTo>
                <a:lnTo>
                  <a:pt x="4031475" y="517976"/>
                </a:lnTo>
                <a:lnTo>
                  <a:pt x="4064735" y="492753"/>
                </a:lnTo>
                <a:lnTo>
                  <a:pt x="4097631" y="467304"/>
                </a:lnTo>
                <a:lnTo>
                  <a:pt x="4130162" y="441628"/>
                </a:lnTo>
                <a:lnTo>
                  <a:pt x="4162328" y="415725"/>
                </a:lnTo>
                <a:lnTo>
                  <a:pt x="4194130" y="389596"/>
                </a:lnTo>
                <a:lnTo>
                  <a:pt x="4225567" y="363240"/>
                </a:lnTo>
                <a:lnTo>
                  <a:pt x="4256640" y="336658"/>
                </a:lnTo>
                <a:lnTo>
                  <a:pt x="4287348" y="309849"/>
                </a:lnTo>
                <a:lnTo>
                  <a:pt x="4317692" y="282814"/>
                </a:lnTo>
                <a:lnTo>
                  <a:pt x="4347671" y="255552"/>
                </a:lnTo>
                <a:lnTo>
                  <a:pt x="4377285" y="228064"/>
                </a:lnTo>
                <a:lnTo>
                  <a:pt x="4406535" y="200349"/>
                </a:lnTo>
                <a:lnTo>
                  <a:pt x="4435420" y="172407"/>
                </a:lnTo>
                <a:lnTo>
                  <a:pt x="4463941" y="144239"/>
                </a:lnTo>
                <a:lnTo>
                  <a:pt x="4492097" y="115844"/>
                </a:lnTo>
                <a:lnTo>
                  <a:pt x="4519889" y="87223"/>
                </a:lnTo>
                <a:lnTo>
                  <a:pt x="4547316" y="58375"/>
                </a:lnTo>
                <a:lnTo>
                  <a:pt x="4574378" y="29300"/>
                </a:lnTo>
                <a:lnTo>
                  <a:pt x="4601076" y="0"/>
                </a:lnTo>
              </a:path>
            </a:pathLst>
          </a:custGeom>
          <a:ln w="50800">
            <a:solidFill>
              <a:srgbClr val="EE220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2108200" y="1028700"/>
            <a:ext cx="8794115" cy="67564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235200" marR="5080" indent="-2222500">
              <a:lnSpc>
                <a:spcPct val="103200"/>
              </a:lnSpc>
              <a:spcBef>
                <a:spcPts val="20"/>
              </a:spcBef>
            </a:pPr>
            <a:r>
              <a:rPr sz="2100" b="1" spc="5" dirty="0">
                <a:latin typeface="Arial"/>
                <a:cs typeface="Arial"/>
              </a:rPr>
              <a:t>Jeﬀ </a:t>
            </a:r>
            <a:r>
              <a:rPr sz="2100" b="1" spc="-10" dirty="0">
                <a:latin typeface="Arial"/>
                <a:cs typeface="Arial"/>
              </a:rPr>
              <a:t>Sutherland, </a:t>
            </a:r>
            <a:r>
              <a:rPr sz="2100" b="1" dirty="0">
                <a:latin typeface="Arial"/>
                <a:cs typeface="Arial"/>
              </a:rPr>
              <a:t>Ken </a:t>
            </a:r>
            <a:r>
              <a:rPr sz="2100" b="1" spc="10" dirty="0">
                <a:latin typeface="Arial"/>
                <a:cs typeface="Arial"/>
              </a:rPr>
              <a:t>Schwaber </a:t>
            </a:r>
            <a:r>
              <a:rPr sz="2100" b="1" spc="15" dirty="0">
                <a:latin typeface="Arial"/>
                <a:cs typeface="Arial"/>
              </a:rPr>
              <a:t>oraz </a:t>
            </a:r>
            <a:r>
              <a:rPr sz="2100" b="1" spc="-5" dirty="0">
                <a:latin typeface="Arial"/>
                <a:cs typeface="Arial"/>
              </a:rPr>
              <a:t>15 </a:t>
            </a:r>
            <a:r>
              <a:rPr sz="2100" b="1" spc="-35" dirty="0">
                <a:latin typeface="Arial"/>
                <a:cs typeface="Arial"/>
              </a:rPr>
              <a:t>innych </a:t>
            </a:r>
            <a:r>
              <a:rPr sz="2100" b="1" spc="-15" dirty="0">
                <a:latin typeface="Arial"/>
                <a:cs typeface="Arial"/>
              </a:rPr>
              <a:t>„liderów” </a:t>
            </a:r>
            <a:r>
              <a:rPr sz="2100" b="1" spc="15" dirty="0">
                <a:latin typeface="Arial"/>
                <a:cs typeface="Arial"/>
              </a:rPr>
              <a:t>wytwarzania  </a:t>
            </a:r>
            <a:r>
              <a:rPr sz="2100" b="1" spc="5" dirty="0">
                <a:latin typeface="Arial"/>
                <a:cs typeface="Arial"/>
              </a:rPr>
              <a:t>oprogramowania,</a:t>
            </a:r>
            <a:r>
              <a:rPr sz="2100" b="1" dirty="0">
                <a:latin typeface="Arial"/>
                <a:cs typeface="Arial"/>
              </a:rPr>
              <a:t> zaprezentowali:</a:t>
            </a:r>
            <a:endParaRPr sz="2100">
              <a:latin typeface="Arial"/>
              <a:cs typeface="Arial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31</a:t>
            </a:fld>
            <a:endParaRPr spc="-5" dirty="0"/>
          </a:p>
        </p:txBody>
      </p:sp>
      <p:sp>
        <p:nvSpPr>
          <p:cNvPr id="44" name="object 44"/>
          <p:cNvSpPr txBox="1"/>
          <p:nvPr/>
        </p:nvSpPr>
        <p:spPr>
          <a:xfrm>
            <a:off x="4546600" y="2336800"/>
            <a:ext cx="3907154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40" dirty="0">
                <a:latin typeface="Arial"/>
                <a:cs typeface="Arial"/>
              </a:rPr>
              <a:t>Manifest</a:t>
            </a:r>
            <a:r>
              <a:rPr sz="4500" b="1" spc="-80" dirty="0">
                <a:latin typeface="Arial"/>
                <a:cs typeface="Arial"/>
              </a:rPr>
              <a:t> </a:t>
            </a:r>
            <a:r>
              <a:rPr sz="4500" b="1" spc="-55" dirty="0">
                <a:latin typeface="Arial"/>
                <a:cs typeface="Arial"/>
              </a:rPr>
              <a:t>Agile</a:t>
            </a:r>
            <a:endParaRPr sz="4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32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409700" y="3100577"/>
            <a:ext cx="10177145" cy="498665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51765" marR="126364" algn="ctr">
              <a:lnSpc>
                <a:spcPts val="3400"/>
              </a:lnSpc>
              <a:spcBef>
                <a:spcPts val="265"/>
              </a:spcBef>
            </a:pPr>
            <a:r>
              <a:rPr sz="2850" spc="45" dirty="0">
                <a:latin typeface="Arial"/>
                <a:cs typeface="Arial"/>
              </a:rPr>
              <a:t>Odkrywamy nowe </a:t>
            </a:r>
            <a:r>
              <a:rPr sz="2850" spc="60" dirty="0">
                <a:latin typeface="Arial"/>
                <a:cs typeface="Arial"/>
              </a:rPr>
              <a:t>metody </a:t>
            </a:r>
            <a:r>
              <a:rPr sz="2850" spc="30" dirty="0">
                <a:latin typeface="Arial"/>
                <a:cs typeface="Arial"/>
              </a:rPr>
              <a:t>programowania </a:t>
            </a:r>
            <a:r>
              <a:rPr sz="2850" spc="20" dirty="0">
                <a:latin typeface="Arial"/>
                <a:cs typeface="Arial"/>
              </a:rPr>
              <a:t>dzięki </a:t>
            </a:r>
            <a:r>
              <a:rPr sz="2850" spc="50" dirty="0">
                <a:latin typeface="Arial"/>
                <a:cs typeface="Arial"/>
              </a:rPr>
              <a:t>praktyce</a:t>
            </a:r>
            <a:r>
              <a:rPr sz="2850" spc="-130" dirty="0">
                <a:latin typeface="Arial"/>
                <a:cs typeface="Arial"/>
              </a:rPr>
              <a:t> </a:t>
            </a:r>
            <a:r>
              <a:rPr sz="2850" spc="125" dirty="0">
                <a:latin typeface="Arial"/>
                <a:cs typeface="Arial"/>
              </a:rPr>
              <a:t>w  </a:t>
            </a:r>
            <a:r>
              <a:rPr sz="2850" spc="35" dirty="0">
                <a:latin typeface="Arial"/>
                <a:cs typeface="Arial"/>
              </a:rPr>
              <a:t>programowaniu </a:t>
            </a:r>
            <a:r>
              <a:rPr sz="2850" spc="5" dirty="0">
                <a:latin typeface="Arial"/>
                <a:cs typeface="Arial"/>
              </a:rPr>
              <a:t>i </a:t>
            </a:r>
            <a:r>
              <a:rPr sz="2850" spc="25" dirty="0">
                <a:latin typeface="Arial"/>
                <a:cs typeface="Arial"/>
              </a:rPr>
              <a:t>wspieraniu </a:t>
            </a:r>
            <a:r>
              <a:rPr sz="2850" spc="125" dirty="0">
                <a:latin typeface="Arial"/>
                <a:cs typeface="Arial"/>
              </a:rPr>
              <a:t>w </a:t>
            </a:r>
            <a:r>
              <a:rPr sz="2850" spc="35" dirty="0">
                <a:latin typeface="Arial"/>
                <a:cs typeface="Arial"/>
              </a:rPr>
              <a:t>nim </a:t>
            </a:r>
            <a:r>
              <a:rPr sz="2850" spc="30" dirty="0">
                <a:latin typeface="Arial"/>
                <a:cs typeface="Arial"/>
              </a:rPr>
              <a:t>innych. </a:t>
            </a:r>
            <a:r>
              <a:rPr sz="2850" spc="-20" dirty="0">
                <a:latin typeface="Arial"/>
                <a:cs typeface="Arial"/>
              </a:rPr>
              <a:t>W </a:t>
            </a:r>
            <a:r>
              <a:rPr sz="2850" spc="40" dirty="0">
                <a:latin typeface="Arial"/>
                <a:cs typeface="Arial"/>
              </a:rPr>
              <a:t>wyniku </a:t>
            </a:r>
            <a:r>
              <a:rPr sz="2850" spc="-15" dirty="0">
                <a:latin typeface="Arial"/>
                <a:cs typeface="Arial"/>
              </a:rPr>
              <a:t>naszej  </a:t>
            </a:r>
            <a:r>
              <a:rPr sz="2850" spc="5" dirty="0">
                <a:latin typeface="Arial"/>
                <a:cs typeface="Arial"/>
              </a:rPr>
              <a:t>pracy, </a:t>
            </a:r>
            <a:r>
              <a:rPr sz="2850" spc="10" dirty="0">
                <a:latin typeface="Arial"/>
                <a:cs typeface="Arial"/>
              </a:rPr>
              <a:t>zaczęliśmy bardziej </a:t>
            </a:r>
            <a:r>
              <a:rPr sz="2850" spc="40" dirty="0">
                <a:latin typeface="Arial"/>
                <a:cs typeface="Arial"/>
              </a:rPr>
              <a:t>cenić:</a:t>
            </a:r>
            <a:endParaRPr sz="2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50">
              <a:latin typeface="Times New Roman"/>
              <a:cs typeface="Times New Roman"/>
            </a:endParaRPr>
          </a:p>
          <a:p>
            <a:pPr marL="18415" algn="ctr">
              <a:lnSpc>
                <a:spcPct val="100000"/>
              </a:lnSpc>
            </a:pPr>
            <a:r>
              <a:rPr sz="3100" b="1" spc="-15" dirty="0">
                <a:latin typeface="Arial"/>
                <a:cs typeface="Arial"/>
              </a:rPr>
              <a:t>Ludzi </a:t>
            </a:r>
            <a:r>
              <a:rPr sz="3100" b="1" spc="-60" dirty="0">
                <a:latin typeface="Arial"/>
                <a:cs typeface="Arial"/>
              </a:rPr>
              <a:t>i </a:t>
            </a:r>
            <a:r>
              <a:rPr sz="3100" b="1" spc="30" dirty="0">
                <a:latin typeface="Arial"/>
                <a:cs typeface="Arial"/>
              </a:rPr>
              <a:t>interakcje </a:t>
            </a:r>
            <a:r>
              <a:rPr sz="2700" spc="90" dirty="0">
                <a:latin typeface="Arial"/>
                <a:cs typeface="Arial"/>
              </a:rPr>
              <a:t>od </a:t>
            </a:r>
            <a:r>
              <a:rPr sz="2700" spc="50" dirty="0">
                <a:latin typeface="Arial"/>
                <a:cs typeface="Arial"/>
              </a:rPr>
              <a:t>procesów </a:t>
            </a:r>
            <a:r>
              <a:rPr sz="2700" spc="5" dirty="0">
                <a:latin typeface="Arial"/>
                <a:cs typeface="Arial"/>
              </a:rPr>
              <a:t>i</a:t>
            </a:r>
            <a:r>
              <a:rPr sz="2700" spc="-70" dirty="0">
                <a:latin typeface="Arial"/>
                <a:cs typeface="Arial"/>
              </a:rPr>
              <a:t> </a:t>
            </a:r>
            <a:r>
              <a:rPr sz="2700" spc="-5" dirty="0">
                <a:latin typeface="Arial"/>
                <a:cs typeface="Arial"/>
              </a:rPr>
              <a:t>narzędzi</a:t>
            </a:r>
            <a:endParaRPr sz="2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80"/>
              </a:spcBef>
            </a:pPr>
            <a:r>
              <a:rPr sz="3100" b="1" spc="35" dirty="0">
                <a:latin typeface="Arial"/>
                <a:cs typeface="Arial"/>
              </a:rPr>
              <a:t>Działające </a:t>
            </a:r>
            <a:r>
              <a:rPr sz="3100" b="1" spc="20" dirty="0">
                <a:latin typeface="Arial"/>
                <a:cs typeface="Arial"/>
              </a:rPr>
              <a:t>oprogramowanie </a:t>
            </a:r>
            <a:r>
              <a:rPr sz="2700" spc="90" dirty="0">
                <a:latin typeface="Arial"/>
                <a:cs typeface="Arial"/>
              </a:rPr>
              <a:t>od </a:t>
            </a:r>
            <a:r>
              <a:rPr sz="2700" spc="25" dirty="0">
                <a:latin typeface="Arial"/>
                <a:cs typeface="Arial"/>
              </a:rPr>
              <a:t>szczegółowej</a:t>
            </a:r>
            <a:r>
              <a:rPr sz="2700" spc="-110" dirty="0">
                <a:latin typeface="Arial"/>
                <a:cs typeface="Arial"/>
              </a:rPr>
              <a:t> </a:t>
            </a:r>
            <a:r>
              <a:rPr sz="2700" spc="40" dirty="0">
                <a:latin typeface="Arial"/>
                <a:cs typeface="Arial"/>
              </a:rPr>
              <a:t>dokumentacji</a:t>
            </a:r>
            <a:endParaRPr sz="2700">
              <a:latin typeface="Arial"/>
              <a:cs typeface="Arial"/>
            </a:endParaRPr>
          </a:p>
          <a:p>
            <a:pPr marL="12065" algn="ctr">
              <a:lnSpc>
                <a:spcPct val="100000"/>
              </a:lnSpc>
              <a:spcBef>
                <a:spcPts val="80"/>
              </a:spcBef>
            </a:pPr>
            <a:r>
              <a:rPr sz="3100" b="1" spc="15" dirty="0">
                <a:latin typeface="Arial"/>
                <a:cs typeface="Arial"/>
              </a:rPr>
              <a:t>Współpracę </a:t>
            </a:r>
            <a:r>
              <a:rPr sz="3100" b="1" spc="65" dirty="0">
                <a:latin typeface="Arial"/>
                <a:cs typeface="Arial"/>
              </a:rPr>
              <a:t>z </a:t>
            </a:r>
            <a:r>
              <a:rPr sz="3100" b="1" spc="20" dirty="0">
                <a:latin typeface="Arial"/>
                <a:cs typeface="Arial"/>
              </a:rPr>
              <a:t>klientem </a:t>
            </a:r>
            <a:r>
              <a:rPr sz="2700" spc="90" dirty="0">
                <a:latin typeface="Arial"/>
                <a:cs typeface="Arial"/>
              </a:rPr>
              <a:t>od </a:t>
            </a:r>
            <a:r>
              <a:rPr sz="2700" spc="30" dirty="0">
                <a:latin typeface="Arial"/>
                <a:cs typeface="Arial"/>
              </a:rPr>
              <a:t>negocjacji</a:t>
            </a:r>
            <a:r>
              <a:rPr sz="2700" spc="-175" dirty="0">
                <a:latin typeface="Arial"/>
                <a:cs typeface="Arial"/>
              </a:rPr>
              <a:t> </a:t>
            </a:r>
            <a:r>
              <a:rPr sz="2700" spc="70" dirty="0">
                <a:latin typeface="Arial"/>
                <a:cs typeface="Arial"/>
              </a:rPr>
              <a:t>umów</a:t>
            </a:r>
            <a:endParaRPr sz="2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80"/>
              </a:spcBef>
            </a:pPr>
            <a:r>
              <a:rPr sz="3100" b="1" spc="30" dirty="0">
                <a:latin typeface="Arial"/>
                <a:cs typeface="Arial"/>
              </a:rPr>
              <a:t>Reagowanie </a:t>
            </a:r>
            <a:r>
              <a:rPr sz="3100" b="1" spc="10" dirty="0">
                <a:latin typeface="Arial"/>
                <a:cs typeface="Arial"/>
              </a:rPr>
              <a:t>na </a:t>
            </a:r>
            <a:r>
              <a:rPr sz="3100" b="1" dirty="0">
                <a:latin typeface="Arial"/>
                <a:cs typeface="Arial"/>
              </a:rPr>
              <a:t>zmiany </a:t>
            </a:r>
            <a:r>
              <a:rPr sz="2700" spc="90" dirty="0">
                <a:latin typeface="Arial"/>
                <a:cs typeface="Arial"/>
              </a:rPr>
              <a:t>od </a:t>
            </a:r>
            <a:r>
              <a:rPr sz="2700" spc="-5" dirty="0">
                <a:latin typeface="Arial"/>
                <a:cs typeface="Arial"/>
              </a:rPr>
              <a:t>realizacji </a:t>
            </a:r>
            <a:r>
              <a:rPr sz="2700" spc="10" dirty="0">
                <a:latin typeface="Arial"/>
                <a:cs typeface="Arial"/>
              </a:rPr>
              <a:t>założonego</a:t>
            </a:r>
            <a:r>
              <a:rPr sz="2700" spc="-105" dirty="0">
                <a:latin typeface="Arial"/>
                <a:cs typeface="Arial"/>
              </a:rPr>
              <a:t> </a:t>
            </a:r>
            <a:r>
              <a:rPr sz="2700" spc="20" dirty="0">
                <a:latin typeface="Arial"/>
                <a:cs typeface="Arial"/>
              </a:rPr>
              <a:t>planu.</a:t>
            </a:r>
            <a:endParaRPr sz="2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050">
              <a:latin typeface="Times New Roman"/>
              <a:cs typeface="Times New Roman"/>
            </a:endParaRPr>
          </a:p>
          <a:p>
            <a:pPr marL="25400" marR="5080" algn="ctr">
              <a:lnSpc>
                <a:spcPts val="3400"/>
              </a:lnSpc>
            </a:pPr>
            <a:r>
              <a:rPr sz="2850" spc="-5" dirty="0">
                <a:latin typeface="Arial"/>
                <a:cs typeface="Arial"/>
              </a:rPr>
              <a:t>Oznacza </a:t>
            </a:r>
            <a:r>
              <a:rPr sz="2850" spc="65" dirty="0">
                <a:latin typeface="Arial"/>
                <a:cs typeface="Arial"/>
              </a:rPr>
              <a:t>to, </a:t>
            </a:r>
            <a:r>
              <a:rPr sz="2850" spc="-40" dirty="0">
                <a:latin typeface="Arial"/>
                <a:cs typeface="Arial"/>
              </a:rPr>
              <a:t>że </a:t>
            </a:r>
            <a:r>
              <a:rPr sz="2850" spc="15" dirty="0">
                <a:latin typeface="Arial"/>
                <a:cs typeface="Arial"/>
              </a:rPr>
              <a:t>elementy </a:t>
            </a:r>
            <a:r>
              <a:rPr sz="2850" spc="30" dirty="0">
                <a:latin typeface="Arial"/>
                <a:cs typeface="Arial"/>
              </a:rPr>
              <a:t>wypisane </a:t>
            </a:r>
            <a:r>
              <a:rPr sz="2850" spc="95" dirty="0">
                <a:latin typeface="Arial"/>
                <a:cs typeface="Arial"/>
              </a:rPr>
              <a:t>po </a:t>
            </a:r>
            <a:r>
              <a:rPr sz="2850" spc="30" dirty="0">
                <a:latin typeface="Arial"/>
                <a:cs typeface="Arial"/>
              </a:rPr>
              <a:t>prawej</a:t>
            </a:r>
            <a:r>
              <a:rPr sz="2850" spc="-90" dirty="0">
                <a:latin typeface="Arial"/>
                <a:cs typeface="Arial"/>
              </a:rPr>
              <a:t> </a:t>
            </a:r>
            <a:r>
              <a:rPr sz="2850" spc="-10" dirty="0">
                <a:latin typeface="Arial"/>
                <a:cs typeface="Arial"/>
              </a:rPr>
              <a:t>są</a:t>
            </a:r>
            <a:r>
              <a:rPr sz="2850" spc="10" dirty="0">
                <a:latin typeface="Arial"/>
                <a:cs typeface="Arial"/>
              </a:rPr>
              <a:t> </a:t>
            </a:r>
            <a:r>
              <a:rPr sz="2850" spc="50" dirty="0">
                <a:latin typeface="Arial"/>
                <a:cs typeface="Arial"/>
              </a:rPr>
              <a:t>wartościowe, </a:t>
            </a:r>
            <a:r>
              <a:rPr sz="2850" spc="30" dirty="0">
                <a:latin typeface="Arial"/>
                <a:cs typeface="Arial"/>
              </a:rPr>
              <a:t> </a:t>
            </a:r>
            <a:r>
              <a:rPr sz="2850" spc="-25" dirty="0">
                <a:latin typeface="Arial"/>
                <a:cs typeface="Arial"/>
              </a:rPr>
              <a:t>ale </a:t>
            </a:r>
            <a:r>
              <a:rPr sz="2850" spc="15" dirty="0">
                <a:latin typeface="Arial"/>
                <a:cs typeface="Arial"/>
              </a:rPr>
              <a:t>większą </a:t>
            </a:r>
            <a:r>
              <a:rPr sz="2850" spc="60" dirty="0">
                <a:latin typeface="Arial"/>
                <a:cs typeface="Arial"/>
              </a:rPr>
              <a:t>wartość </a:t>
            </a:r>
            <a:r>
              <a:rPr sz="2850" spc="5" dirty="0">
                <a:latin typeface="Arial"/>
                <a:cs typeface="Arial"/>
              </a:rPr>
              <a:t>mają </a:t>
            </a:r>
            <a:r>
              <a:rPr sz="2850" spc="30" dirty="0">
                <a:latin typeface="Arial"/>
                <a:cs typeface="Arial"/>
              </a:rPr>
              <a:t>dla </a:t>
            </a:r>
            <a:r>
              <a:rPr sz="2850" dirty="0">
                <a:latin typeface="Arial"/>
                <a:cs typeface="Arial"/>
              </a:rPr>
              <a:t>nas </a:t>
            </a:r>
            <a:r>
              <a:rPr sz="2850" spc="30" dirty="0">
                <a:latin typeface="Arial"/>
                <a:cs typeface="Arial"/>
              </a:rPr>
              <a:t>te, </a:t>
            </a:r>
            <a:r>
              <a:rPr sz="2850" spc="35" dirty="0">
                <a:latin typeface="Arial"/>
                <a:cs typeface="Arial"/>
              </a:rPr>
              <a:t>które </a:t>
            </a:r>
            <a:r>
              <a:rPr sz="2850" spc="40" dirty="0">
                <a:latin typeface="Arial"/>
                <a:cs typeface="Arial"/>
              </a:rPr>
              <a:t>wypisano </a:t>
            </a:r>
            <a:r>
              <a:rPr sz="2850" spc="95" dirty="0">
                <a:latin typeface="Arial"/>
                <a:cs typeface="Arial"/>
              </a:rPr>
              <a:t>po</a:t>
            </a:r>
            <a:r>
              <a:rPr sz="2850" spc="-55" dirty="0">
                <a:latin typeface="Arial"/>
                <a:cs typeface="Arial"/>
              </a:rPr>
              <a:t> </a:t>
            </a:r>
            <a:r>
              <a:rPr sz="2850" spc="10" dirty="0">
                <a:latin typeface="Arial"/>
                <a:cs typeface="Arial"/>
              </a:rPr>
              <a:t>lewej.</a:t>
            </a:r>
            <a:endParaRPr sz="285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68800" y="1270000"/>
            <a:ext cx="425577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Agile</a:t>
            </a:r>
            <a:r>
              <a:rPr spc="-65" dirty="0"/>
              <a:t> </a:t>
            </a:r>
            <a:r>
              <a:rPr spc="5" dirty="0"/>
              <a:t>manifesto</a:t>
            </a:r>
          </a:p>
        </p:txBody>
      </p:sp>
    </p:spTree>
    <p:extLst>
      <p:ext uri="{BB962C8B-B14F-4D97-AF65-F5344CB8AC3E}">
        <p14:creationId xmlns:p14="http://schemas.microsoft.com/office/powerpoint/2010/main" val="35110692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33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17700" y="4533900"/>
            <a:ext cx="9170035" cy="650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100" spc="-5" dirty="0"/>
              <a:t>12 </a:t>
            </a:r>
            <a:r>
              <a:rPr sz="4100" spc="-30" dirty="0"/>
              <a:t>ZASAD </a:t>
            </a:r>
            <a:r>
              <a:rPr sz="4100" spc="-25" dirty="0"/>
              <a:t>WYTWARZANIA </a:t>
            </a:r>
            <a:r>
              <a:rPr sz="4100" spc="-95" dirty="0"/>
              <a:t>(</a:t>
            </a:r>
            <a:r>
              <a:rPr sz="3250" spc="-95" dirty="0"/>
              <a:t>W</a:t>
            </a:r>
            <a:r>
              <a:rPr sz="4100" spc="-95" dirty="0"/>
              <a:t>)</a:t>
            </a:r>
            <a:r>
              <a:rPr sz="4100" spc="15" dirty="0"/>
              <a:t> </a:t>
            </a:r>
            <a:r>
              <a:rPr sz="4100" spc="-65" dirty="0"/>
              <a:t>AGILE</a:t>
            </a:r>
            <a:endParaRPr sz="41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34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00" y="2742183"/>
            <a:ext cx="9329420" cy="1067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96900" marR="5080" indent="-584200">
              <a:lnSpc>
                <a:spcPct val="121500"/>
              </a:lnSpc>
              <a:spcBef>
                <a:spcPts val="95"/>
              </a:spcBef>
              <a:tabLst>
                <a:tab pos="596265" algn="l"/>
              </a:tabLst>
            </a:pPr>
            <a:r>
              <a:rPr sz="2950" dirty="0">
                <a:latin typeface="Arial"/>
                <a:cs typeface="Arial"/>
              </a:rPr>
              <a:t>1</a:t>
            </a:r>
            <a:r>
              <a:rPr sz="2950" b="0" dirty="0">
                <a:latin typeface="Arial"/>
                <a:cs typeface="Arial"/>
              </a:rPr>
              <a:t>.	</a:t>
            </a:r>
            <a:r>
              <a:rPr sz="2950" spc="10" dirty="0"/>
              <a:t>Satysfakcja klienta dzięki </a:t>
            </a:r>
            <a:r>
              <a:rPr sz="2950" spc="25" dirty="0"/>
              <a:t>wczesnemu </a:t>
            </a:r>
            <a:r>
              <a:rPr sz="2950" spc="-60" dirty="0"/>
              <a:t>i </a:t>
            </a:r>
            <a:r>
              <a:rPr sz="2950" spc="10" dirty="0"/>
              <a:t>ciągłemu  dostarczanie</a:t>
            </a:r>
            <a:r>
              <a:rPr sz="2950" spc="-5" dirty="0"/>
              <a:t> </a:t>
            </a:r>
            <a:r>
              <a:rPr sz="2950" spc="15" dirty="0"/>
              <a:t>oprogramowania</a:t>
            </a:r>
            <a:endParaRPr sz="295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8100" y="3834384"/>
            <a:ext cx="10381615" cy="2755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96900" marR="172720" indent="-584200">
              <a:lnSpc>
                <a:spcPct val="121500"/>
              </a:lnSpc>
              <a:spcBef>
                <a:spcPts val="95"/>
              </a:spcBef>
              <a:buFont typeface="Arial"/>
              <a:buAutoNum type="arabicPeriod" startAt="2"/>
              <a:tabLst>
                <a:tab pos="596265" algn="l"/>
                <a:tab pos="596900" algn="l"/>
              </a:tabLst>
            </a:pPr>
            <a:r>
              <a:rPr sz="2950" b="1" spc="10" dirty="0">
                <a:latin typeface="Arial"/>
                <a:cs typeface="Arial"/>
              </a:rPr>
              <a:t>Uwzględnianie </a:t>
            </a:r>
            <a:r>
              <a:rPr sz="2950" b="1" spc="15" dirty="0">
                <a:latin typeface="Arial"/>
                <a:cs typeface="Arial"/>
              </a:rPr>
              <a:t>zmian </a:t>
            </a:r>
            <a:r>
              <a:rPr sz="2950" b="1" spc="20" dirty="0">
                <a:latin typeface="Arial"/>
                <a:cs typeface="Arial"/>
              </a:rPr>
              <a:t>wymagań podczas</a:t>
            </a:r>
            <a:r>
              <a:rPr sz="2950" b="1" spc="-50" dirty="0">
                <a:latin typeface="Arial"/>
                <a:cs typeface="Arial"/>
              </a:rPr>
              <a:t> </a:t>
            </a:r>
            <a:r>
              <a:rPr sz="2950" b="1" spc="25" dirty="0">
                <a:latin typeface="Arial"/>
                <a:cs typeface="Arial"/>
              </a:rPr>
              <a:t>wytwarzania  </a:t>
            </a:r>
            <a:r>
              <a:rPr sz="2950" b="1" spc="15" dirty="0">
                <a:latin typeface="Arial"/>
                <a:cs typeface="Arial"/>
              </a:rPr>
              <a:t>oprogramowania</a:t>
            </a:r>
            <a:endParaRPr sz="2950">
              <a:latin typeface="Arial"/>
              <a:cs typeface="Arial"/>
            </a:endParaRPr>
          </a:p>
          <a:p>
            <a:pPr marL="596900" indent="-584200">
              <a:lnSpc>
                <a:spcPct val="100000"/>
              </a:lnSpc>
              <a:spcBef>
                <a:spcPts val="760"/>
              </a:spcBef>
              <a:buFont typeface="Arial"/>
              <a:buAutoNum type="arabicPeriod" startAt="2"/>
              <a:tabLst>
                <a:tab pos="596265" algn="l"/>
                <a:tab pos="596900" algn="l"/>
              </a:tabLst>
            </a:pPr>
            <a:r>
              <a:rPr sz="2950" b="1" dirty="0">
                <a:latin typeface="Arial"/>
                <a:cs typeface="Arial"/>
              </a:rPr>
              <a:t>Cykliczne </a:t>
            </a:r>
            <a:r>
              <a:rPr sz="2950" b="1" spc="10" dirty="0">
                <a:latin typeface="Arial"/>
                <a:cs typeface="Arial"/>
              </a:rPr>
              <a:t>dostarczanie </a:t>
            </a:r>
            <a:r>
              <a:rPr sz="2950" b="1" spc="20" dirty="0">
                <a:latin typeface="Arial"/>
                <a:cs typeface="Arial"/>
              </a:rPr>
              <a:t>działającego</a:t>
            </a:r>
            <a:r>
              <a:rPr sz="2950" b="1" dirty="0">
                <a:latin typeface="Arial"/>
                <a:cs typeface="Arial"/>
              </a:rPr>
              <a:t> </a:t>
            </a:r>
            <a:r>
              <a:rPr sz="2950" b="1" spc="15" dirty="0">
                <a:latin typeface="Arial"/>
                <a:cs typeface="Arial"/>
              </a:rPr>
              <a:t>oprogramowania.</a:t>
            </a:r>
            <a:endParaRPr sz="2950">
              <a:latin typeface="Arial"/>
              <a:cs typeface="Arial"/>
            </a:endParaRPr>
          </a:p>
          <a:p>
            <a:pPr marL="596900" marR="1312545" indent="-584200">
              <a:lnSpc>
                <a:spcPts val="4300"/>
              </a:lnSpc>
              <a:spcBef>
                <a:spcPts val="270"/>
              </a:spcBef>
              <a:buFont typeface="Arial"/>
              <a:buAutoNum type="arabicPeriod" startAt="2"/>
              <a:tabLst>
                <a:tab pos="596265" algn="l"/>
                <a:tab pos="596900" algn="l"/>
              </a:tabLst>
            </a:pPr>
            <a:r>
              <a:rPr sz="2950" b="1" spc="10" dirty="0">
                <a:latin typeface="Arial"/>
                <a:cs typeface="Arial"/>
              </a:rPr>
              <a:t>Współpraca </a:t>
            </a:r>
            <a:r>
              <a:rPr sz="2950" b="1" spc="-40" dirty="0">
                <a:latin typeface="Arial"/>
                <a:cs typeface="Arial"/>
              </a:rPr>
              <a:t>„Biznesu” </a:t>
            </a:r>
            <a:r>
              <a:rPr sz="2950" b="1" spc="60" dirty="0">
                <a:latin typeface="Arial"/>
                <a:cs typeface="Arial"/>
              </a:rPr>
              <a:t>z </a:t>
            </a:r>
            <a:r>
              <a:rPr sz="2950" b="1" spc="5" dirty="0">
                <a:latin typeface="Arial"/>
                <a:cs typeface="Arial"/>
              </a:rPr>
              <a:t>developerami</a:t>
            </a:r>
            <a:r>
              <a:rPr sz="2950" b="1" spc="-60" dirty="0">
                <a:latin typeface="Arial"/>
                <a:cs typeface="Arial"/>
              </a:rPr>
              <a:t> </a:t>
            </a:r>
            <a:r>
              <a:rPr sz="2950" b="1" spc="20" dirty="0">
                <a:latin typeface="Arial"/>
                <a:cs typeface="Arial"/>
              </a:rPr>
              <a:t>podczas  </a:t>
            </a:r>
            <a:r>
              <a:rPr sz="2950" b="1" spc="10" dirty="0">
                <a:latin typeface="Arial"/>
                <a:cs typeface="Arial"/>
              </a:rPr>
              <a:t>projektu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35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00" y="2624582"/>
            <a:ext cx="10168890" cy="11839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73100" marR="5080" indent="-660400">
              <a:lnSpc>
                <a:spcPct val="121200"/>
              </a:lnSpc>
              <a:spcBef>
                <a:spcPts val="95"/>
              </a:spcBef>
              <a:tabLst>
                <a:tab pos="672465" algn="l"/>
              </a:tabLst>
            </a:pPr>
            <a:r>
              <a:rPr sz="3300" spc="10" dirty="0">
                <a:latin typeface="Arial"/>
                <a:cs typeface="Arial"/>
              </a:rPr>
              <a:t>5</a:t>
            </a:r>
            <a:r>
              <a:rPr sz="3300" b="0" spc="10" dirty="0">
                <a:latin typeface="Arial"/>
                <a:cs typeface="Arial"/>
              </a:rPr>
              <a:t>.	</a:t>
            </a:r>
            <a:r>
              <a:rPr sz="3300" spc="10" dirty="0"/>
              <a:t>Wspieraj, ufaj </a:t>
            </a:r>
            <a:r>
              <a:rPr sz="3300" spc="-60" dirty="0"/>
              <a:t>i </a:t>
            </a:r>
            <a:r>
              <a:rPr sz="3300" spc="25" dirty="0"/>
              <a:t>motywuj </a:t>
            </a:r>
            <a:r>
              <a:rPr sz="3300" spc="-15" dirty="0"/>
              <a:t>ludzi </a:t>
            </a:r>
            <a:r>
              <a:rPr sz="3300" spc="30" dirty="0"/>
              <a:t>zaangażowanych  </a:t>
            </a:r>
            <a:r>
              <a:rPr sz="3300" spc="140" dirty="0"/>
              <a:t>w</a:t>
            </a:r>
            <a:r>
              <a:rPr sz="3300" dirty="0"/>
              <a:t> </a:t>
            </a:r>
            <a:r>
              <a:rPr sz="3300" spc="25" dirty="0"/>
              <a:t>projekt</a:t>
            </a:r>
            <a:r>
              <a:rPr sz="3300" b="0" spc="25" dirty="0">
                <a:latin typeface="Arial"/>
                <a:cs typeface="Arial"/>
              </a:rPr>
              <a:t>.</a:t>
            </a:r>
            <a:endParaRPr sz="33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8100" y="3843782"/>
            <a:ext cx="10332720" cy="3073400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673100" indent="-660400">
              <a:lnSpc>
                <a:spcPct val="100000"/>
              </a:lnSpc>
              <a:spcBef>
                <a:spcPts val="930"/>
              </a:spcBef>
              <a:buFont typeface="Arial"/>
              <a:buAutoNum type="arabicPeriod" startAt="6"/>
              <a:tabLst>
                <a:tab pos="672465" algn="l"/>
                <a:tab pos="673100" algn="l"/>
              </a:tabLst>
            </a:pPr>
            <a:r>
              <a:rPr sz="3300" b="1" spc="30" dirty="0">
                <a:latin typeface="Arial"/>
                <a:cs typeface="Arial"/>
              </a:rPr>
              <a:t>Umożliwiaj </a:t>
            </a:r>
            <a:r>
              <a:rPr sz="3300" b="1" spc="35" dirty="0">
                <a:latin typeface="Arial"/>
                <a:cs typeface="Arial"/>
              </a:rPr>
              <a:t>interakcje </a:t>
            </a:r>
            <a:r>
              <a:rPr sz="3300" b="1" spc="50" dirty="0">
                <a:latin typeface="Arial"/>
                <a:cs typeface="Arial"/>
              </a:rPr>
              <a:t>„twarzą </a:t>
            </a:r>
            <a:r>
              <a:rPr sz="3300" b="1" spc="140" dirty="0">
                <a:latin typeface="Arial"/>
                <a:cs typeface="Arial"/>
              </a:rPr>
              <a:t>w</a:t>
            </a:r>
            <a:r>
              <a:rPr sz="3300" b="1" spc="-110" dirty="0">
                <a:latin typeface="Arial"/>
                <a:cs typeface="Arial"/>
              </a:rPr>
              <a:t> </a:t>
            </a:r>
            <a:r>
              <a:rPr sz="3300" b="1" spc="40" dirty="0">
                <a:latin typeface="Arial"/>
                <a:cs typeface="Arial"/>
              </a:rPr>
              <a:t>twarz”</a:t>
            </a:r>
            <a:r>
              <a:rPr sz="3300" spc="40" dirty="0">
                <a:latin typeface="Arial"/>
                <a:cs typeface="Arial"/>
              </a:rPr>
              <a:t>.</a:t>
            </a:r>
            <a:endParaRPr sz="3300" dirty="0">
              <a:latin typeface="Arial"/>
              <a:cs typeface="Arial"/>
            </a:endParaRPr>
          </a:p>
          <a:p>
            <a:pPr marL="673100" marR="1227455" indent="-660400">
              <a:lnSpc>
                <a:spcPct val="121200"/>
              </a:lnSpc>
              <a:spcBef>
                <a:spcPts val="5"/>
              </a:spcBef>
              <a:buFont typeface="Arial"/>
              <a:buAutoNum type="arabicPeriod" startAt="6"/>
              <a:tabLst>
                <a:tab pos="672465" algn="l"/>
                <a:tab pos="673100" algn="l"/>
              </a:tabLst>
            </a:pPr>
            <a:r>
              <a:rPr sz="3300" b="1" spc="40" dirty="0">
                <a:latin typeface="Arial"/>
                <a:cs typeface="Arial"/>
              </a:rPr>
              <a:t>Działające </a:t>
            </a:r>
            <a:r>
              <a:rPr sz="3300" b="1" spc="25" dirty="0">
                <a:latin typeface="Arial"/>
                <a:cs typeface="Arial"/>
              </a:rPr>
              <a:t>oprogramowanie jest</a:t>
            </a:r>
            <a:r>
              <a:rPr sz="3300" b="1" spc="-20" dirty="0">
                <a:latin typeface="Arial"/>
                <a:cs typeface="Arial"/>
              </a:rPr>
              <a:t> </a:t>
            </a:r>
            <a:r>
              <a:rPr sz="3300" b="1" spc="5" dirty="0" err="1">
                <a:latin typeface="Arial"/>
                <a:cs typeface="Arial"/>
              </a:rPr>
              <a:t>głównym</a:t>
            </a:r>
            <a:r>
              <a:rPr sz="3300" b="1" spc="5" dirty="0">
                <a:latin typeface="Arial"/>
                <a:cs typeface="Arial"/>
              </a:rPr>
              <a:t>  </a:t>
            </a:r>
            <a:r>
              <a:rPr sz="3300" b="1" spc="15" dirty="0">
                <a:latin typeface="Arial"/>
                <a:cs typeface="Arial"/>
              </a:rPr>
              <a:t>mi</a:t>
            </a:r>
            <a:r>
              <a:rPr lang="pl-PL" sz="3300" b="1" spc="15" dirty="0">
                <a:latin typeface="Arial"/>
                <a:cs typeface="Arial"/>
              </a:rPr>
              <a:t>e</a:t>
            </a:r>
            <a:r>
              <a:rPr sz="3300" b="1" spc="15" dirty="0" err="1">
                <a:latin typeface="Arial"/>
                <a:cs typeface="Arial"/>
              </a:rPr>
              <a:t>rnikiem</a:t>
            </a:r>
            <a:r>
              <a:rPr sz="3300" b="1" dirty="0">
                <a:latin typeface="Arial"/>
                <a:cs typeface="Arial"/>
              </a:rPr>
              <a:t> </a:t>
            </a:r>
            <a:r>
              <a:rPr sz="3300" b="1" spc="15" dirty="0">
                <a:latin typeface="Arial"/>
                <a:cs typeface="Arial"/>
              </a:rPr>
              <a:t>postępu</a:t>
            </a:r>
            <a:r>
              <a:rPr sz="3300" spc="15" dirty="0">
                <a:latin typeface="Arial"/>
                <a:cs typeface="Arial"/>
              </a:rPr>
              <a:t>.</a:t>
            </a:r>
            <a:endParaRPr sz="3300" dirty="0">
              <a:latin typeface="Arial"/>
              <a:cs typeface="Arial"/>
            </a:endParaRPr>
          </a:p>
          <a:p>
            <a:pPr marL="673100" marR="5080" indent="-660400">
              <a:lnSpc>
                <a:spcPct val="121200"/>
              </a:lnSpc>
              <a:buFont typeface="Arial"/>
              <a:buAutoNum type="arabicPeriod" startAt="6"/>
              <a:tabLst>
                <a:tab pos="672465" algn="l"/>
                <a:tab pos="673100" algn="l"/>
              </a:tabLst>
            </a:pPr>
            <a:r>
              <a:rPr sz="3300" b="1" spc="15" dirty="0">
                <a:latin typeface="Arial"/>
                <a:cs typeface="Arial"/>
              </a:rPr>
              <a:t>Proces </a:t>
            </a:r>
            <a:r>
              <a:rPr sz="3300" b="1" spc="-25" dirty="0">
                <a:latin typeface="Arial"/>
                <a:cs typeface="Arial"/>
              </a:rPr>
              <a:t>Agile </a:t>
            </a:r>
            <a:r>
              <a:rPr sz="3300" b="1" spc="25" dirty="0">
                <a:latin typeface="Arial"/>
                <a:cs typeface="Arial"/>
              </a:rPr>
              <a:t>wspierający </a:t>
            </a:r>
            <a:r>
              <a:rPr sz="3300" b="1" spc="45" dirty="0">
                <a:latin typeface="Arial"/>
                <a:cs typeface="Arial"/>
              </a:rPr>
              <a:t>zrównoważone</a:t>
            </a:r>
            <a:r>
              <a:rPr sz="3300" b="1" spc="-30" dirty="0">
                <a:latin typeface="Arial"/>
                <a:cs typeface="Arial"/>
              </a:rPr>
              <a:t> </a:t>
            </a:r>
            <a:r>
              <a:rPr sz="3300" b="1" spc="50" dirty="0">
                <a:latin typeface="Arial"/>
                <a:cs typeface="Arial"/>
              </a:rPr>
              <a:t>tempo  </a:t>
            </a:r>
            <a:r>
              <a:rPr sz="3300" b="1" spc="40" dirty="0">
                <a:latin typeface="Arial"/>
                <a:cs typeface="Arial"/>
              </a:rPr>
              <a:t>wytwarzania</a:t>
            </a:r>
            <a:r>
              <a:rPr sz="3300" spc="40" dirty="0">
                <a:latin typeface="Arial"/>
                <a:cs typeface="Arial"/>
              </a:rPr>
              <a:t>.</a:t>
            </a:r>
            <a:endParaRPr sz="3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36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00" y="2938272"/>
            <a:ext cx="1036256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545465" algn="l"/>
              </a:tabLst>
            </a:pPr>
            <a:r>
              <a:rPr sz="2650" spc="5" dirty="0">
                <a:latin typeface="Arial"/>
                <a:cs typeface="Arial"/>
              </a:rPr>
              <a:t>9.</a:t>
            </a:r>
            <a:r>
              <a:rPr sz="2650" b="0" spc="5" dirty="0">
                <a:latin typeface="Arial"/>
                <a:cs typeface="Arial"/>
              </a:rPr>
              <a:t>	</a:t>
            </a:r>
            <a:r>
              <a:rPr sz="2650" spc="10" dirty="0"/>
              <a:t>Dbałość </a:t>
            </a:r>
            <a:r>
              <a:rPr sz="2650" spc="5" dirty="0"/>
              <a:t>o szczegóły </a:t>
            </a:r>
            <a:r>
              <a:rPr sz="2650" spc="15" dirty="0"/>
              <a:t>techniczne </a:t>
            </a:r>
            <a:r>
              <a:rPr sz="2650" spc="-50" dirty="0"/>
              <a:t>i </a:t>
            </a:r>
            <a:r>
              <a:rPr sz="2650" spc="-10" dirty="0"/>
              <a:t>design </a:t>
            </a:r>
            <a:r>
              <a:rPr sz="2650" spc="35" dirty="0"/>
              <a:t>zwiększa</a:t>
            </a:r>
            <a:r>
              <a:rPr sz="2650" spc="25" dirty="0"/>
              <a:t> </a:t>
            </a:r>
            <a:r>
              <a:rPr sz="2650" spc="5" dirty="0"/>
              <a:t>zwinność.</a:t>
            </a:r>
            <a:endParaRPr sz="265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8100" y="3356965"/>
            <a:ext cx="10085705" cy="302260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546100" indent="-533400">
              <a:lnSpc>
                <a:spcPct val="100000"/>
              </a:lnSpc>
              <a:spcBef>
                <a:spcPts val="815"/>
              </a:spcBef>
              <a:buFont typeface="Arial"/>
              <a:buAutoNum type="arabicPeriod" startAt="10"/>
              <a:tabLst>
                <a:tab pos="546100" algn="l"/>
              </a:tabLst>
            </a:pPr>
            <a:r>
              <a:rPr sz="2650" b="1" spc="10" dirty="0">
                <a:latin typeface="Arial"/>
                <a:cs typeface="Arial"/>
              </a:rPr>
              <a:t>Prostota — </a:t>
            </a:r>
            <a:r>
              <a:rPr sz="2650" b="1" spc="20" dirty="0">
                <a:latin typeface="Arial"/>
                <a:cs typeface="Arial"/>
              </a:rPr>
              <a:t>sztuka </a:t>
            </a:r>
            <a:r>
              <a:rPr sz="2650" b="1" spc="5" dirty="0">
                <a:latin typeface="Arial"/>
                <a:cs typeface="Arial"/>
              </a:rPr>
              <a:t>minimalizowania </a:t>
            </a:r>
            <a:r>
              <a:rPr sz="2650" b="1" spc="-25" dirty="0">
                <a:latin typeface="Arial"/>
                <a:cs typeface="Arial"/>
              </a:rPr>
              <a:t>ilości </a:t>
            </a:r>
            <a:r>
              <a:rPr sz="2650" b="1" spc="15" dirty="0">
                <a:latin typeface="Arial"/>
                <a:cs typeface="Arial"/>
              </a:rPr>
              <a:t>koniecznej</a:t>
            </a:r>
            <a:r>
              <a:rPr sz="2650" b="1" spc="30" dirty="0">
                <a:latin typeface="Arial"/>
                <a:cs typeface="Arial"/>
              </a:rPr>
              <a:t> </a:t>
            </a:r>
            <a:r>
              <a:rPr sz="2650" b="1" spc="5" dirty="0">
                <a:latin typeface="Arial"/>
                <a:cs typeface="Arial"/>
              </a:rPr>
              <a:t>pracy</a:t>
            </a:r>
            <a:endParaRPr sz="2650" dirty="0">
              <a:latin typeface="Arial"/>
              <a:cs typeface="Arial"/>
            </a:endParaRPr>
          </a:p>
          <a:p>
            <a:pPr marL="546100">
              <a:lnSpc>
                <a:spcPct val="100000"/>
              </a:lnSpc>
              <a:spcBef>
                <a:spcPts val="720"/>
              </a:spcBef>
            </a:pPr>
            <a:r>
              <a:rPr sz="2650" b="1" spc="10" dirty="0">
                <a:latin typeface="Arial"/>
                <a:cs typeface="Arial"/>
              </a:rPr>
              <a:t>— </a:t>
            </a:r>
            <a:r>
              <a:rPr sz="2650" b="1" spc="15" dirty="0">
                <a:latin typeface="Arial"/>
                <a:cs typeface="Arial"/>
              </a:rPr>
              <a:t>jest</a:t>
            </a:r>
            <a:r>
              <a:rPr sz="2650" b="1" spc="-15" dirty="0">
                <a:latin typeface="Arial"/>
                <a:cs typeface="Arial"/>
              </a:rPr>
              <a:t> </a:t>
            </a:r>
            <a:r>
              <a:rPr sz="2650" b="1" spc="25" dirty="0">
                <a:latin typeface="Arial"/>
                <a:cs typeface="Arial"/>
              </a:rPr>
              <a:t>kluczowa.</a:t>
            </a:r>
            <a:endParaRPr sz="2650" dirty="0">
              <a:latin typeface="Arial"/>
              <a:cs typeface="Arial"/>
            </a:endParaRPr>
          </a:p>
          <a:p>
            <a:pPr marL="546100" marR="738505" indent="-533400">
              <a:lnSpc>
                <a:spcPct val="122600"/>
              </a:lnSpc>
              <a:spcBef>
                <a:spcPts val="100"/>
              </a:spcBef>
              <a:buFont typeface="Arial"/>
              <a:buAutoNum type="arabicPeriod" startAt="11"/>
              <a:tabLst>
                <a:tab pos="546100" algn="l"/>
              </a:tabLst>
            </a:pPr>
            <a:r>
              <a:rPr sz="2650" b="1" spc="10" dirty="0">
                <a:latin typeface="Arial"/>
                <a:cs typeface="Arial"/>
              </a:rPr>
              <a:t>Samoorganizujące </a:t>
            </a:r>
            <a:r>
              <a:rPr sz="2650" b="1" spc="-15" dirty="0">
                <a:latin typeface="Arial"/>
                <a:cs typeface="Arial"/>
              </a:rPr>
              <a:t>się </a:t>
            </a:r>
            <a:r>
              <a:rPr sz="2650" b="1" spc="-10" dirty="0">
                <a:latin typeface="Arial"/>
                <a:cs typeface="Arial"/>
              </a:rPr>
              <a:t>zespoły </a:t>
            </a:r>
            <a:r>
              <a:rPr sz="2650" b="1" spc="35" dirty="0">
                <a:latin typeface="Arial"/>
                <a:cs typeface="Arial"/>
              </a:rPr>
              <a:t>zachęcają </a:t>
            </a:r>
            <a:r>
              <a:rPr sz="2650" b="1" spc="5" dirty="0">
                <a:latin typeface="Arial"/>
                <a:cs typeface="Arial"/>
              </a:rPr>
              <a:t>do </a:t>
            </a:r>
            <a:r>
              <a:rPr sz="2650" b="1" spc="25" dirty="0">
                <a:latin typeface="Arial"/>
                <a:cs typeface="Arial"/>
              </a:rPr>
              <a:t>tworzenia  </a:t>
            </a:r>
            <a:r>
              <a:rPr sz="2650" b="1" spc="-10" dirty="0">
                <a:latin typeface="Arial"/>
                <a:cs typeface="Arial"/>
              </a:rPr>
              <a:t>doskonałych architektur, </a:t>
            </a:r>
            <a:r>
              <a:rPr sz="2650" b="1" spc="20" dirty="0">
                <a:latin typeface="Arial"/>
                <a:cs typeface="Arial"/>
              </a:rPr>
              <a:t>wymagań </a:t>
            </a:r>
            <a:r>
              <a:rPr sz="2650" b="1" spc="-50" dirty="0">
                <a:latin typeface="Arial"/>
                <a:cs typeface="Arial"/>
              </a:rPr>
              <a:t>i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10" dirty="0">
                <a:latin typeface="Arial"/>
                <a:cs typeface="Arial"/>
              </a:rPr>
              <a:t>projektów.</a:t>
            </a:r>
            <a:endParaRPr sz="2650" dirty="0">
              <a:latin typeface="Arial"/>
              <a:cs typeface="Arial"/>
            </a:endParaRPr>
          </a:p>
          <a:p>
            <a:pPr marL="546100" marR="221615" indent="-533400">
              <a:lnSpc>
                <a:spcPct val="122600"/>
              </a:lnSpc>
              <a:spcBef>
                <a:spcPts val="105"/>
              </a:spcBef>
              <a:buFont typeface="Arial"/>
              <a:buAutoNum type="arabicPeriod" startAt="11"/>
              <a:tabLst>
                <a:tab pos="546100" algn="l"/>
              </a:tabLst>
            </a:pPr>
            <a:r>
              <a:rPr sz="2650" b="1" spc="10" dirty="0">
                <a:latin typeface="Arial"/>
                <a:cs typeface="Arial"/>
              </a:rPr>
              <a:t>Regularne </a:t>
            </a:r>
            <a:r>
              <a:rPr sz="2650" b="1" spc="25" dirty="0">
                <a:latin typeface="Arial"/>
                <a:cs typeface="Arial"/>
              </a:rPr>
              <a:t>rozważania </a:t>
            </a:r>
            <a:r>
              <a:rPr sz="2650" b="1" spc="5" dirty="0">
                <a:latin typeface="Arial"/>
                <a:cs typeface="Arial"/>
              </a:rPr>
              <a:t>na </a:t>
            </a:r>
            <a:r>
              <a:rPr sz="2650" b="1" spc="55" dirty="0">
                <a:latin typeface="Arial"/>
                <a:cs typeface="Arial"/>
              </a:rPr>
              <a:t>temat </a:t>
            </a:r>
            <a:r>
              <a:rPr sz="2650" b="1" spc="25" dirty="0">
                <a:latin typeface="Arial"/>
                <a:cs typeface="Arial"/>
              </a:rPr>
              <a:t>tego, </a:t>
            </a:r>
            <a:r>
              <a:rPr sz="2650" b="1" spc="35" dirty="0">
                <a:latin typeface="Arial"/>
                <a:cs typeface="Arial"/>
              </a:rPr>
              <a:t>jak </a:t>
            </a:r>
            <a:r>
              <a:rPr sz="2650" b="1" spc="30" dirty="0">
                <a:latin typeface="Arial"/>
                <a:cs typeface="Arial"/>
              </a:rPr>
              <a:t>stać </a:t>
            </a:r>
            <a:r>
              <a:rPr sz="2650" b="1" spc="-15" dirty="0">
                <a:latin typeface="Arial"/>
                <a:cs typeface="Arial"/>
              </a:rPr>
              <a:t>się</a:t>
            </a:r>
            <a:r>
              <a:rPr sz="2650" b="1" spc="-200" dirty="0">
                <a:latin typeface="Arial"/>
                <a:cs typeface="Arial"/>
              </a:rPr>
              <a:t> </a:t>
            </a:r>
            <a:r>
              <a:rPr sz="2650" b="1" spc="10" dirty="0">
                <a:latin typeface="Arial"/>
                <a:cs typeface="Arial"/>
              </a:rPr>
              <a:t>bardziej  skutecznym.</a:t>
            </a:r>
            <a:endParaRPr sz="26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50591" y="2885121"/>
            <a:ext cx="10903618" cy="54311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65700" y="1404619"/>
            <a:ext cx="3084830" cy="8591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2350" spc="-35" dirty="0"/>
              <a:t>Agile </a:t>
            </a:r>
            <a:r>
              <a:rPr sz="2350" spc="-75" dirty="0"/>
              <a:t>vs</a:t>
            </a:r>
            <a:r>
              <a:rPr sz="2350" spc="10" dirty="0"/>
              <a:t> </a:t>
            </a:r>
            <a:r>
              <a:rPr sz="2350" spc="-10" dirty="0"/>
              <a:t>Waterfall</a:t>
            </a:r>
            <a:endParaRPr sz="2350"/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r>
              <a:rPr sz="3100" spc="-5" dirty="0"/>
              <a:t>„Koloryzowane”</a:t>
            </a:r>
            <a:endParaRPr sz="31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37</a:t>
            </a:fld>
            <a:endParaRPr spc="-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38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21117" y="2667000"/>
            <a:ext cx="10362565" cy="5681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545465" algn="l"/>
              </a:tabLst>
            </a:pPr>
            <a:r>
              <a:rPr lang="pl-PL" sz="3600" spc="5" dirty="0"/>
              <a:t>Agile: 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8100" y="3356965"/>
            <a:ext cx="10085705" cy="2043508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815"/>
              </a:spcBef>
              <a:buFont typeface="Wingdings" panose="05000000000000000000" pitchFamily="2" charset="2"/>
              <a:buChar char="Ø"/>
              <a:tabLst>
                <a:tab pos="546100" algn="l"/>
              </a:tabLst>
            </a:pPr>
            <a:r>
              <a:rPr lang="pl-PL" sz="2650" dirty="0">
                <a:latin typeface="Arial"/>
                <a:cs typeface="Arial"/>
              </a:rPr>
              <a:t>Robienie sensownej pracy</a:t>
            </a:r>
          </a:p>
          <a:p>
            <a:pPr marL="469900" indent="-457200">
              <a:lnSpc>
                <a:spcPct val="100000"/>
              </a:lnSpc>
              <a:spcBef>
                <a:spcPts val="815"/>
              </a:spcBef>
              <a:buFont typeface="Wingdings" panose="05000000000000000000" pitchFamily="2" charset="2"/>
              <a:buChar char="Ø"/>
              <a:tabLst>
                <a:tab pos="546100" algn="l"/>
              </a:tabLst>
            </a:pPr>
            <a:r>
              <a:rPr lang="pl-PL" sz="2650" dirty="0">
                <a:latin typeface="Arial"/>
                <a:cs typeface="Arial"/>
              </a:rPr>
              <a:t>W sprzyjającym środowisku</a:t>
            </a:r>
          </a:p>
          <a:p>
            <a:pPr marL="469900" indent="-457200">
              <a:lnSpc>
                <a:spcPct val="100000"/>
              </a:lnSpc>
              <a:spcBef>
                <a:spcPts val="815"/>
              </a:spcBef>
              <a:buFont typeface="Wingdings" panose="05000000000000000000" pitchFamily="2" charset="2"/>
              <a:buChar char="Ø"/>
              <a:tabLst>
                <a:tab pos="546100" algn="l"/>
              </a:tabLst>
            </a:pPr>
            <a:r>
              <a:rPr lang="pl-PL" sz="2650" dirty="0">
                <a:latin typeface="Arial"/>
                <a:cs typeface="Arial"/>
              </a:rPr>
              <a:t>W przyjazny sposób</a:t>
            </a:r>
          </a:p>
          <a:p>
            <a:pPr marL="469900" indent="-457200">
              <a:lnSpc>
                <a:spcPct val="100000"/>
              </a:lnSpc>
              <a:spcBef>
                <a:spcPts val="815"/>
              </a:spcBef>
              <a:buFont typeface="Wingdings" panose="05000000000000000000" pitchFamily="2" charset="2"/>
              <a:buChar char="Ø"/>
              <a:tabLst>
                <a:tab pos="546100" algn="l"/>
              </a:tabLst>
            </a:pPr>
            <a:r>
              <a:rPr lang="pl-PL" sz="2650" dirty="0">
                <a:latin typeface="Arial"/>
                <a:cs typeface="Arial"/>
              </a:rPr>
              <a:t>W oparciu o szybki cykl PDCA (Plan, Do, </a:t>
            </a:r>
            <a:r>
              <a:rPr lang="pl-PL" sz="2650" dirty="0" err="1">
                <a:latin typeface="Arial"/>
                <a:cs typeface="Arial"/>
              </a:rPr>
              <a:t>Check</a:t>
            </a:r>
            <a:r>
              <a:rPr lang="pl-PL" sz="2650" dirty="0">
                <a:latin typeface="Arial"/>
                <a:cs typeface="Arial"/>
              </a:rPr>
              <a:t>, </a:t>
            </a:r>
            <a:r>
              <a:rPr lang="pl-PL" sz="2650" dirty="0" err="1">
                <a:latin typeface="Arial"/>
                <a:cs typeface="Arial"/>
              </a:rPr>
              <a:t>Act</a:t>
            </a:r>
            <a:r>
              <a:rPr lang="pl-PL" sz="2650" dirty="0">
                <a:latin typeface="Arial"/>
                <a:cs typeface="Arial"/>
              </a:rPr>
              <a:t>)</a:t>
            </a:r>
            <a:endParaRPr sz="26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6360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39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21117" y="2667000"/>
            <a:ext cx="10362565" cy="5681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545465" algn="l"/>
              </a:tabLst>
            </a:pPr>
            <a:r>
              <a:rPr lang="pl-PL" sz="3600" spc="5" dirty="0"/>
              <a:t>Agile - ograniczenia: 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8100" y="3356965"/>
            <a:ext cx="10085705" cy="2043508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815"/>
              </a:spcBef>
              <a:buFont typeface="Wingdings" panose="05000000000000000000" pitchFamily="2" charset="2"/>
              <a:buChar char="Ø"/>
              <a:tabLst>
                <a:tab pos="546100" algn="l"/>
              </a:tabLst>
            </a:pPr>
            <a:r>
              <a:rPr lang="pl-PL" sz="2650" dirty="0">
                <a:latin typeface="Arial"/>
                <a:cs typeface="Arial"/>
              </a:rPr>
              <a:t>Agile bazuje na ludziach – wymaga dojrzałości</a:t>
            </a:r>
          </a:p>
          <a:p>
            <a:pPr marL="469900" indent="-457200">
              <a:lnSpc>
                <a:spcPct val="100000"/>
              </a:lnSpc>
              <a:spcBef>
                <a:spcPts val="815"/>
              </a:spcBef>
              <a:buFont typeface="Wingdings" panose="05000000000000000000" pitchFamily="2" charset="2"/>
              <a:buChar char="Ø"/>
              <a:tabLst>
                <a:tab pos="546100" algn="l"/>
              </a:tabLst>
            </a:pPr>
            <a:r>
              <a:rPr lang="pl-PL" sz="2650" dirty="0">
                <a:latin typeface="Arial"/>
                <a:cs typeface="Arial"/>
              </a:rPr>
              <a:t>Fanatyzm – nie robisz </a:t>
            </a:r>
            <a:r>
              <a:rPr lang="pl-PL" sz="2650" dirty="0" err="1">
                <a:latin typeface="Arial"/>
                <a:cs typeface="Arial"/>
              </a:rPr>
              <a:t>SCRUM’a</a:t>
            </a:r>
            <a:r>
              <a:rPr lang="pl-PL" sz="2650" dirty="0">
                <a:latin typeface="Arial"/>
                <a:cs typeface="Arial"/>
              </a:rPr>
              <a:t> nie jesteś AGILE</a:t>
            </a:r>
          </a:p>
          <a:p>
            <a:pPr marL="469900" indent="-457200">
              <a:lnSpc>
                <a:spcPct val="100000"/>
              </a:lnSpc>
              <a:spcBef>
                <a:spcPts val="815"/>
              </a:spcBef>
              <a:buFont typeface="Wingdings" panose="05000000000000000000" pitchFamily="2" charset="2"/>
              <a:buChar char="Ø"/>
              <a:tabLst>
                <a:tab pos="546100" algn="l"/>
              </a:tabLst>
            </a:pPr>
            <a:r>
              <a:rPr lang="pl-PL" sz="2650" dirty="0">
                <a:latin typeface="Arial"/>
                <a:cs typeface="Arial"/>
              </a:rPr>
              <a:t>Nawyki, przyzwyczajenia, struktura, organizacja</a:t>
            </a:r>
          </a:p>
          <a:p>
            <a:pPr marL="469900" indent="-457200">
              <a:lnSpc>
                <a:spcPct val="100000"/>
              </a:lnSpc>
              <a:spcBef>
                <a:spcPts val="815"/>
              </a:spcBef>
              <a:buFont typeface="Wingdings" panose="05000000000000000000" pitchFamily="2" charset="2"/>
              <a:buChar char="Ø"/>
              <a:tabLst>
                <a:tab pos="546100" algn="l"/>
              </a:tabLst>
            </a:pPr>
            <a:r>
              <a:rPr lang="pl-PL" sz="2650" dirty="0">
                <a:latin typeface="Arial"/>
                <a:cs typeface="Arial"/>
              </a:rPr>
              <a:t>Bardzo często czegoś brakuje</a:t>
            </a:r>
          </a:p>
        </p:txBody>
      </p:sp>
    </p:spTree>
    <p:extLst>
      <p:ext uri="{BB962C8B-B14F-4D97-AF65-F5344CB8AC3E}">
        <p14:creationId xmlns:p14="http://schemas.microsoft.com/office/powerpoint/2010/main" val="838002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2500630" cy="2500630"/>
          </a:xfrm>
          <a:custGeom>
            <a:avLst/>
            <a:gdLst/>
            <a:ahLst/>
            <a:cxnLst/>
            <a:rect l="l" t="t" r="r" b="b"/>
            <a:pathLst>
              <a:path w="2500630" h="2500630">
                <a:moveTo>
                  <a:pt x="2500008" y="0"/>
                </a:moveTo>
                <a:lnTo>
                  <a:pt x="0" y="0"/>
                </a:lnTo>
                <a:lnTo>
                  <a:pt x="0" y="2500008"/>
                </a:lnTo>
                <a:lnTo>
                  <a:pt x="2500008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2752933" cy="1296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14600" y="4394200"/>
            <a:ext cx="797496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0" spc="135" dirty="0">
                <a:solidFill>
                  <a:srgbClr val="FFFFFF"/>
                </a:solidFill>
                <a:latin typeface="Arial"/>
                <a:cs typeface="Arial"/>
              </a:rPr>
              <a:t>Podejście</a:t>
            </a:r>
            <a:r>
              <a:rPr sz="6000" b="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0" b="0" spc="150" dirty="0">
                <a:solidFill>
                  <a:srgbClr val="FFFFFF"/>
                </a:solidFill>
                <a:latin typeface="Arial"/>
                <a:cs typeface="Arial"/>
              </a:rPr>
              <a:t>predykcyjne</a:t>
            </a:r>
            <a:endParaRPr sz="6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7000" y="9430105"/>
            <a:ext cx="16383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4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98800" y="9470801"/>
            <a:ext cx="6818630" cy="2025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200" spc="-5" dirty="0">
                <a:solidFill>
                  <a:srgbClr val="888888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888888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888888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888888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888888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888888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754135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40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21117" y="2667000"/>
            <a:ext cx="10362565" cy="5681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545465" algn="l"/>
              </a:tabLst>
            </a:pPr>
            <a:r>
              <a:rPr lang="pl-PL" sz="3600" spc="5" dirty="0"/>
              <a:t>Agile – kiedy warto z niego korzystać? 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8100" y="3356965"/>
            <a:ext cx="10085705" cy="4390304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815"/>
              </a:spcBef>
              <a:buFont typeface="Wingdings" panose="05000000000000000000" pitchFamily="2" charset="2"/>
              <a:buChar char="Ø"/>
              <a:tabLst>
                <a:tab pos="546100" algn="l"/>
              </a:tabLst>
            </a:pPr>
            <a:r>
              <a:rPr lang="pl-PL" sz="2650" dirty="0">
                <a:latin typeface="Arial"/>
                <a:cs typeface="Arial"/>
              </a:rPr>
              <a:t>Kiedy nie wiemy dokładnie jak ma wyglądać produkt końcowy</a:t>
            </a:r>
          </a:p>
          <a:p>
            <a:pPr marL="469900" indent="-457200">
              <a:lnSpc>
                <a:spcPct val="100000"/>
              </a:lnSpc>
              <a:spcBef>
                <a:spcPts val="815"/>
              </a:spcBef>
              <a:buFont typeface="Wingdings" panose="05000000000000000000" pitchFamily="2" charset="2"/>
              <a:buChar char="Ø"/>
              <a:tabLst>
                <a:tab pos="546100" algn="l"/>
              </a:tabLst>
            </a:pPr>
            <a:r>
              <a:rPr lang="pl-PL" sz="2650" dirty="0">
                <a:latin typeface="Arial"/>
                <a:cs typeface="Arial"/>
              </a:rPr>
              <a:t>Kiedy chcemy wprowadzać systematyczne usprawnienia do naszego produktu/usługi/firmy</a:t>
            </a:r>
          </a:p>
          <a:p>
            <a:pPr marL="469900" indent="-457200">
              <a:lnSpc>
                <a:spcPct val="100000"/>
              </a:lnSpc>
              <a:spcBef>
                <a:spcPts val="815"/>
              </a:spcBef>
              <a:buFont typeface="Wingdings" panose="05000000000000000000" pitchFamily="2" charset="2"/>
              <a:buChar char="Ø"/>
              <a:tabLst>
                <a:tab pos="546100" algn="l"/>
              </a:tabLst>
            </a:pPr>
            <a:r>
              <a:rPr lang="pl-PL" sz="2650" dirty="0">
                <a:latin typeface="Arial"/>
                <a:cs typeface="Arial"/>
              </a:rPr>
              <a:t>Kiedy mamy zespół, który może ze sobą stale pracować</a:t>
            </a:r>
          </a:p>
          <a:p>
            <a:pPr marL="469900" indent="-457200">
              <a:lnSpc>
                <a:spcPct val="100000"/>
              </a:lnSpc>
              <a:spcBef>
                <a:spcPts val="815"/>
              </a:spcBef>
              <a:buFont typeface="Wingdings" panose="05000000000000000000" pitchFamily="2" charset="2"/>
              <a:buChar char="Ø"/>
              <a:tabLst>
                <a:tab pos="546100" algn="l"/>
              </a:tabLst>
            </a:pPr>
            <a:r>
              <a:rPr lang="pl-PL" sz="2650" dirty="0">
                <a:latin typeface="Arial"/>
                <a:cs typeface="Arial"/>
              </a:rPr>
              <a:t>Kiedy pracujemy nad zupełnie nowym pomysłem</a:t>
            </a:r>
          </a:p>
          <a:p>
            <a:pPr marL="469900" indent="-457200">
              <a:lnSpc>
                <a:spcPct val="100000"/>
              </a:lnSpc>
              <a:spcBef>
                <a:spcPts val="815"/>
              </a:spcBef>
              <a:buFont typeface="Wingdings" panose="05000000000000000000" pitchFamily="2" charset="2"/>
              <a:buChar char="Ø"/>
              <a:tabLst>
                <a:tab pos="546100" algn="l"/>
              </a:tabLst>
            </a:pPr>
            <a:r>
              <a:rPr lang="pl-PL" sz="2650" dirty="0">
                <a:latin typeface="Arial"/>
                <a:cs typeface="Arial"/>
              </a:rPr>
              <a:t>Kiedy mamy bardzo ograniczony czas trwania „hard deadline”</a:t>
            </a:r>
          </a:p>
          <a:p>
            <a:pPr marL="469900" indent="-457200">
              <a:lnSpc>
                <a:spcPct val="100000"/>
              </a:lnSpc>
              <a:spcBef>
                <a:spcPts val="815"/>
              </a:spcBef>
              <a:buFont typeface="Wingdings" panose="05000000000000000000" pitchFamily="2" charset="2"/>
              <a:buChar char="Ø"/>
              <a:tabLst>
                <a:tab pos="546100" algn="l"/>
              </a:tabLst>
            </a:pPr>
            <a:r>
              <a:rPr lang="pl-PL" sz="2650" dirty="0">
                <a:latin typeface="Arial"/>
                <a:cs typeface="Arial"/>
              </a:rPr>
              <a:t>Kiedy cały zespół pracuje nad jednym projektem/produktem</a:t>
            </a:r>
          </a:p>
          <a:p>
            <a:pPr marL="469900" indent="-457200">
              <a:lnSpc>
                <a:spcPct val="100000"/>
              </a:lnSpc>
              <a:spcBef>
                <a:spcPts val="815"/>
              </a:spcBef>
              <a:buFont typeface="Wingdings" panose="05000000000000000000" pitchFamily="2" charset="2"/>
              <a:buChar char="Ø"/>
              <a:tabLst>
                <a:tab pos="546100" algn="l"/>
              </a:tabLst>
            </a:pPr>
            <a:r>
              <a:rPr lang="pl-PL" sz="2650" dirty="0">
                <a:latin typeface="Arial"/>
                <a:cs typeface="Arial"/>
              </a:rPr>
              <a:t>Kiedy wprowadzamy usprawnienia do produktu, który dobrze znamy</a:t>
            </a:r>
          </a:p>
        </p:txBody>
      </p:sp>
    </p:spTree>
    <p:extLst>
      <p:ext uri="{BB962C8B-B14F-4D97-AF65-F5344CB8AC3E}">
        <p14:creationId xmlns:p14="http://schemas.microsoft.com/office/powerpoint/2010/main" val="12589562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41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21117" y="3723193"/>
            <a:ext cx="10362565" cy="223009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545465" algn="l"/>
              </a:tabLst>
            </a:pPr>
            <a:r>
              <a:rPr lang="pl-PL" sz="3600" b="0" spc="5" dirty="0"/>
              <a:t>Agile to sposób myślenia, podejścia – nie jest to gotowy przepis na sukces. </a:t>
            </a:r>
            <a:br>
              <a:rPr lang="pl-PL" sz="3600" b="0" spc="5" dirty="0"/>
            </a:br>
            <a:r>
              <a:rPr lang="pl-PL" sz="3600" b="0" spc="5" dirty="0"/>
              <a:t>Są różne techniki zgodne z tą filozofią –</a:t>
            </a:r>
            <a:br>
              <a:rPr lang="pl-PL" sz="3600" b="0" spc="5" dirty="0"/>
            </a:br>
            <a:r>
              <a:rPr lang="pl-PL" sz="3600" b="0" spc="5" dirty="0" err="1"/>
              <a:t>Kanban</a:t>
            </a:r>
            <a:r>
              <a:rPr lang="pl-PL" sz="3600" b="0" spc="5" dirty="0"/>
              <a:t>, </a:t>
            </a:r>
            <a:r>
              <a:rPr lang="pl-PL" sz="3600" b="0" spc="5" dirty="0" err="1"/>
              <a:t>Scrum</a:t>
            </a:r>
            <a:endParaRPr sz="3600" b="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28800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0908" y="961554"/>
            <a:ext cx="11602982" cy="80716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42</a:t>
            </a:fld>
            <a:endParaRPr spc="-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2500630" cy="2500630"/>
          </a:xfrm>
          <a:custGeom>
            <a:avLst/>
            <a:gdLst/>
            <a:ahLst/>
            <a:cxnLst/>
            <a:rect l="l" t="t" r="r" b="b"/>
            <a:pathLst>
              <a:path w="2500630" h="2500630">
                <a:moveTo>
                  <a:pt x="2500008" y="0"/>
                </a:moveTo>
                <a:lnTo>
                  <a:pt x="0" y="0"/>
                </a:lnTo>
                <a:lnTo>
                  <a:pt x="0" y="2500008"/>
                </a:lnTo>
                <a:lnTo>
                  <a:pt x="2500008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2752933" cy="1296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543300" y="4394200"/>
            <a:ext cx="591185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0" spc="85" dirty="0">
                <a:solidFill>
                  <a:srgbClr val="FFFFFF"/>
                </a:solidFill>
                <a:latin typeface="Arial"/>
                <a:cs typeface="Arial"/>
              </a:rPr>
              <a:t>Agile </a:t>
            </a:r>
            <a:r>
              <a:rPr lang="pl-PL" sz="6000" b="0" spc="110" dirty="0">
                <a:solidFill>
                  <a:srgbClr val="FFFFFF"/>
                </a:solidFill>
              </a:rPr>
              <a:t>Zoo</a:t>
            </a:r>
            <a:r>
              <a:rPr sz="6000" b="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0" b="0" spc="25" dirty="0">
                <a:solidFill>
                  <a:srgbClr val="FFFFFF"/>
                </a:solidFill>
                <a:latin typeface="Arial"/>
                <a:cs typeface="Arial"/>
              </a:rPr>
              <a:t>Game</a:t>
            </a:r>
            <a:endParaRPr sz="6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200" y="9430105"/>
            <a:ext cx="27686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43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98800" y="9470801"/>
            <a:ext cx="6818630" cy="2025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200" spc="-5" dirty="0">
                <a:solidFill>
                  <a:srgbClr val="888888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888888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888888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888888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888888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888888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2500630" cy="2500630"/>
          </a:xfrm>
          <a:custGeom>
            <a:avLst/>
            <a:gdLst/>
            <a:ahLst/>
            <a:cxnLst/>
            <a:rect l="l" t="t" r="r" b="b"/>
            <a:pathLst>
              <a:path w="2500630" h="2500630">
                <a:moveTo>
                  <a:pt x="2500008" y="0"/>
                </a:moveTo>
                <a:lnTo>
                  <a:pt x="0" y="0"/>
                </a:lnTo>
                <a:lnTo>
                  <a:pt x="0" y="2500008"/>
                </a:lnTo>
                <a:lnTo>
                  <a:pt x="2500008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2752933" cy="1296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813300" y="4686300"/>
            <a:ext cx="3370579" cy="1234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6800"/>
              </a:lnSpc>
              <a:spcBef>
                <a:spcPts val="100"/>
              </a:spcBef>
            </a:pPr>
            <a:r>
              <a:rPr sz="6000" spc="105" dirty="0">
                <a:solidFill>
                  <a:srgbClr val="FFFFFF"/>
                </a:solidFill>
                <a:latin typeface="Arial"/>
                <a:cs typeface="Arial"/>
              </a:rPr>
              <a:t>Kanban</a:t>
            </a:r>
            <a:endParaRPr sz="6000">
              <a:latin typeface="Arial"/>
              <a:cs typeface="Arial"/>
            </a:endParaRPr>
          </a:p>
          <a:p>
            <a:pPr algn="ctr">
              <a:lnSpc>
                <a:spcPts val="2720"/>
              </a:lnSpc>
            </a:pPr>
            <a:r>
              <a:rPr sz="2600" spc="30" dirty="0">
                <a:solidFill>
                  <a:srgbClr val="FFFFFF"/>
                </a:solidFill>
                <a:latin typeface="Arial"/>
                <a:cs typeface="Arial"/>
              </a:rPr>
              <a:t>Podstawowe</a:t>
            </a:r>
            <a:r>
              <a:rPr sz="2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elementy</a:t>
            </a:r>
            <a:endParaRPr sz="2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200" y="9430105"/>
            <a:ext cx="27686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44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98800" y="9470801"/>
            <a:ext cx="6818630" cy="2025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200" spc="-5" dirty="0">
                <a:solidFill>
                  <a:srgbClr val="888888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888888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888888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888888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888888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888888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55900" y="1756541"/>
            <a:ext cx="4244975" cy="2052955"/>
          </a:xfrm>
          <a:prstGeom prst="rect">
            <a:avLst/>
          </a:prstGeom>
        </p:spPr>
        <p:txBody>
          <a:bodyPr vert="horz" wrap="square" lIns="0" tIns="173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sz="2400" b="1" spc="-5" dirty="0">
                <a:latin typeface="Arial"/>
                <a:cs typeface="Arial"/>
              </a:rPr>
              <a:t>3 </a:t>
            </a:r>
            <a:r>
              <a:rPr sz="2400" b="1" spc="-20" dirty="0">
                <a:latin typeface="Arial"/>
                <a:cs typeface="Arial"/>
              </a:rPr>
              <a:t>zasady: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spcBef>
                <a:spcPts val="5"/>
              </a:spcBef>
              <a:buSzPct val="143750"/>
              <a:buFont typeface="Arial"/>
              <a:buChar char="•"/>
              <a:tabLst>
                <a:tab pos="342900" algn="l"/>
              </a:tabLst>
            </a:pPr>
            <a:r>
              <a:rPr sz="2400" spc="-20" dirty="0">
                <a:latin typeface="Arial"/>
                <a:cs typeface="Arial"/>
              </a:rPr>
              <a:t>Wizualizacja </a:t>
            </a:r>
            <a:r>
              <a:rPr sz="2400" spc="15" dirty="0">
                <a:latin typeface="Arial"/>
                <a:cs typeface="Arial"/>
              </a:rPr>
              <a:t>procesu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25" dirty="0">
                <a:latin typeface="Arial"/>
                <a:cs typeface="Arial"/>
              </a:rPr>
              <a:t>pracy</a:t>
            </a:r>
            <a:endParaRPr sz="2400">
              <a:latin typeface="Arial"/>
              <a:cs typeface="Arial"/>
            </a:endParaRPr>
          </a:p>
          <a:p>
            <a:pPr marL="342900" indent="-330200">
              <a:lnSpc>
                <a:spcPct val="100000"/>
              </a:lnSpc>
              <a:spcBef>
                <a:spcPts val="20"/>
              </a:spcBef>
              <a:buSzPct val="143750"/>
              <a:buFont typeface="Arial"/>
              <a:buChar char="•"/>
              <a:tabLst>
                <a:tab pos="342900" algn="l"/>
              </a:tabLst>
            </a:pPr>
            <a:r>
              <a:rPr sz="2400" spc="-10" dirty="0">
                <a:latin typeface="Arial"/>
                <a:cs typeface="Arial"/>
              </a:rPr>
              <a:t>Ograniczenie </a:t>
            </a:r>
            <a:r>
              <a:rPr sz="2400" spc="55" dirty="0">
                <a:latin typeface="Arial"/>
                <a:cs typeface="Arial"/>
              </a:rPr>
              <a:t>„pracy </a:t>
            </a:r>
            <a:r>
              <a:rPr sz="2400" spc="85" dirty="0">
                <a:latin typeface="Arial"/>
                <a:cs typeface="Arial"/>
              </a:rPr>
              <a:t>w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80" dirty="0">
                <a:latin typeface="Arial"/>
                <a:cs typeface="Arial"/>
              </a:rPr>
              <a:t>toku”</a:t>
            </a:r>
            <a:endParaRPr sz="2400">
              <a:latin typeface="Arial"/>
              <a:cs typeface="Arial"/>
            </a:endParaRPr>
          </a:p>
          <a:p>
            <a:pPr marL="342900" indent="-330200">
              <a:lnSpc>
                <a:spcPct val="100000"/>
              </a:lnSpc>
              <a:spcBef>
                <a:spcPts val="20"/>
              </a:spcBef>
              <a:buSzPct val="143750"/>
              <a:buFont typeface="Arial"/>
              <a:buChar char="•"/>
              <a:tabLst>
                <a:tab pos="342900" algn="l"/>
              </a:tabLst>
            </a:pPr>
            <a:r>
              <a:rPr sz="2400" spc="-15" dirty="0">
                <a:latin typeface="Arial"/>
                <a:cs typeface="Arial"/>
              </a:rPr>
              <a:t>Mierzenie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15" dirty="0">
                <a:latin typeface="Arial"/>
                <a:cs typeface="Arial"/>
              </a:rPr>
              <a:t>przepływu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97800" y="1756541"/>
            <a:ext cx="2439035" cy="1316355"/>
          </a:xfrm>
          <a:prstGeom prst="rect">
            <a:avLst/>
          </a:prstGeom>
        </p:spPr>
        <p:txBody>
          <a:bodyPr vert="horz" wrap="square" lIns="0" tIns="173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sz="2400" b="1" spc="-5" dirty="0">
                <a:latin typeface="Arial"/>
                <a:cs typeface="Arial"/>
              </a:rPr>
              <a:t>1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narzędzie: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spcBef>
                <a:spcPts val="5"/>
              </a:spcBef>
              <a:buSzPct val="143750"/>
              <a:buFont typeface="Arial"/>
              <a:buChar char="•"/>
              <a:tabLst>
                <a:tab pos="342900" algn="l"/>
              </a:tabLst>
            </a:pPr>
            <a:r>
              <a:rPr sz="2400" spc="-40" dirty="0">
                <a:latin typeface="Arial"/>
                <a:cs typeface="Arial"/>
              </a:rPr>
              <a:t>Tablica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Kanban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51300" y="660400"/>
            <a:ext cx="489267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Kanban </a:t>
            </a:r>
            <a:r>
              <a:rPr spc="160" dirty="0"/>
              <a:t>w</a:t>
            </a:r>
            <a:r>
              <a:rPr spc="-90" dirty="0"/>
              <a:t> </a:t>
            </a:r>
            <a:r>
              <a:rPr spc="-15" dirty="0"/>
              <a:t>pigułce</a:t>
            </a:r>
          </a:p>
        </p:txBody>
      </p:sp>
      <p:sp>
        <p:nvSpPr>
          <p:cNvPr id="6" name="object 6"/>
          <p:cNvSpPr/>
          <p:nvPr/>
        </p:nvSpPr>
        <p:spPr>
          <a:xfrm>
            <a:off x="952500" y="4546600"/>
            <a:ext cx="3700145" cy="619125"/>
          </a:xfrm>
          <a:custGeom>
            <a:avLst/>
            <a:gdLst/>
            <a:ahLst/>
            <a:cxnLst/>
            <a:rect l="l" t="t" r="r" b="b"/>
            <a:pathLst>
              <a:path w="3700145" h="619125">
                <a:moveTo>
                  <a:pt x="0" y="0"/>
                </a:moveTo>
                <a:lnTo>
                  <a:pt x="3699932" y="0"/>
                </a:lnTo>
                <a:lnTo>
                  <a:pt x="3699932" y="618765"/>
                </a:lnTo>
                <a:lnTo>
                  <a:pt x="0" y="6187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52433" y="4546600"/>
            <a:ext cx="3700145" cy="619125"/>
          </a:xfrm>
          <a:custGeom>
            <a:avLst/>
            <a:gdLst/>
            <a:ahLst/>
            <a:cxnLst/>
            <a:rect l="l" t="t" r="r" b="b"/>
            <a:pathLst>
              <a:path w="3700145" h="619125">
                <a:moveTo>
                  <a:pt x="0" y="0"/>
                </a:moveTo>
                <a:lnTo>
                  <a:pt x="3699934" y="0"/>
                </a:lnTo>
                <a:lnTo>
                  <a:pt x="3699934" y="618765"/>
                </a:lnTo>
                <a:lnTo>
                  <a:pt x="0" y="6187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52366" y="4546600"/>
            <a:ext cx="3700145" cy="619125"/>
          </a:xfrm>
          <a:custGeom>
            <a:avLst/>
            <a:gdLst/>
            <a:ahLst/>
            <a:cxnLst/>
            <a:rect l="l" t="t" r="r" b="b"/>
            <a:pathLst>
              <a:path w="3700145" h="619125">
                <a:moveTo>
                  <a:pt x="0" y="0"/>
                </a:moveTo>
                <a:lnTo>
                  <a:pt x="3699932" y="0"/>
                </a:lnTo>
                <a:lnTo>
                  <a:pt x="3699932" y="618765"/>
                </a:lnTo>
                <a:lnTo>
                  <a:pt x="0" y="6187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2500" y="5165365"/>
            <a:ext cx="3700145" cy="3045460"/>
          </a:xfrm>
          <a:custGeom>
            <a:avLst/>
            <a:gdLst/>
            <a:ahLst/>
            <a:cxnLst/>
            <a:rect l="l" t="t" r="r" b="b"/>
            <a:pathLst>
              <a:path w="3700145" h="3045459">
                <a:moveTo>
                  <a:pt x="0" y="0"/>
                </a:moveTo>
                <a:lnTo>
                  <a:pt x="3699932" y="0"/>
                </a:lnTo>
                <a:lnTo>
                  <a:pt x="3699932" y="3045345"/>
                </a:lnTo>
                <a:lnTo>
                  <a:pt x="0" y="3045345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52433" y="5165365"/>
            <a:ext cx="3700145" cy="3045460"/>
          </a:xfrm>
          <a:custGeom>
            <a:avLst/>
            <a:gdLst/>
            <a:ahLst/>
            <a:cxnLst/>
            <a:rect l="l" t="t" r="r" b="b"/>
            <a:pathLst>
              <a:path w="3700145" h="3045459">
                <a:moveTo>
                  <a:pt x="0" y="0"/>
                </a:moveTo>
                <a:lnTo>
                  <a:pt x="3699934" y="0"/>
                </a:lnTo>
                <a:lnTo>
                  <a:pt x="3699934" y="3045345"/>
                </a:lnTo>
                <a:lnTo>
                  <a:pt x="0" y="3045345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352366" y="5165365"/>
            <a:ext cx="3700145" cy="3045460"/>
          </a:xfrm>
          <a:custGeom>
            <a:avLst/>
            <a:gdLst/>
            <a:ahLst/>
            <a:cxnLst/>
            <a:rect l="l" t="t" r="r" b="b"/>
            <a:pathLst>
              <a:path w="3700145" h="3045459">
                <a:moveTo>
                  <a:pt x="0" y="0"/>
                </a:moveTo>
                <a:lnTo>
                  <a:pt x="3699932" y="0"/>
                </a:lnTo>
                <a:lnTo>
                  <a:pt x="3699932" y="3045345"/>
                </a:lnTo>
                <a:lnTo>
                  <a:pt x="0" y="3045345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939800" y="4533900"/>
          <a:ext cx="11100435" cy="36641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00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0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01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8765">
                <a:tc>
                  <a:txBody>
                    <a:bodyPr/>
                    <a:lstStyle/>
                    <a:p>
                      <a:pPr marL="876300">
                        <a:lnSpc>
                          <a:spcPct val="100000"/>
                        </a:lnSpc>
                        <a:spcBef>
                          <a:spcPts val="1100"/>
                        </a:spcBef>
                      </a:pPr>
                      <a:r>
                        <a:rPr sz="2200" spc="-4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2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40" dirty="0">
                          <a:latin typeface="Arial"/>
                          <a:cs typeface="Arial"/>
                        </a:rPr>
                        <a:t>ZROBIENIA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397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13155">
                        <a:lnSpc>
                          <a:spcPct val="100000"/>
                        </a:lnSpc>
                        <a:spcBef>
                          <a:spcPts val="1100"/>
                        </a:spcBef>
                      </a:pPr>
                      <a:r>
                        <a:rPr sz="2200" spc="-40" dirty="0">
                          <a:latin typeface="Arial"/>
                          <a:cs typeface="Arial"/>
                        </a:rPr>
                        <a:t>W </a:t>
                      </a:r>
                      <a:r>
                        <a:rPr sz="2200" spc="-35" dirty="0">
                          <a:latin typeface="Arial"/>
                          <a:cs typeface="Arial"/>
                        </a:rPr>
                        <a:t>TOKU</a:t>
                      </a:r>
                      <a:r>
                        <a:rPr sz="2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110" dirty="0">
                          <a:latin typeface="Arial"/>
                          <a:cs typeface="Arial"/>
                        </a:rPr>
                        <a:t>(4)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397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34110">
                        <a:lnSpc>
                          <a:spcPct val="100000"/>
                        </a:lnSpc>
                        <a:spcBef>
                          <a:spcPts val="1100"/>
                        </a:spcBef>
                      </a:pPr>
                      <a:r>
                        <a:rPr sz="2200" spc="-40" dirty="0">
                          <a:latin typeface="Arial"/>
                          <a:cs typeface="Arial"/>
                        </a:rPr>
                        <a:t>ZROBIONE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397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5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/>
          <p:nvPr/>
        </p:nvSpPr>
        <p:spPr>
          <a:xfrm>
            <a:off x="1129565" y="4828633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37564" y="5547384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8" y="0"/>
                </a:lnTo>
                <a:lnTo>
                  <a:pt x="729188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35619" y="5309489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43619" y="6028239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7" y="0"/>
                </a:lnTo>
                <a:lnTo>
                  <a:pt x="729187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29565" y="5843769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37564" y="6562519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8" y="0"/>
                </a:lnTo>
                <a:lnTo>
                  <a:pt x="729188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35619" y="6336833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43619" y="7055585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7" y="0"/>
                </a:lnTo>
                <a:lnTo>
                  <a:pt x="729187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068672" y="4839618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576672" y="5558369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8" y="0"/>
                </a:lnTo>
                <a:lnTo>
                  <a:pt x="729188" y="702501"/>
                </a:lnTo>
                <a:lnTo>
                  <a:pt x="0" y="702501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474727" y="5320473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982727" y="6039223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7" y="0"/>
                </a:lnTo>
                <a:lnTo>
                  <a:pt x="729187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68672" y="5854753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576672" y="6573504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8" y="0"/>
                </a:lnTo>
                <a:lnTo>
                  <a:pt x="729188" y="702501"/>
                </a:lnTo>
                <a:lnTo>
                  <a:pt x="0" y="702501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474727" y="6347818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82727" y="7066569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7" y="0"/>
                </a:lnTo>
                <a:lnTo>
                  <a:pt x="729187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426779" y="4812905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934779" y="5531656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5" h="702945">
                <a:moveTo>
                  <a:pt x="0" y="0"/>
                </a:moveTo>
                <a:lnTo>
                  <a:pt x="729187" y="0"/>
                </a:lnTo>
                <a:lnTo>
                  <a:pt x="729187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32833" y="5293760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340833" y="6012511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5" h="702945">
                <a:moveTo>
                  <a:pt x="0" y="0"/>
                </a:moveTo>
                <a:lnTo>
                  <a:pt x="729187" y="0"/>
                </a:lnTo>
                <a:lnTo>
                  <a:pt x="729187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426779" y="5828039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934779" y="6546791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5" h="702945">
                <a:moveTo>
                  <a:pt x="0" y="0"/>
                </a:moveTo>
                <a:lnTo>
                  <a:pt x="729187" y="0"/>
                </a:lnTo>
                <a:lnTo>
                  <a:pt x="729187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190938" y="4812905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698938" y="5531656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5" h="702945">
                <a:moveTo>
                  <a:pt x="0" y="0"/>
                </a:moveTo>
                <a:lnTo>
                  <a:pt x="729188" y="0"/>
                </a:lnTo>
                <a:lnTo>
                  <a:pt x="729188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987911" y="5320473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495911" y="6039223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5" h="702945">
                <a:moveTo>
                  <a:pt x="0" y="0"/>
                </a:moveTo>
                <a:lnTo>
                  <a:pt x="729188" y="0"/>
                </a:lnTo>
                <a:lnTo>
                  <a:pt x="729188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45</a:t>
            </a:fld>
            <a:endParaRPr spc="-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59300" y="660400"/>
            <a:ext cx="389826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0" dirty="0"/>
              <a:t>Co</a:t>
            </a:r>
            <a:r>
              <a:rPr spc="-85" dirty="0"/>
              <a:t> </a:t>
            </a:r>
            <a:r>
              <a:rPr spc="-40" dirty="0"/>
              <a:t>mierzymy?</a:t>
            </a:r>
          </a:p>
        </p:txBody>
      </p:sp>
      <p:sp>
        <p:nvSpPr>
          <p:cNvPr id="4" name="object 4"/>
          <p:cNvSpPr/>
          <p:nvPr/>
        </p:nvSpPr>
        <p:spPr>
          <a:xfrm>
            <a:off x="952500" y="2324100"/>
            <a:ext cx="3700145" cy="619125"/>
          </a:xfrm>
          <a:custGeom>
            <a:avLst/>
            <a:gdLst/>
            <a:ahLst/>
            <a:cxnLst/>
            <a:rect l="l" t="t" r="r" b="b"/>
            <a:pathLst>
              <a:path w="3700145" h="619125">
                <a:moveTo>
                  <a:pt x="0" y="0"/>
                </a:moveTo>
                <a:lnTo>
                  <a:pt x="3699932" y="0"/>
                </a:lnTo>
                <a:lnTo>
                  <a:pt x="3699932" y="618765"/>
                </a:lnTo>
                <a:lnTo>
                  <a:pt x="0" y="6187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52433" y="2324100"/>
            <a:ext cx="3700145" cy="619125"/>
          </a:xfrm>
          <a:custGeom>
            <a:avLst/>
            <a:gdLst/>
            <a:ahLst/>
            <a:cxnLst/>
            <a:rect l="l" t="t" r="r" b="b"/>
            <a:pathLst>
              <a:path w="3700145" h="619125">
                <a:moveTo>
                  <a:pt x="0" y="0"/>
                </a:moveTo>
                <a:lnTo>
                  <a:pt x="3699934" y="0"/>
                </a:lnTo>
                <a:lnTo>
                  <a:pt x="3699934" y="618765"/>
                </a:lnTo>
                <a:lnTo>
                  <a:pt x="0" y="6187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52366" y="2324100"/>
            <a:ext cx="3700145" cy="619125"/>
          </a:xfrm>
          <a:custGeom>
            <a:avLst/>
            <a:gdLst/>
            <a:ahLst/>
            <a:cxnLst/>
            <a:rect l="l" t="t" r="r" b="b"/>
            <a:pathLst>
              <a:path w="3700145" h="619125">
                <a:moveTo>
                  <a:pt x="0" y="0"/>
                </a:moveTo>
                <a:lnTo>
                  <a:pt x="3699932" y="0"/>
                </a:lnTo>
                <a:lnTo>
                  <a:pt x="3699932" y="618765"/>
                </a:lnTo>
                <a:lnTo>
                  <a:pt x="0" y="6187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52500" y="2942865"/>
            <a:ext cx="3700145" cy="3045460"/>
          </a:xfrm>
          <a:custGeom>
            <a:avLst/>
            <a:gdLst/>
            <a:ahLst/>
            <a:cxnLst/>
            <a:rect l="l" t="t" r="r" b="b"/>
            <a:pathLst>
              <a:path w="3700145" h="3045460">
                <a:moveTo>
                  <a:pt x="0" y="0"/>
                </a:moveTo>
                <a:lnTo>
                  <a:pt x="3699932" y="0"/>
                </a:lnTo>
                <a:lnTo>
                  <a:pt x="3699932" y="3045345"/>
                </a:lnTo>
                <a:lnTo>
                  <a:pt x="0" y="3045345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52433" y="2942865"/>
            <a:ext cx="3700145" cy="3045460"/>
          </a:xfrm>
          <a:custGeom>
            <a:avLst/>
            <a:gdLst/>
            <a:ahLst/>
            <a:cxnLst/>
            <a:rect l="l" t="t" r="r" b="b"/>
            <a:pathLst>
              <a:path w="3700145" h="3045460">
                <a:moveTo>
                  <a:pt x="0" y="0"/>
                </a:moveTo>
                <a:lnTo>
                  <a:pt x="3699934" y="0"/>
                </a:lnTo>
                <a:lnTo>
                  <a:pt x="3699934" y="3045345"/>
                </a:lnTo>
                <a:lnTo>
                  <a:pt x="0" y="3045345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352366" y="2942865"/>
            <a:ext cx="3700145" cy="3045460"/>
          </a:xfrm>
          <a:custGeom>
            <a:avLst/>
            <a:gdLst/>
            <a:ahLst/>
            <a:cxnLst/>
            <a:rect l="l" t="t" r="r" b="b"/>
            <a:pathLst>
              <a:path w="3700145" h="3045460">
                <a:moveTo>
                  <a:pt x="0" y="0"/>
                </a:moveTo>
                <a:lnTo>
                  <a:pt x="3699932" y="0"/>
                </a:lnTo>
                <a:lnTo>
                  <a:pt x="3699932" y="3045345"/>
                </a:lnTo>
                <a:lnTo>
                  <a:pt x="0" y="3045345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52500" y="2324100"/>
            <a:ext cx="3700145" cy="6191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876300">
              <a:lnSpc>
                <a:spcPct val="100000"/>
              </a:lnSpc>
              <a:spcBef>
                <a:spcPts val="1100"/>
              </a:spcBef>
            </a:pPr>
            <a:r>
              <a:rPr sz="2200" spc="-40" dirty="0">
                <a:latin typeface="Arial"/>
                <a:cs typeface="Arial"/>
              </a:rPr>
              <a:t>DO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40" dirty="0">
                <a:latin typeface="Arial"/>
                <a:cs typeface="Arial"/>
              </a:rPr>
              <a:t>ZROBIENIA</a:t>
            </a:r>
            <a:endParaRPr sz="2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52433" y="2324100"/>
            <a:ext cx="3700145" cy="6191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113155">
              <a:lnSpc>
                <a:spcPct val="100000"/>
              </a:lnSpc>
              <a:spcBef>
                <a:spcPts val="1100"/>
              </a:spcBef>
            </a:pPr>
            <a:r>
              <a:rPr sz="2200" spc="-40" dirty="0">
                <a:latin typeface="Arial"/>
                <a:cs typeface="Arial"/>
              </a:rPr>
              <a:t>W </a:t>
            </a:r>
            <a:r>
              <a:rPr sz="2200" spc="-35" dirty="0">
                <a:latin typeface="Arial"/>
                <a:cs typeface="Arial"/>
              </a:rPr>
              <a:t>TOKU</a:t>
            </a:r>
            <a:r>
              <a:rPr sz="2200" spc="30" dirty="0">
                <a:latin typeface="Arial"/>
                <a:cs typeface="Arial"/>
              </a:rPr>
              <a:t> </a:t>
            </a:r>
            <a:r>
              <a:rPr sz="2200" spc="-110" dirty="0">
                <a:latin typeface="Arial"/>
                <a:cs typeface="Arial"/>
              </a:rPr>
              <a:t>(4)</a:t>
            </a:r>
            <a:endParaRPr sz="2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52366" y="2324100"/>
            <a:ext cx="3700145" cy="6191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134110">
              <a:lnSpc>
                <a:spcPct val="100000"/>
              </a:lnSpc>
              <a:spcBef>
                <a:spcPts val="1100"/>
              </a:spcBef>
            </a:pPr>
            <a:r>
              <a:rPr sz="2200" spc="-40" dirty="0">
                <a:latin typeface="Arial"/>
                <a:cs typeface="Arial"/>
              </a:rPr>
              <a:t>ZROBIONE</a:t>
            </a:r>
            <a:endParaRPr sz="2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652433" y="2311400"/>
            <a:ext cx="0" cy="3689985"/>
          </a:xfrm>
          <a:custGeom>
            <a:avLst/>
            <a:gdLst/>
            <a:ahLst/>
            <a:cxnLst/>
            <a:rect l="l" t="t" r="r" b="b"/>
            <a:pathLst>
              <a:path h="3689985">
                <a:moveTo>
                  <a:pt x="0" y="0"/>
                </a:moveTo>
                <a:lnTo>
                  <a:pt x="0" y="368951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52366" y="2311400"/>
            <a:ext cx="0" cy="3689985"/>
          </a:xfrm>
          <a:custGeom>
            <a:avLst/>
            <a:gdLst/>
            <a:ahLst/>
            <a:cxnLst/>
            <a:rect l="l" t="t" r="r" b="b"/>
            <a:pathLst>
              <a:path h="3689985">
                <a:moveTo>
                  <a:pt x="0" y="0"/>
                </a:moveTo>
                <a:lnTo>
                  <a:pt x="0" y="368951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39800" y="2942865"/>
            <a:ext cx="11125200" cy="0"/>
          </a:xfrm>
          <a:custGeom>
            <a:avLst/>
            <a:gdLst/>
            <a:ahLst/>
            <a:cxnLst/>
            <a:rect l="l" t="t" r="r" b="b"/>
            <a:pathLst>
              <a:path w="11125200">
                <a:moveTo>
                  <a:pt x="0" y="0"/>
                </a:moveTo>
                <a:lnTo>
                  <a:pt x="111252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52500" y="2311400"/>
            <a:ext cx="0" cy="3689985"/>
          </a:xfrm>
          <a:custGeom>
            <a:avLst/>
            <a:gdLst/>
            <a:ahLst/>
            <a:cxnLst/>
            <a:rect l="l" t="t" r="r" b="b"/>
            <a:pathLst>
              <a:path h="3689985">
                <a:moveTo>
                  <a:pt x="0" y="0"/>
                </a:moveTo>
                <a:lnTo>
                  <a:pt x="0" y="368951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052300" y="2311400"/>
            <a:ext cx="0" cy="3689985"/>
          </a:xfrm>
          <a:custGeom>
            <a:avLst/>
            <a:gdLst/>
            <a:ahLst/>
            <a:cxnLst/>
            <a:rect l="l" t="t" r="r" b="b"/>
            <a:pathLst>
              <a:path h="3689985">
                <a:moveTo>
                  <a:pt x="0" y="0"/>
                </a:moveTo>
                <a:lnTo>
                  <a:pt x="0" y="368951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39800" y="2324100"/>
            <a:ext cx="11125200" cy="0"/>
          </a:xfrm>
          <a:custGeom>
            <a:avLst/>
            <a:gdLst/>
            <a:ahLst/>
            <a:cxnLst/>
            <a:rect l="l" t="t" r="r" b="b"/>
            <a:pathLst>
              <a:path w="11125200">
                <a:moveTo>
                  <a:pt x="0" y="0"/>
                </a:moveTo>
                <a:lnTo>
                  <a:pt x="111252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39800" y="5988211"/>
            <a:ext cx="11125200" cy="0"/>
          </a:xfrm>
          <a:custGeom>
            <a:avLst/>
            <a:gdLst/>
            <a:ahLst/>
            <a:cxnLst/>
            <a:rect l="l" t="t" r="r" b="b"/>
            <a:pathLst>
              <a:path w="11125200">
                <a:moveTo>
                  <a:pt x="0" y="0"/>
                </a:moveTo>
                <a:lnTo>
                  <a:pt x="111252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23510" y="2934675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31510" y="3653425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7" y="0"/>
                </a:lnTo>
                <a:lnTo>
                  <a:pt x="729187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29564" y="3082984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37564" y="3801736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7" y="0"/>
                </a:lnTo>
                <a:lnTo>
                  <a:pt x="729187" y="702501"/>
                </a:lnTo>
                <a:lnTo>
                  <a:pt x="0" y="702501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23510" y="3765062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31510" y="4483813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7" y="0"/>
                </a:lnTo>
                <a:lnTo>
                  <a:pt x="729187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29564" y="4183148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637564" y="4901900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7" y="0"/>
                </a:lnTo>
                <a:lnTo>
                  <a:pt x="729187" y="702501"/>
                </a:lnTo>
                <a:lnTo>
                  <a:pt x="0" y="702501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18510" y="2586402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426510" y="3305153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7" y="0"/>
                </a:lnTo>
                <a:lnTo>
                  <a:pt x="729187" y="702501"/>
                </a:lnTo>
                <a:lnTo>
                  <a:pt x="0" y="702501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918510" y="3356230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26510" y="4074980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7" y="0"/>
                </a:lnTo>
                <a:lnTo>
                  <a:pt x="729187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467103" y="3356230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75104" y="4074980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8" y="0"/>
                </a:lnTo>
                <a:lnTo>
                  <a:pt x="729188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18510" y="4126058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426510" y="4844808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7" y="0"/>
                </a:lnTo>
                <a:lnTo>
                  <a:pt x="729187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426779" y="2586402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934779" y="3305153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5" h="702945">
                <a:moveTo>
                  <a:pt x="0" y="0"/>
                </a:moveTo>
                <a:lnTo>
                  <a:pt x="729187" y="0"/>
                </a:lnTo>
                <a:lnTo>
                  <a:pt x="729187" y="702501"/>
                </a:lnTo>
                <a:lnTo>
                  <a:pt x="0" y="702501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832833" y="3067256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340833" y="3786007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5" h="702945">
                <a:moveTo>
                  <a:pt x="0" y="0"/>
                </a:moveTo>
                <a:lnTo>
                  <a:pt x="729187" y="0"/>
                </a:lnTo>
                <a:lnTo>
                  <a:pt x="729187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426779" y="3601535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934779" y="4320287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5" h="702945">
                <a:moveTo>
                  <a:pt x="0" y="0"/>
                </a:moveTo>
                <a:lnTo>
                  <a:pt x="729187" y="0"/>
                </a:lnTo>
                <a:lnTo>
                  <a:pt x="729187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190938" y="2586402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698938" y="3305153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5" h="702945">
                <a:moveTo>
                  <a:pt x="0" y="0"/>
                </a:moveTo>
                <a:lnTo>
                  <a:pt x="729188" y="0"/>
                </a:lnTo>
                <a:lnTo>
                  <a:pt x="729188" y="702501"/>
                </a:lnTo>
                <a:lnTo>
                  <a:pt x="0" y="702501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987913" y="3093968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495913" y="3812720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5" h="702945">
                <a:moveTo>
                  <a:pt x="0" y="0"/>
                </a:moveTo>
                <a:lnTo>
                  <a:pt x="729187" y="0"/>
                </a:lnTo>
                <a:lnTo>
                  <a:pt x="729187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339698" y="5838039"/>
            <a:ext cx="0" cy="1584325"/>
          </a:xfrm>
          <a:custGeom>
            <a:avLst/>
            <a:gdLst/>
            <a:ahLst/>
            <a:cxnLst/>
            <a:rect l="l" t="t" r="r" b="b"/>
            <a:pathLst>
              <a:path h="1584325">
                <a:moveTo>
                  <a:pt x="0" y="0"/>
                </a:moveTo>
                <a:lnTo>
                  <a:pt x="0" y="1583956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278738" y="5728818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19" h="121920">
                <a:moveTo>
                  <a:pt x="60959" y="0"/>
                </a:moveTo>
                <a:lnTo>
                  <a:pt x="0" y="121920"/>
                </a:lnTo>
                <a:lnTo>
                  <a:pt x="121919" y="121920"/>
                </a:lnTo>
                <a:lnTo>
                  <a:pt x="609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063533" y="5838039"/>
            <a:ext cx="0" cy="1584325"/>
          </a:xfrm>
          <a:custGeom>
            <a:avLst/>
            <a:gdLst/>
            <a:ahLst/>
            <a:cxnLst/>
            <a:rect l="l" t="t" r="r" b="b"/>
            <a:pathLst>
              <a:path h="1584325">
                <a:moveTo>
                  <a:pt x="0" y="0"/>
                </a:moveTo>
                <a:lnTo>
                  <a:pt x="0" y="1583956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002573" y="5728818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60959" y="0"/>
                </a:moveTo>
                <a:lnTo>
                  <a:pt x="0" y="121920"/>
                </a:lnTo>
                <a:lnTo>
                  <a:pt x="121920" y="121920"/>
                </a:lnTo>
                <a:lnTo>
                  <a:pt x="609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299372" y="5838038"/>
            <a:ext cx="0" cy="916940"/>
          </a:xfrm>
          <a:custGeom>
            <a:avLst/>
            <a:gdLst/>
            <a:ahLst/>
            <a:cxnLst/>
            <a:rect l="l" t="t" r="r" b="b"/>
            <a:pathLst>
              <a:path h="916940">
                <a:moveTo>
                  <a:pt x="0" y="0"/>
                </a:moveTo>
                <a:lnTo>
                  <a:pt x="0" y="916792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238412" y="5728818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60960" y="0"/>
                </a:moveTo>
                <a:lnTo>
                  <a:pt x="0" y="121920"/>
                </a:lnTo>
                <a:lnTo>
                  <a:pt x="121920" y="121920"/>
                </a:lnTo>
                <a:lnTo>
                  <a:pt x="609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860505" y="5838038"/>
            <a:ext cx="0" cy="916940"/>
          </a:xfrm>
          <a:custGeom>
            <a:avLst/>
            <a:gdLst/>
            <a:ahLst/>
            <a:cxnLst/>
            <a:rect l="l" t="t" r="r" b="b"/>
            <a:pathLst>
              <a:path h="916940">
                <a:moveTo>
                  <a:pt x="0" y="0"/>
                </a:moveTo>
                <a:lnTo>
                  <a:pt x="0" y="916792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799546" y="5728818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60960" y="0"/>
                </a:moveTo>
                <a:lnTo>
                  <a:pt x="0" y="121920"/>
                </a:lnTo>
                <a:lnTo>
                  <a:pt x="121920" y="121920"/>
                </a:lnTo>
                <a:lnTo>
                  <a:pt x="609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328762" y="7419968"/>
            <a:ext cx="7748270" cy="0"/>
          </a:xfrm>
          <a:custGeom>
            <a:avLst/>
            <a:gdLst/>
            <a:ahLst/>
            <a:cxnLst/>
            <a:rect l="l" t="t" r="r" b="b"/>
            <a:pathLst>
              <a:path w="7748270">
                <a:moveTo>
                  <a:pt x="7748187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35773" y="5831674"/>
            <a:ext cx="0" cy="916940"/>
          </a:xfrm>
          <a:custGeom>
            <a:avLst/>
            <a:gdLst/>
            <a:ahLst/>
            <a:cxnLst/>
            <a:rect l="l" t="t" r="r" b="b"/>
            <a:pathLst>
              <a:path h="916940">
                <a:moveTo>
                  <a:pt x="0" y="0"/>
                </a:moveTo>
                <a:lnTo>
                  <a:pt x="0" y="916792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474813" y="5722453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19" h="121920">
                <a:moveTo>
                  <a:pt x="60960" y="0"/>
                </a:moveTo>
                <a:lnTo>
                  <a:pt x="0" y="121919"/>
                </a:lnTo>
                <a:lnTo>
                  <a:pt x="121919" y="121919"/>
                </a:lnTo>
                <a:lnTo>
                  <a:pt x="609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791103" y="5838038"/>
            <a:ext cx="0" cy="916940"/>
          </a:xfrm>
          <a:custGeom>
            <a:avLst/>
            <a:gdLst/>
            <a:ahLst/>
            <a:cxnLst/>
            <a:rect l="l" t="t" r="r" b="b"/>
            <a:pathLst>
              <a:path h="916940">
                <a:moveTo>
                  <a:pt x="0" y="0"/>
                </a:moveTo>
                <a:lnTo>
                  <a:pt x="0" y="916792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730143" y="5728818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60959" y="0"/>
                </a:moveTo>
                <a:lnTo>
                  <a:pt x="0" y="121920"/>
                </a:lnTo>
                <a:lnTo>
                  <a:pt x="121919" y="121920"/>
                </a:lnTo>
                <a:lnTo>
                  <a:pt x="609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524415" y="6748495"/>
            <a:ext cx="1273810" cy="0"/>
          </a:xfrm>
          <a:custGeom>
            <a:avLst/>
            <a:gdLst/>
            <a:ahLst/>
            <a:cxnLst/>
            <a:rect l="l" t="t" r="r" b="b"/>
            <a:pathLst>
              <a:path w="1273810">
                <a:moveTo>
                  <a:pt x="1273552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3441700" y="3035300"/>
            <a:ext cx="70421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5" dirty="0">
                <a:latin typeface="Arial"/>
                <a:cs typeface="Arial"/>
              </a:rPr>
              <a:t>Priorytet</a:t>
            </a:r>
            <a:endParaRPr sz="1300">
              <a:latin typeface="Arial"/>
              <a:cs typeface="Arial"/>
            </a:endParaRPr>
          </a:p>
        </p:txBody>
      </p:sp>
      <p:sp>
        <p:nvSpPr>
          <p:cNvPr id="64" name="object 6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46</a:t>
            </a:fld>
            <a:endParaRPr spc="-5" dirty="0"/>
          </a:p>
        </p:txBody>
      </p:sp>
      <p:sp>
        <p:nvSpPr>
          <p:cNvPr id="61" name="object 61"/>
          <p:cNvSpPr txBox="1"/>
          <p:nvPr/>
        </p:nvSpPr>
        <p:spPr>
          <a:xfrm>
            <a:off x="2535773" y="5988211"/>
            <a:ext cx="1255395" cy="76390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50">
              <a:latin typeface="Times New Roman"/>
              <a:cs typeface="Times New Roman"/>
            </a:endParaRPr>
          </a:p>
          <a:p>
            <a:pPr marL="143510">
              <a:lnSpc>
                <a:spcPct val="100000"/>
              </a:lnSpc>
            </a:pPr>
            <a:r>
              <a:rPr sz="1300" b="1" spc="10" dirty="0">
                <a:latin typeface="Arial"/>
                <a:cs typeface="Arial"/>
              </a:rPr>
              <a:t>Czas</a:t>
            </a:r>
            <a:r>
              <a:rPr sz="1300" b="1" spc="-25" dirty="0">
                <a:latin typeface="Arial"/>
                <a:cs typeface="Arial"/>
              </a:rPr>
              <a:t> </a:t>
            </a:r>
            <a:r>
              <a:rPr sz="1300" b="1" spc="5" dirty="0">
                <a:latin typeface="Arial"/>
                <a:cs typeface="Arial"/>
              </a:rPr>
              <a:t>reakcji</a:t>
            </a:r>
            <a:endParaRPr sz="13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105400" y="7099300"/>
            <a:ext cx="144081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10" dirty="0">
                <a:latin typeface="Arial"/>
                <a:cs typeface="Arial"/>
              </a:rPr>
              <a:t>Czas</a:t>
            </a:r>
            <a:r>
              <a:rPr sz="1300" b="1" spc="-70" dirty="0">
                <a:latin typeface="Arial"/>
                <a:cs typeface="Arial"/>
              </a:rPr>
              <a:t> </a:t>
            </a:r>
            <a:r>
              <a:rPr sz="1300" b="1" spc="10" dirty="0">
                <a:latin typeface="Arial"/>
                <a:cs typeface="Arial"/>
              </a:rPr>
              <a:t>oczekiwania</a:t>
            </a:r>
            <a:endParaRPr sz="13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299372" y="5988211"/>
            <a:ext cx="3561715" cy="76390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Times New Roman"/>
              <a:cs typeface="Times New Roman"/>
            </a:endParaRPr>
          </a:p>
          <a:p>
            <a:pPr marL="212090" algn="ctr">
              <a:lnSpc>
                <a:spcPct val="100000"/>
              </a:lnSpc>
              <a:spcBef>
                <a:spcPts val="5"/>
              </a:spcBef>
            </a:pPr>
            <a:r>
              <a:rPr sz="1300" b="1" spc="10" dirty="0">
                <a:latin typeface="Arial"/>
                <a:cs typeface="Arial"/>
              </a:rPr>
              <a:t>Czas</a:t>
            </a:r>
            <a:r>
              <a:rPr sz="1300" b="1" spc="-5" dirty="0">
                <a:latin typeface="Arial"/>
                <a:cs typeface="Arial"/>
              </a:rPr>
              <a:t> </a:t>
            </a:r>
            <a:r>
              <a:rPr sz="1300" b="1" spc="-15" dirty="0">
                <a:latin typeface="Arial"/>
                <a:cs typeface="Arial"/>
              </a:rPr>
              <a:t>cyklu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2500630" cy="2500630"/>
          </a:xfrm>
          <a:custGeom>
            <a:avLst/>
            <a:gdLst/>
            <a:ahLst/>
            <a:cxnLst/>
            <a:rect l="l" t="t" r="r" b="b"/>
            <a:pathLst>
              <a:path w="2500630" h="2500630">
                <a:moveTo>
                  <a:pt x="2500008" y="0"/>
                </a:moveTo>
                <a:lnTo>
                  <a:pt x="0" y="0"/>
                </a:lnTo>
                <a:lnTo>
                  <a:pt x="0" y="2500008"/>
                </a:lnTo>
                <a:lnTo>
                  <a:pt x="2500008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2752933" cy="1296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02000" y="4051300"/>
            <a:ext cx="640524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0" spc="80" dirty="0">
                <a:solidFill>
                  <a:srgbClr val="FFFFFF"/>
                </a:solidFill>
                <a:latin typeface="Arial"/>
                <a:cs typeface="Arial"/>
              </a:rPr>
              <a:t>Czym </a:t>
            </a:r>
            <a:r>
              <a:rPr sz="6000" b="0" spc="135" dirty="0">
                <a:solidFill>
                  <a:srgbClr val="FFFFFF"/>
                </a:solidFill>
                <a:latin typeface="Arial"/>
                <a:cs typeface="Arial"/>
              </a:rPr>
              <a:t>jest</a:t>
            </a:r>
            <a:r>
              <a:rPr sz="6000" b="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0" b="0" spc="110" dirty="0">
                <a:solidFill>
                  <a:srgbClr val="FFFFFF"/>
                </a:solidFill>
                <a:latin typeface="Arial"/>
                <a:cs typeface="Arial"/>
              </a:rPr>
              <a:t>Scrum?</a:t>
            </a:r>
            <a:endParaRPr sz="6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200" y="9430105"/>
            <a:ext cx="27686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47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98800" y="9470801"/>
            <a:ext cx="6818630" cy="2025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200" spc="-5" dirty="0">
                <a:solidFill>
                  <a:srgbClr val="888888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888888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888888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888888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888888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888888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02000" y="5150865"/>
            <a:ext cx="7229475" cy="766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2920"/>
              </a:lnSpc>
              <a:spcBef>
                <a:spcPts val="90"/>
              </a:spcBef>
            </a:pPr>
            <a:r>
              <a:rPr sz="2450" spc="-25" dirty="0">
                <a:solidFill>
                  <a:srgbClr val="FFFFFF"/>
                </a:solidFill>
                <a:latin typeface="Arial"/>
                <a:cs typeface="Arial"/>
              </a:rPr>
              <a:t>Czy </a:t>
            </a:r>
            <a:r>
              <a:rPr sz="2450" spc="10" dirty="0">
                <a:solidFill>
                  <a:srgbClr val="FFFFFF"/>
                </a:solidFill>
                <a:latin typeface="Arial"/>
                <a:cs typeface="Arial"/>
              </a:rPr>
              <a:t>Scrum </a:t>
            </a:r>
            <a:r>
              <a:rPr sz="2450" spc="60" dirty="0">
                <a:solidFill>
                  <a:srgbClr val="FFFFFF"/>
                </a:solidFill>
                <a:latin typeface="Arial"/>
                <a:cs typeface="Arial"/>
              </a:rPr>
              <a:t>to to </a:t>
            </a:r>
            <a:r>
              <a:rPr sz="2450" spc="5" dirty="0">
                <a:solidFill>
                  <a:srgbClr val="FFFFFF"/>
                </a:solidFill>
                <a:latin typeface="Arial"/>
                <a:cs typeface="Arial"/>
              </a:rPr>
              <a:t>samo </a:t>
            </a:r>
            <a:r>
              <a:rPr sz="2450" spc="60" dirty="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sz="245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spc="-15" dirty="0">
                <a:solidFill>
                  <a:srgbClr val="FFFFFF"/>
                </a:solidFill>
                <a:latin typeface="Arial"/>
                <a:cs typeface="Arial"/>
              </a:rPr>
              <a:t>Agile?</a:t>
            </a:r>
            <a:endParaRPr sz="2450">
              <a:latin typeface="Arial"/>
              <a:cs typeface="Arial"/>
            </a:endParaRPr>
          </a:p>
          <a:p>
            <a:pPr marL="12700">
              <a:lnSpc>
                <a:spcPts val="2920"/>
              </a:lnSpc>
            </a:pPr>
            <a:r>
              <a:rPr sz="2450" spc="-25" dirty="0">
                <a:solidFill>
                  <a:srgbClr val="FFFFFF"/>
                </a:solidFill>
                <a:latin typeface="Arial"/>
                <a:cs typeface="Arial"/>
              </a:rPr>
              <a:t>Czy </a:t>
            </a:r>
            <a:r>
              <a:rPr sz="2450" spc="10" dirty="0">
                <a:solidFill>
                  <a:srgbClr val="FFFFFF"/>
                </a:solidFill>
                <a:latin typeface="Arial"/>
                <a:cs typeface="Arial"/>
              </a:rPr>
              <a:t>Scrum </a:t>
            </a:r>
            <a:r>
              <a:rPr sz="2450" spc="6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2450" spc="20" dirty="0">
                <a:solidFill>
                  <a:srgbClr val="FFFFFF"/>
                </a:solidFill>
                <a:latin typeface="Arial"/>
                <a:cs typeface="Arial"/>
              </a:rPr>
              <a:t>metodologia, metoda, </a:t>
            </a:r>
            <a:r>
              <a:rPr sz="2450" spc="5" dirty="0">
                <a:solidFill>
                  <a:srgbClr val="FFFFFF"/>
                </a:solidFill>
                <a:latin typeface="Arial"/>
                <a:cs typeface="Arial"/>
              </a:rPr>
              <a:t>czy</a:t>
            </a:r>
            <a:r>
              <a:rPr sz="245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spc="20" dirty="0">
                <a:solidFill>
                  <a:srgbClr val="FFFFFF"/>
                </a:solidFill>
                <a:latin typeface="Arial"/>
                <a:cs typeface="Arial"/>
              </a:rPr>
              <a:t>metodyka?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48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00" y="2176779"/>
            <a:ext cx="1926589" cy="4768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950" b="0" spc="25" dirty="0">
                <a:latin typeface="Arial"/>
                <a:cs typeface="Arial"/>
              </a:rPr>
              <a:t>Scrum</a:t>
            </a:r>
            <a:r>
              <a:rPr sz="2950" b="0" spc="-60" dirty="0">
                <a:latin typeface="Arial"/>
                <a:cs typeface="Arial"/>
              </a:rPr>
              <a:t> </a:t>
            </a:r>
            <a:r>
              <a:rPr sz="2950" b="0" spc="10" dirty="0">
                <a:latin typeface="Arial"/>
                <a:cs typeface="Arial"/>
              </a:rPr>
              <a:t>jest:</a:t>
            </a:r>
            <a:endParaRPr sz="2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8100" y="2710179"/>
            <a:ext cx="10264775" cy="47523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863600" indent="-406400">
              <a:lnSpc>
                <a:spcPct val="100000"/>
              </a:lnSpc>
              <a:spcBef>
                <a:spcPts val="110"/>
              </a:spcBef>
              <a:buSzPct val="145762"/>
              <a:buChar char="•"/>
              <a:tabLst>
                <a:tab pos="863600" algn="l"/>
              </a:tabLst>
            </a:pPr>
            <a:r>
              <a:rPr sz="2950" spc="75" dirty="0">
                <a:latin typeface="Arial"/>
                <a:cs typeface="Arial"/>
              </a:rPr>
              <a:t>„Lekki”,</a:t>
            </a:r>
            <a:endParaRPr sz="2950">
              <a:latin typeface="Arial"/>
              <a:cs typeface="Arial"/>
            </a:endParaRPr>
          </a:p>
          <a:p>
            <a:pPr marL="863600" indent="-406400">
              <a:lnSpc>
                <a:spcPct val="100000"/>
              </a:lnSpc>
              <a:spcBef>
                <a:spcPts val="560"/>
              </a:spcBef>
              <a:buSzPct val="145762"/>
              <a:buChar char="•"/>
              <a:tabLst>
                <a:tab pos="863600" algn="l"/>
              </a:tabLst>
            </a:pPr>
            <a:r>
              <a:rPr sz="2950" spc="35" dirty="0">
                <a:latin typeface="Arial"/>
                <a:cs typeface="Arial"/>
              </a:rPr>
              <a:t>Łatwy </a:t>
            </a:r>
            <a:r>
              <a:rPr sz="2950" spc="85" dirty="0">
                <a:latin typeface="Arial"/>
                <a:cs typeface="Arial"/>
              </a:rPr>
              <a:t>do</a:t>
            </a:r>
            <a:r>
              <a:rPr sz="2950" spc="-40" dirty="0">
                <a:latin typeface="Arial"/>
                <a:cs typeface="Arial"/>
              </a:rPr>
              <a:t> </a:t>
            </a:r>
            <a:r>
              <a:rPr sz="2950" spc="-15" dirty="0">
                <a:latin typeface="Arial"/>
                <a:cs typeface="Arial"/>
              </a:rPr>
              <a:t>zrozumienia</a:t>
            </a:r>
            <a:endParaRPr sz="2950">
              <a:latin typeface="Arial"/>
              <a:cs typeface="Arial"/>
            </a:endParaRPr>
          </a:p>
          <a:p>
            <a:pPr marL="863600" indent="-406400">
              <a:lnSpc>
                <a:spcPct val="100000"/>
              </a:lnSpc>
              <a:spcBef>
                <a:spcPts val="660"/>
              </a:spcBef>
              <a:buSzPct val="145762"/>
              <a:buChar char="•"/>
              <a:tabLst>
                <a:tab pos="863600" algn="l"/>
              </a:tabLst>
            </a:pPr>
            <a:r>
              <a:rPr sz="2950" spc="-45" dirty="0">
                <a:latin typeface="Arial"/>
                <a:cs typeface="Arial"/>
              </a:rPr>
              <a:t>Trudny </a:t>
            </a:r>
            <a:r>
              <a:rPr sz="2950" spc="85" dirty="0">
                <a:latin typeface="Arial"/>
                <a:cs typeface="Arial"/>
              </a:rPr>
              <a:t>do</a:t>
            </a:r>
            <a:r>
              <a:rPr sz="2950" spc="40" dirty="0">
                <a:latin typeface="Arial"/>
                <a:cs typeface="Arial"/>
              </a:rPr>
              <a:t> </a:t>
            </a:r>
            <a:r>
              <a:rPr sz="2950" spc="20" dirty="0">
                <a:latin typeface="Arial"/>
                <a:cs typeface="Arial"/>
              </a:rPr>
              <a:t>opanowania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4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950" spc="-45" dirty="0">
                <a:latin typeface="Arial"/>
                <a:cs typeface="Arial"/>
              </a:rPr>
              <a:t>W </a:t>
            </a:r>
            <a:r>
              <a:rPr sz="2950" spc="25" dirty="0">
                <a:latin typeface="Arial"/>
                <a:cs typeface="Arial"/>
              </a:rPr>
              <a:t>Scrum </a:t>
            </a:r>
            <a:r>
              <a:rPr sz="2950" spc="-15" dirty="0">
                <a:latin typeface="Arial"/>
                <a:cs typeface="Arial"/>
              </a:rPr>
              <a:t>znajdziesz </a:t>
            </a:r>
            <a:r>
              <a:rPr sz="2950" spc="10" dirty="0">
                <a:latin typeface="Arial"/>
                <a:cs typeface="Arial"/>
              </a:rPr>
              <a:t>opisane </a:t>
            </a:r>
            <a:r>
              <a:rPr sz="2950" spc="25" dirty="0">
                <a:latin typeface="Arial"/>
                <a:cs typeface="Arial"/>
              </a:rPr>
              <a:t>Scrum </a:t>
            </a:r>
            <a:r>
              <a:rPr sz="2950" spc="-95" dirty="0">
                <a:latin typeface="Arial"/>
                <a:cs typeface="Arial"/>
              </a:rPr>
              <a:t>Teamy </a:t>
            </a:r>
            <a:r>
              <a:rPr sz="2950" dirty="0">
                <a:latin typeface="Arial"/>
                <a:cs typeface="Arial"/>
              </a:rPr>
              <a:t>i </a:t>
            </a:r>
            <a:r>
              <a:rPr sz="2950" spc="-20" dirty="0">
                <a:latin typeface="Arial"/>
                <a:cs typeface="Arial"/>
              </a:rPr>
              <a:t>związane </a:t>
            </a:r>
            <a:r>
              <a:rPr sz="2950" spc="-55" dirty="0">
                <a:latin typeface="Arial"/>
                <a:cs typeface="Arial"/>
              </a:rPr>
              <a:t>z</a:t>
            </a:r>
            <a:r>
              <a:rPr sz="2950" spc="110" dirty="0">
                <a:latin typeface="Arial"/>
                <a:cs typeface="Arial"/>
              </a:rPr>
              <a:t> </a:t>
            </a:r>
            <a:r>
              <a:rPr sz="2950" spc="15" dirty="0">
                <a:latin typeface="Arial"/>
                <a:cs typeface="Arial"/>
              </a:rPr>
              <a:t>nimi:</a:t>
            </a:r>
            <a:endParaRPr sz="2950">
              <a:latin typeface="Arial"/>
              <a:cs typeface="Arial"/>
            </a:endParaRPr>
          </a:p>
          <a:p>
            <a:pPr marL="863600" indent="-406400">
              <a:lnSpc>
                <a:spcPct val="100000"/>
              </a:lnSpc>
              <a:spcBef>
                <a:spcPts val="660"/>
              </a:spcBef>
              <a:buSzPct val="145762"/>
              <a:buChar char="•"/>
              <a:tabLst>
                <a:tab pos="863600" algn="l"/>
              </a:tabLst>
            </a:pPr>
            <a:r>
              <a:rPr sz="2950" spc="-20" dirty="0">
                <a:latin typeface="Arial"/>
                <a:cs typeface="Arial"/>
              </a:rPr>
              <a:t>Role,</a:t>
            </a:r>
            <a:endParaRPr sz="2950">
              <a:latin typeface="Arial"/>
              <a:cs typeface="Arial"/>
            </a:endParaRPr>
          </a:p>
          <a:p>
            <a:pPr marL="863600" indent="-406400">
              <a:lnSpc>
                <a:spcPct val="100000"/>
              </a:lnSpc>
              <a:spcBef>
                <a:spcPts val="660"/>
              </a:spcBef>
              <a:buSzPct val="145762"/>
              <a:buChar char="•"/>
              <a:tabLst>
                <a:tab pos="863600" algn="l"/>
              </a:tabLst>
            </a:pPr>
            <a:r>
              <a:rPr sz="2950" spc="-15" dirty="0">
                <a:latin typeface="Arial"/>
                <a:cs typeface="Arial"/>
              </a:rPr>
              <a:t>Wydarzenia,</a:t>
            </a:r>
            <a:endParaRPr sz="2950">
              <a:latin typeface="Arial"/>
              <a:cs typeface="Arial"/>
            </a:endParaRPr>
          </a:p>
          <a:p>
            <a:pPr marL="863600" indent="-406400">
              <a:lnSpc>
                <a:spcPct val="100000"/>
              </a:lnSpc>
              <a:spcBef>
                <a:spcPts val="560"/>
              </a:spcBef>
              <a:buSzPct val="145762"/>
              <a:buChar char="•"/>
              <a:tabLst>
                <a:tab pos="863600" algn="l"/>
              </a:tabLst>
            </a:pPr>
            <a:r>
              <a:rPr sz="2950" spc="-5" dirty="0">
                <a:latin typeface="Arial"/>
                <a:cs typeface="Arial"/>
              </a:rPr>
              <a:t>Artefakty,</a:t>
            </a:r>
            <a:endParaRPr sz="2950">
              <a:latin typeface="Arial"/>
              <a:cs typeface="Arial"/>
            </a:endParaRPr>
          </a:p>
          <a:p>
            <a:pPr marL="863600" indent="-406400">
              <a:lnSpc>
                <a:spcPct val="100000"/>
              </a:lnSpc>
              <a:spcBef>
                <a:spcPts val="660"/>
              </a:spcBef>
              <a:buSzPct val="145762"/>
              <a:buChar char="•"/>
              <a:tabLst>
                <a:tab pos="863600" algn="l"/>
              </a:tabLst>
            </a:pPr>
            <a:r>
              <a:rPr sz="2950" spc="-45" dirty="0">
                <a:latin typeface="Arial"/>
                <a:cs typeface="Arial"/>
              </a:rPr>
              <a:t>Reguły.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08200" y="1353692"/>
            <a:ext cx="8787130" cy="778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950" spc="-20" dirty="0"/>
              <a:t>Empiryczna </a:t>
            </a:r>
            <a:r>
              <a:rPr sz="4950" spc="-10" dirty="0"/>
              <a:t>kontrola</a:t>
            </a:r>
            <a:r>
              <a:rPr sz="4950" spc="-5" dirty="0"/>
              <a:t> </a:t>
            </a:r>
            <a:r>
              <a:rPr sz="4950" spc="-20" dirty="0"/>
              <a:t>procesu</a:t>
            </a:r>
            <a:endParaRPr sz="4950"/>
          </a:p>
        </p:txBody>
      </p:sp>
      <p:sp>
        <p:nvSpPr>
          <p:cNvPr id="4" name="object 4"/>
          <p:cNvSpPr/>
          <p:nvPr/>
        </p:nvSpPr>
        <p:spPr>
          <a:xfrm>
            <a:off x="876752" y="4829309"/>
            <a:ext cx="4837617" cy="190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00751" y="4662229"/>
            <a:ext cx="1789619" cy="1119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55051" y="3766517"/>
            <a:ext cx="3481020" cy="18621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63100" y="4420472"/>
            <a:ext cx="2464921" cy="5288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85799" y="4829309"/>
            <a:ext cx="4837617" cy="190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09799" y="4662229"/>
            <a:ext cx="1789618" cy="11195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64098" y="3766517"/>
            <a:ext cx="3481020" cy="18621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72148" y="4420472"/>
            <a:ext cx="2464921" cy="5288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294845" y="4829309"/>
            <a:ext cx="4837617" cy="190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18845" y="4662229"/>
            <a:ext cx="1789619" cy="11195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973145" y="3766517"/>
            <a:ext cx="3481020" cy="18621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81194" y="4420472"/>
            <a:ext cx="2464921" cy="5288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260600" y="4020820"/>
            <a:ext cx="819150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20"/>
              </a:lnSpc>
              <a:tabLst>
                <a:tab pos="3542665" algn="l"/>
                <a:tab pos="6717665" algn="l"/>
              </a:tabLst>
            </a:pPr>
            <a:r>
              <a:rPr sz="2400" b="1" spc="-225" dirty="0">
                <a:latin typeface="Arial"/>
                <a:cs typeface="Arial"/>
              </a:rPr>
              <a:t>T</a:t>
            </a:r>
            <a:r>
              <a:rPr sz="2400" b="1" spc="-5" dirty="0">
                <a:latin typeface="Arial"/>
                <a:cs typeface="Arial"/>
              </a:rPr>
              <a:t>ranspa</a:t>
            </a:r>
            <a:r>
              <a:rPr sz="2400" b="1" spc="-50" dirty="0">
                <a:latin typeface="Arial"/>
                <a:cs typeface="Arial"/>
              </a:rPr>
              <a:t>r</a:t>
            </a:r>
            <a:r>
              <a:rPr sz="2400" b="1" spc="15" dirty="0">
                <a:latin typeface="Arial"/>
                <a:cs typeface="Arial"/>
              </a:rPr>
              <a:t>encja</a:t>
            </a:r>
            <a:r>
              <a:rPr sz="2400" b="1" dirty="0">
                <a:latin typeface="Arial"/>
                <a:cs typeface="Arial"/>
              </a:rPr>
              <a:t>	</a:t>
            </a:r>
            <a:r>
              <a:rPr sz="2400" b="1" spc="10" dirty="0">
                <a:latin typeface="Arial"/>
                <a:cs typeface="Arial"/>
              </a:rPr>
              <a:t>Inspekcja</a:t>
            </a:r>
            <a:r>
              <a:rPr sz="2400" b="1" dirty="0">
                <a:latin typeface="Arial"/>
                <a:cs typeface="Arial"/>
              </a:rPr>
              <a:t>	</a:t>
            </a:r>
            <a:r>
              <a:rPr sz="2400" b="1" spc="10" dirty="0">
                <a:latin typeface="Arial"/>
                <a:cs typeface="Arial"/>
              </a:rPr>
              <a:t>Adaptacja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51467" y="2580687"/>
            <a:ext cx="12101864" cy="459222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49</a:t>
            </a:fld>
            <a:endParaRPr spc="-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99600" y="1600200"/>
            <a:ext cx="1638300" cy="1638300"/>
          </a:xfrm>
          <a:custGeom>
            <a:avLst/>
            <a:gdLst/>
            <a:ahLst/>
            <a:cxnLst/>
            <a:rect l="l" t="t" r="r" b="b"/>
            <a:pathLst>
              <a:path w="1638300" h="1638300">
                <a:moveTo>
                  <a:pt x="1398313" y="239912"/>
                </a:moveTo>
                <a:lnTo>
                  <a:pt x="1431362" y="274928"/>
                </a:lnTo>
                <a:lnTo>
                  <a:pt x="1461963" y="311356"/>
                </a:lnTo>
                <a:lnTo>
                  <a:pt x="1490116" y="349088"/>
                </a:lnTo>
                <a:lnTo>
                  <a:pt x="1515821" y="388014"/>
                </a:lnTo>
                <a:lnTo>
                  <a:pt x="1539078" y="428028"/>
                </a:lnTo>
                <a:lnTo>
                  <a:pt x="1559887" y="469019"/>
                </a:lnTo>
                <a:lnTo>
                  <a:pt x="1578247" y="510879"/>
                </a:lnTo>
                <a:lnTo>
                  <a:pt x="1594160" y="553500"/>
                </a:lnTo>
                <a:lnTo>
                  <a:pt x="1607624" y="596773"/>
                </a:lnTo>
                <a:lnTo>
                  <a:pt x="1618641" y="640589"/>
                </a:lnTo>
                <a:lnTo>
                  <a:pt x="1627209" y="684840"/>
                </a:lnTo>
                <a:lnTo>
                  <a:pt x="1633329" y="729416"/>
                </a:lnTo>
                <a:lnTo>
                  <a:pt x="1637001" y="774210"/>
                </a:lnTo>
                <a:lnTo>
                  <a:pt x="1638226" y="819112"/>
                </a:lnTo>
                <a:lnTo>
                  <a:pt x="1637001" y="864015"/>
                </a:lnTo>
                <a:lnTo>
                  <a:pt x="1633329" y="908809"/>
                </a:lnTo>
                <a:lnTo>
                  <a:pt x="1627209" y="953385"/>
                </a:lnTo>
                <a:lnTo>
                  <a:pt x="1618641" y="997636"/>
                </a:lnTo>
                <a:lnTo>
                  <a:pt x="1607624" y="1041452"/>
                </a:lnTo>
                <a:lnTo>
                  <a:pt x="1594160" y="1084724"/>
                </a:lnTo>
                <a:lnTo>
                  <a:pt x="1578247" y="1127345"/>
                </a:lnTo>
                <a:lnTo>
                  <a:pt x="1559887" y="1169206"/>
                </a:lnTo>
                <a:lnTo>
                  <a:pt x="1539078" y="1210197"/>
                </a:lnTo>
                <a:lnTo>
                  <a:pt x="1515821" y="1250210"/>
                </a:lnTo>
                <a:lnTo>
                  <a:pt x="1490116" y="1289137"/>
                </a:lnTo>
                <a:lnTo>
                  <a:pt x="1461963" y="1326869"/>
                </a:lnTo>
                <a:lnTo>
                  <a:pt x="1431362" y="1363297"/>
                </a:lnTo>
                <a:lnTo>
                  <a:pt x="1398313" y="1398313"/>
                </a:lnTo>
                <a:lnTo>
                  <a:pt x="1363297" y="1431362"/>
                </a:lnTo>
                <a:lnTo>
                  <a:pt x="1326869" y="1461963"/>
                </a:lnTo>
                <a:lnTo>
                  <a:pt x="1289137" y="1490116"/>
                </a:lnTo>
                <a:lnTo>
                  <a:pt x="1250210" y="1515821"/>
                </a:lnTo>
                <a:lnTo>
                  <a:pt x="1210197" y="1539078"/>
                </a:lnTo>
                <a:lnTo>
                  <a:pt x="1169206" y="1559887"/>
                </a:lnTo>
                <a:lnTo>
                  <a:pt x="1127345" y="1578247"/>
                </a:lnTo>
                <a:lnTo>
                  <a:pt x="1084724" y="1594160"/>
                </a:lnTo>
                <a:lnTo>
                  <a:pt x="1041452" y="1607624"/>
                </a:lnTo>
                <a:lnTo>
                  <a:pt x="997636" y="1618641"/>
                </a:lnTo>
                <a:lnTo>
                  <a:pt x="953385" y="1627209"/>
                </a:lnTo>
                <a:lnTo>
                  <a:pt x="908809" y="1633329"/>
                </a:lnTo>
                <a:lnTo>
                  <a:pt x="864015" y="1637001"/>
                </a:lnTo>
                <a:lnTo>
                  <a:pt x="819112" y="1638226"/>
                </a:lnTo>
                <a:lnTo>
                  <a:pt x="774210" y="1637001"/>
                </a:lnTo>
                <a:lnTo>
                  <a:pt x="729416" y="1633329"/>
                </a:lnTo>
                <a:lnTo>
                  <a:pt x="684840" y="1627209"/>
                </a:lnTo>
                <a:lnTo>
                  <a:pt x="640589" y="1618641"/>
                </a:lnTo>
                <a:lnTo>
                  <a:pt x="596773" y="1607624"/>
                </a:lnTo>
                <a:lnTo>
                  <a:pt x="553500" y="1594160"/>
                </a:lnTo>
                <a:lnTo>
                  <a:pt x="510879" y="1578247"/>
                </a:lnTo>
                <a:lnTo>
                  <a:pt x="469019" y="1559887"/>
                </a:lnTo>
                <a:lnTo>
                  <a:pt x="428028" y="1539078"/>
                </a:lnTo>
                <a:lnTo>
                  <a:pt x="388014" y="1515821"/>
                </a:lnTo>
                <a:lnTo>
                  <a:pt x="349088" y="1490116"/>
                </a:lnTo>
                <a:lnTo>
                  <a:pt x="311356" y="1461963"/>
                </a:lnTo>
                <a:lnTo>
                  <a:pt x="274928" y="1431362"/>
                </a:lnTo>
                <a:lnTo>
                  <a:pt x="239912" y="1398313"/>
                </a:lnTo>
                <a:lnTo>
                  <a:pt x="206863" y="1363297"/>
                </a:lnTo>
                <a:lnTo>
                  <a:pt x="176262" y="1326869"/>
                </a:lnTo>
                <a:lnTo>
                  <a:pt x="148109" y="1289137"/>
                </a:lnTo>
                <a:lnTo>
                  <a:pt x="122404" y="1250210"/>
                </a:lnTo>
                <a:lnTo>
                  <a:pt x="99147" y="1210197"/>
                </a:lnTo>
                <a:lnTo>
                  <a:pt x="78338" y="1169206"/>
                </a:lnTo>
                <a:lnTo>
                  <a:pt x="59978" y="1127345"/>
                </a:lnTo>
                <a:lnTo>
                  <a:pt x="44065" y="1084724"/>
                </a:lnTo>
                <a:lnTo>
                  <a:pt x="30601" y="1041452"/>
                </a:lnTo>
                <a:lnTo>
                  <a:pt x="19584" y="997636"/>
                </a:lnTo>
                <a:lnTo>
                  <a:pt x="11016" y="953385"/>
                </a:lnTo>
                <a:lnTo>
                  <a:pt x="4896" y="908809"/>
                </a:lnTo>
                <a:lnTo>
                  <a:pt x="1224" y="864015"/>
                </a:lnTo>
                <a:lnTo>
                  <a:pt x="0" y="819112"/>
                </a:lnTo>
                <a:lnTo>
                  <a:pt x="1224" y="774210"/>
                </a:lnTo>
                <a:lnTo>
                  <a:pt x="4896" y="729416"/>
                </a:lnTo>
                <a:lnTo>
                  <a:pt x="11016" y="684840"/>
                </a:lnTo>
                <a:lnTo>
                  <a:pt x="19584" y="640589"/>
                </a:lnTo>
                <a:lnTo>
                  <a:pt x="30601" y="596773"/>
                </a:lnTo>
                <a:lnTo>
                  <a:pt x="44065" y="553500"/>
                </a:lnTo>
                <a:lnTo>
                  <a:pt x="59978" y="510879"/>
                </a:lnTo>
                <a:lnTo>
                  <a:pt x="78338" y="469019"/>
                </a:lnTo>
                <a:lnTo>
                  <a:pt x="99147" y="428028"/>
                </a:lnTo>
                <a:lnTo>
                  <a:pt x="122404" y="388014"/>
                </a:lnTo>
                <a:lnTo>
                  <a:pt x="148109" y="349088"/>
                </a:lnTo>
                <a:lnTo>
                  <a:pt x="176262" y="311356"/>
                </a:lnTo>
                <a:lnTo>
                  <a:pt x="206863" y="274928"/>
                </a:lnTo>
                <a:lnTo>
                  <a:pt x="239912" y="239912"/>
                </a:lnTo>
                <a:lnTo>
                  <a:pt x="274928" y="206863"/>
                </a:lnTo>
                <a:lnTo>
                  <a:pt x="311356" y="176262"/>
                </a:lnTo>
                <a:lnTo>
                  <a:pt x="349088" y="148109"/>
                </a:lnTo>
                <a:lnTo>
                  <a:pt x="388014" y="122404"/>
                </a:lnTo>
                <a:lnTo>
                  <a:pt x="428028" y="99147"/>
                </a:lnTo>
                <a:lnTo>
                  <a:pt x="469019" y="78338"/>
                </a:lnTo>
                <a:lnTo>
                  <a:pt x="510879" y="59978"/>
                </a:lnTo>
                <a:lnTo>
                  <a:pt x="553500" y="44065"/>
                </a:lnTo>
                <a:lnTo>
                  <a:pt x="596773" y="30601"/>
                </a:lnTo>
                <a:lnTo>
                  <a:pt x="640589" y="19584"/>
                </a:lnTo>
                <a:lnTo>
                  <a:pt x="684840" y="11016"/>
                </a:lnTo>
                <a:lnTo>
                  <a:pt x="729416" y="4896"/>
                </a:lnTo>
                <a:lnTo>
                  <a:pt x="774210" y="1224"/>
                </a:lnTo>
                <a:lnTo>
                  <a:pt x="819112" y="0"/>
                </a:lnTo>
                <a:lnTo>
                  <a:pt x="864015" y="1224"/>
                </a:lnTo>
                <a:lnTo>
                  <a:pt x="908809" y="4896"/>
                </a:lnTo>
                <a:lnTo>
                  <a:pt x="953385" y="11016"/>
                </a:lnTo>
                <a:lnTo>
                  <a:pt x="997636" y="19584"/>
                </a:lnTo>
                <a:lnTo>
                  <a:pt x="1041452" y="30601"/>
                </a:lnTo>
                <a:lnTo>
                  <a:pt x="1084724" y="44065"/>
                </a:lnTo>
                <a:lnTo>
                  <a:pt x="1127345" y="59978"/>
                </a:lnTo>
                <a:lnTo>
                  <a:pt x="1169206" y="78338"/>
                </a:lnTo>
                <a:lnTo>
                  <a:pt x="1210197" y="99147"/>
                </a:lnTo>
                <a:lnTo>
                  <a:pt x="1250210" y="122404"/>
                </a:lnTo>
                <a:lnTo>
                  <a:pt x="1289137" y="148109"/>
                </a:lnTo>
                <a:lnTo>
                  <a:pt x="1326869" y="176262"/>
                </a:lnTo>
                <a:lnTo>
                  <a:pt x="1363297" y="206863"/>
                </a:lnTo>
                <a:lnTo>
                  <a:pt x="1398313" y="239912"/>
                </a:lnTo>
                <a:close/>
              </a:path>
            </a:pathLst>
          </a:custGeom>
          <a:ln w="635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372600" y="1016000"/>
            <a:ext cx="18821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5" dirty="0"/>
              <a:t>Oczekiwania</a:t>
            </a:r>
            <a:endParaRPr sz="24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5</a:t>
            </a:fld>
            <a:endParaRPr spc="-5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070120" y="236442"/>
            <a:ext cx="2864559" cy="2864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11627" y="477950"/>
            <a:ext cx="2381885" cy="2381885"/>
          </a:xfrm>
          <a:custGeom>
            <a:avLst/>
            <a:gdLst/>
            <a:ahLst/>
            <a:cxnLst/>
            <a:rect l="l" t="t" r="r" b="b"/>
            <a:pathLst>
              <a:path w="2381884" h="2381885">
                <a:moveTo>
                  <a:pt x="1213074" y="0"/>
                </a:moveTo>
                <a:lnTo>
                  <a:pt x="1168471" y="0"/>
                </a:lnTo>
                <a:lnTo>
                  <a:pt x="1123894" y="1660"/>
                </a:lnTo>
                <a:lnTo>
                  <a:pt x="1079392" y="4980"/>
                </a:lnTo>
                <a:lnTo>
                  <a:pt x="1035016" y="9960"/>
                </a:lnTo>
                <a:lnTo>
                  <a:pt x="990816" y="16601"/>
                </a:lnTo>
                <a:lnTo>
                  <a:pt x="946842" y="24901"/>
                </a:lnTo>
                <a:lnTo>
                  <a:pt x="903145" y="34862"/>
                </a:lnTo>
                <a:lnTo>
                  <a:pt x="859775" y="46483"/>
                </a:lnTo>
                <a:lnTo>
                  <a:pt x="816783" y="59763"/>
                </a:lnTo>
                <a:lnTo>
                  <a:pt x="774218" y="74704"/>
                </a:lnTo>
                <a:lnTo>
                  <a:pt x="732131" y="91305"/>
                </a:lnTo>
                <a:lnTo>
                  <a:pt x="690573" y="109567"/>
                </a:lnTo>
                <a:lnTo>
                  <a:pt x="649593" y="129488"/>
                </a:lnTo>
                <a:lnTo>
                  <a:pt x="609242" y="151069"/>
                </a:lnTo>
                <a:lnTo>
                  <a:pt x="569570" y="174311"/>
                </a:lnTo>
                <a:lnTo>
                  <a:pt x="530628" y="199213"/>
                </a:lnTo>
                <a:lnTo>
                  <a:pt x="492466" y="225774"/>
                </a:lnTo>
                <a:lnTo>
                  <a:pt x="455134" y="253996"/>
                </a:lnTo>
                <a:lnTo>
                  <a:pt x="418683" y="283878"/>
                </a:lnTo>
                <a:lnTo>
                  <a:pt x="383162" y="315420"/>
                </a:lnTo>
                <a:lnTo>
                  <a:pt x="348622" y="348622"/>
                </a:lnTo>
                <a:lnTo>
                  <a:pt x="315420" y="383162"/>
                </a:lnTo>
                <a:lnTo>
                  <a:pt x="283878" y="418683"/>
                </a:lnTo>
                <a:lnTo>
                  <a:pt x="253996" y="455134"/>
                </a:lnTo>
                <a:lnTo>
                  <a:pt x="225774" y="492466"/>
                </a:lnTo>
                <a:lnTo>
                  <a:pt x="199213" y="530628"/>
                </a:lnTo>
                <a:lnTo>
                  <a:pt x="174311" y="569570"/>
                </a:lnTo>
                <a:lnTo>
                  <a:pt x="151069" y="609242"/>
                </a:lnTo>
                <a:lnTo>
                  <a:pt x="129488" y="649593"/>
                </a:lnTo>
                <a:lnTo>
                  <a:pt x="109567" y="690573"/>
                </a:lnTo>
                <a:lnTo>
                  <a:pt x="91305" y="732131"/>
                </a:lnTo>
                <a:lnTo>
                  <a:pt x="74704" y="774218"/>
                </a:lnTo>
                <a:lnTo>
                  <a:pt x="59763" y="816783"/>
                </a:lnTo>
                <a:lnTo>
                  <a:pt x="46483" y="859775"/>
                </a:lnTo>
                <a:lnTo>
                  <a:pt x="34862" y="903145"/>
                </a:lnTo>
                <a:lnTo>
                  <a:pt x="24901" y="946842"/>
                </a:lnTo>
                <a:lnTo>
                  <a:pt x="16601" y="990816"/>
                </a:lnTo>
                <a:lnTo>
                  <a:pt x="9960" y="1035016"/>
                </a:lnTo>
                <a:lnTo>
                  <a:pt x="4980" y="1079392"/>
                </a:lnTo>
                <a:lnTo>
                  <a:pt x="1660" y="1123894"/>
                </a:lnTo>
                <a:lnTo>
                  <a:pt x="0" y="1168471"/>
                </a:lnTo>
                <a:lnTo>
                  <a:pt x="0" y="1213074"/>
                </a:lnTo>
                <a:lnTo>
                  <a:pt x="1660" y="1257651"/>
                </a:lnTo>
                <a:lnTo>
                  <a:pt x="4980" y="1302153"/>
                </a:lnTo>
                <a:lnTo>
                  <a:pt x="9960" y="1346529"/>
                </a:lnTo>
                <a:lnTo>
                  <a:pt x="16601" y="1390729"/>
                </a:lnTo>
                <a:lnTo>
                  <a:pt x="24901" y="1434703"/>
                </a:lnTo>
                <a:lnTo>
                  <a:pt x="34862" y="1478399"/>
                </a:lnTo>
                <a:lnTo>
                  <a:pt x="46483" y="1521769"/>
                </a:lnTo>
                <a:lnTo>
                  <a:pt x="59763" y="1564762"/>
                </a:lnTo>
                <a:lnTo>
                  <a:pt x="74704" y="1607326"/>
                </a:lnTo>
                <a:lnTo>
                  <a:pt x="91305" y="1649413"/>
                </a:lnTo>
                <a:lnTo>
                  <a:pt x="109567" y="1690972"/>
                </a:lnTo>
                <a:lnTo>
                  <a:pt x="129488" y="1731951"/>
                </a:lnTo>
                <a:lnTo>
                  <a:pt x="151069" y="1772302"/>
                </a:lnTo>
                <a:lnTo>
                  <a:pt x="174311" y="1811974"/>
                </a:lnTo>
                <a:lnTo>
                  <a:pt x="199213" y="1850916"/>
                </a:lnTo>
                <a:lnTo>
                  <a:pt x="225774" y="1889078"/>
                </a:lnTo>
                <a:lnTo>
                  <a:pt x="253996" y="1926410"/>
                </a:lnTo>
                <a:lnTo>
                  <a:pt x="283878" y="1962862"/>
                </a:lnTo>
                <a:lnTo>
                  <a:pt x="315420" y="1998382"/>
                </a:lnTo>
                <a:lnTo>
                  <a:pt x="348622" y="2032922"/>
                </a:lnTo>
                <a:lnTo>
                  <a:pt x="383162" y="2066124"/>
                </a:lnTo>
                <a:lnTo>
                  <a:pt x="418683" y="2097666"/>
                </a:lnTo>
                <a:lnTo>
                  <a:pt x="455134" y="2127548"/>
                </a:lnTo>
                <a:lnTo>
                  <a:pt x="492466" y="2155770"/>
                </a:lnTo>
                <a:lnTo>
                  <a:pt x="530628" y="2182331"/>
                </a:lnTo>
                <a:lnTo>
                  <a:pt x="569570" y="2207233"/>
                </a:lnTo>
                <a:lnTo>
                  <a:pt x="609242" y="2230475"/>
                </a:lnTo>
                <a:lnTo>
                  <a:pt x="649593" y="2252056"/>
                </a:lnTo>
                <a:lnTo>
                  <a:pt x="690573" y="2271977"/>
                </a:lnTo>
                <a:lnTo>
                  <a:pt x="732131" y="2290238"/>
                </a:lnTo>
                <a:lnTo>
                  <a:pt x="774218" y="2306840"/>
                </a:lnTo>
                <a:lnTo>
                  <a:pt x="816783" y="2321781"/>
                </a:lnTo>
                <a:lnTo>
                  <a:pt x="859775" y="2335061"/>
                </a:lnTo>
                <a:lnTo>
                  <a:pt x="903145" y="2346682"/>
                </a:lnTo>
                <a:lnTo>
                  <a:pt x="946842" y="2356643"/>
                </a:lnTo>
                <a:lnTo>
                  <a:pt x="990816" y="2364943"/>
                </a:lnTo>
                <a:lnTo>
                  <a:pt x="1035016" y="2371584"/>
                </a:lnTo>
                <a:lnTo>
                  <a:pt x="1079392" y="2376564"/>
                </a:lnTo>
                <a:lnTo>
                  <a:pt x="1123894" y="2379884"/>
                </a:lnTo>
                <a:lnTo>
                  <a:pt x="1168471" y="2381544"/>
                </a:lnTo>
                <a:lnTo>
                  <a:pt x="1213074" y="2381544"/>
                </a:lnTo>
                <a:lnTo>
                  <a:pt x="1257651" y="2379884"/>
                </a:lnTo>
                <a:lnTo>
                  <a:pt x="1302153" y="2376564"/>
                </a:lnTo>
                <a:lnTo>
                  <a:pt x="1346529" y="2371584"/>
                </a:lnTo>
                <a:lnTo>
                  <a:pt x="1390729" y="2364943"/>
                </a:lnTo>
                <a:lnTo>
                  <a:pt x="1434703" y="2356643"/>
                </a:lnTo>
                <a:lnTo>
                  <a:pt x="1478399" y="2346682"/>
                </a:lnTo>
                <a:lnTo>
                  <a:pt x="1521769" y="2335061"/>
                </a:lnTo>
                <a:lnTo>
                  <a:pt x="1564762" y="2321781"/>
                </a:lnTo>
                <a:lnTo>
                  <a:pt x="1607326" y="2306840"/>
                </a:lnTo>
                <a:lnTo>
                  <a:pt x="1649413" y="2290238"/>
                </a:lnTo>
                <a:lnTo>
                  <a:pt x="1690972" y="2271977"/>
                </a:lnTo>
                <a:lnTo>
                  <a:pt x="1731951" y="2252056"/>
                </a:lnTo>
                <a:lnTo>
                  <a:pt x="1772302" y="2230475"/>
                </a:lnTo>
                <a:lnTo>
                  <a:pt x="1811974" y="2207233"/>
                </a:lnTo>
                <a:lnTo>
                  <a:pt x="1850916" y="2182331"/>
                </a:lnTo>
                <a:lnTo>
                  <a:pt x="1889078" y="2155770"/>
                </a:lnTo>
                <a:lnTo>
                  <a:pt x="1926410" y="2127548"/>
                </a:lnTo>
                <a:lnTo>
                  <a:pt x="1962862" y="2097666"/>
                </a:lnTo>
                <a:lnTo>
                  <a:pt x="1998382" y="2066124"/>
                </a:lnTo>
                <a:lnTo>
                  <a:pt x="2032922" y="2032922"/>
                </a:lnTo>
                <a:lnTo>
                  <a:pt x="2066124" y="1998382"/>
                </a:lnTo>
                <a:lnTo>
                  <a:pt x="2097666" y="1962862"/>
                </a:lnTo>
                <a:lnTo>
                  <a:pt x="2127548" y="1926410"/>
                </a:lnTo>
                <a:lnTo>
                  <a:pt x="2155770" y="1889078"/>
                </a:lnTo>
                <a:lnTo>
                  <a:pt x="2182331" y="1850916"/>
                </a:lnTo>
                <a:lnTo>
                  <a:pt x="2207233" y="1811974"/>
                </a:lnTo>
                <a:lnTo>
                  <a:pt x="2230475" y="1772302"/>
                </a:lnTo>
                <a:lnTo>
                  <a:pt x="2252056" y="1731951"/>
                </a:lnTo>
                <a:lnTo>
                  <a:pt x="2271977" y="1690972"/>
                </a:lnTo>
                <a:lnTo>
                  <a:pt x="2290238" y="1649413"/>
                </a:lnTo>
                <a:lnTo>
                  <a:pt x="2306840" y="1607326"/>
                </a:lnTo>
                <a:lnTo>
                  <a:pt x="2321781" y="1564762"/>
                </a:lnTo>
                <a:lnTo>
                  <a:pt x="2335061" y="1521769"/>
                </a:lnTo>
                <a:lnTo>
                  <a:pt x="2346682" y="1478399"/>
                </a:lnTo>
                <a:lnTo>
                  <a:pt x="2356643" y="1434703"/>
                </a:lnTo>
                <a:lnTo>
                  <a:pt x="2364943" y="1390729"/>
                </a:lnTo>
                <a:lnTo>
                  <a:pt x="2371584" y="1346529"/>
                </a:lnTo>
                <a:lnTo>
                  <a:pt x="2376564" y="1302153"/>
                </a:lnTo>
                <a:lnTo>
                  <a:pt x="2379884" y="1257651"/>
                </a:lnTo>
                <a:lnTo>
                  <a:pt x="2381544" y="1213074"/>
                </a:lnTo>
                <a:lnTo>
                  <a:pt x="2381544" y="1168471"/>
                </a:lnTo>
                <a:lnTo>
                  <a:pt x="2379884" y="1123894"/>
                </a:lnTo>
                <a:lnTo>
                  <a:pt x="2376564" y="1079392"/>
                </a:lnTo>
                <a:lnTo>
                  <a:pt x="2371584" y="1035016"/>
                </a:lnTo>
                <a:lnTo>
                  <a:pt x="2364943" y="990816"/>
                </a:lnTo>
                <a:lnTo>
                  <a:pt x="2356643" y="946842"/>
                </a:lnTo>
                <a:lnTo>
                  <a:pt x="2346682" y="903145"/>
                </a:lnTo>
                <a:lnTo>
                  <a:pt x="2335061" y="859775"/>
                </a:lnTo>
                <a:lnTo>
                  <a:pt x="2321781" y="816783"/>
                </a:lnTo>
                <a:lnTo>
                  <a:pt x="2306840" y="774218"/>
                </a:lnTo>
                <a:lnTo>
                  <a:pt x="2290238" y="732131"/>
                </a:lnTo>
                <a:lnTo>
                  <a:pt x="2271977" y="690573"/>
                </a:lnTo>
                <a:lnTo>
                  <a:pt x="2252056" y="649593"/>
                </a:lnTo>
                <a:lnTo>
                  <a:pt x="2230475" y="609242"/>
                </a:lnTo>
                <a:lnTo>
                  <a:pt x="2207233" y="569570"/>
                </a:lnTo>
                <a:lnTo>
                  <a:pt x="2182331" y="530628"/>
                </a:lnTo>
                <a:lnTo>
                  <a:pt x="2155770" y="492466"/>
                </a:lnTo>
                <a:lnTo>
                  <a:pt x="2127548" y="455134"/>
                </a:lnTo>
                <a:lnTo>
                  <a:pt x="2097666" y="418683"/>
                </a:lnTo>
                <a:lnTo>
                  <a:pt x="2066124" y="383162"/>
                </a:lnTo>
                <a:lnTo>
                  <a:pt x="2032922" y="348622"/>
                </a:lnTo>
                <a:lnTo>
                  <a:pt x="1998382" y="315420"/>
                </a:lnTo>
                <a:lnTo>
                  <a:pt x="1962862" y="283878"/>
                </a:lnTo>
                <a:lnTo>
                  <a:pt x="1926410" y="253996"/>
                </a:lnTo>
                <a:lnTo>
                  <a:pt x="1889078" y="225774"/>
                </a:lnTo>
                <a:lnTo>
                  <a:pt x="1850916" y="199213"/>
                </a:lnTo>
                <a:lnTo>
                  <a:pt x="1811974" y="174311"/>
                </a:lnTo>
                <a:lnTo>
                  <a:pt x="1772302" y="151069"/>
                </a:lnTo>
                <a:lnTo>
                  <a:pt x="1731951" y="129488"/>
                </a:lnTo>
                <a:lnTo>
                  <a:pt x="1690972" y="109567"/>
                </a:lnTo>
                <a:lnTo>
                  <a:pt x="1649413" y="91305"/>
                </a:lnTo>
                <a:lnTo>
                  <a:pt x="1607326" y="74704"/>
                </a:lnTo>
                <a:lnTo>
                  <a:pt x="1564762" y="59763"/>
                </a:lnTo>
                <a:lnTo>
                  <a:pt x="1521769" y="46483"/>
                </a:lnTo>
                <a:lnTo>
                  <a:pt x="1478399" y="34862"/>
                </a:lnTo>
                <a:lnTo>
                  <a:pt x="1434703" y="24901"/>
                </a:lnTo>
                <a:lnTo>
                  <a:pt x="1390729" y="16601"/>
                </a:lnTo>
                <a:lnTo>
                  <a:pt x="1346529" y="9960"/>
                </a:lnTo>
                <a:lnTo>
                  <a:pt x="1302153" y="4980"/>
                </a:lnTo>
                <a:lnTo>
                  <a:pt x="1257651" y="1660"/>
                </a:lnTo>
                <a:lnTo>
                  <a:pt x="1213074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37200" y="1384300"/>
            <a:ext cx="193992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1" spc="15" dirty="0">
                <a:solidFill>
                  <a:srgbClr val="FFFFFF"/>
                </a:solidFill>
                <a:latin typeface="Arial"/>
                <a:cs typeface="Arial"/>
              </a:rPr>
              <a:t>OD</a:t>
            </a:r>
            <a:r>
              <a:rPr sz="3300" b="1" spc="-6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3300" b="1" spc="-105" dirty="0">
                <a:solidFill>
                  <a:srgbClr val="FFFFFF"/>
                </a:solidFill>
                <a:latin typeface="Arial"/>
                <a:cs typeface="Arial"/>
              </a:rPr>
              <a:t>AGA</a:t>
            </a:r>
            <a:endParaRPr sz="33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631337" y="2633518"/>
            <a:ext cx="2864559" cy="2864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72844" y="2875025"/>
            <a:ext cx="2381885" cy="2381885"/>
          </a:xfrm>
          <a:custGeom>
            <a:avLst/>
            <a:gdLst/>
            <a:ahLst/>
            <a:cxnLst/>
            <a:rect l="l" t="t" r="r" b="b"/>
            <a:pathLst>
              <a:path w="2381884" h="2381885">
                <a:moveTo>
                  <a:pt x="1213074" y="0"/>
                </a:moveTo>
                <a:lnTo>
                  <a:pt x="1168471" y="0"/>
                </a:lnTo>
                <a:lnTo>
                  <a:pt x="1123894" y="1660"/>
                </a:lnTo>
                <a:lnTo>
                  <a:pt x="1079392" y="4980"/>
                </a:lnTo>
                <a:lnTo>
                  <a:pt x="1035016" y="9960"/>
                </a:lnTo>
                <a:lnTo>
                  <a:pt x="990816" y="16601"/>
                </a:lnTo>
                <a:lnTo>
                  <a:pt x="946842" y="24901"/>
                </a:lnTo>
                <a:lnTo>
                  <a:pt x="903145" y="34862"/>
                </a:lnTo>
                <a:lnTo>
                  <a:pt x="859775" y="46483"/>
                </a:lnTo>
                <a:lnTo>
                  <a:pt x="816783" y="59763"/>
                </a:lnTo>
                <a:lnTo>
                  <a:pt x="774218" y="74704"/>
                </a:lnTo>
                <a:lnTo>
                  <a:pt x="732131" y="91305"/>
                </a:lnTo>
                <a:lnTo>
                  <a:pt x="690573" y="109567"/>
                </a:lnTo>
                <a:lnTo>
                  <a:pt x="649593" y="129488"/>
                </a:lnTo>
                <a:lnTo>
                  <a:pt x="609242" y="151069"/>
                </a:lnTo>
                <a:lnTo>
                  <a:pt x="569570" y="174311"/>
                </a:lnTo>
                <a:lnTo>
                  <a:pt x="530628" y="199213"/>
                </a:lnTo>
                <a:lnTo>
                  <a:pt x="492466" y="225774"/>
                </a:lnTo>
                <a:lnTo>
                  <a:pt x="455134" y="253996"/>
                </a:lnTo>
                <a:lnTo>
                  <a:pt x="418683" y="283878"/>
                </a:lnTo>
                <a:lnTo>
                  <a:pt x="383162" y="315420"/>
                </a:lnTo>
                <a:lnTo>
                  <a:pt x="348622" y="348622"/>
                </a:lnTo>
                <a:lnTo>
                  <a:pt x="315420" y="383162"/>
                </a:lnTo>
                <a:lnTo>
                  <a:pt x="283878" y="418683"/>
                </a:lnTo>
                <a:lnTo>
                  <a:pt x="253996" y="455134"/>
                </a:lnTo>
                <a:lnTo>
                  <a:pt x="225774" y="492466"/>
                </a:lnTo>
                <a:lnTo>
                  <a:pt x="199213" y="530628"/>
                </a:lnTo>
                <a:lnTo>
                  <a:pt x="174311" y="569570"/>
                </a:lnTo>
                <a:lnTo>
                  <a:pt x="151069" y="609242"/>
                </a:lnTo>
                <a:lnTo>
                  <a:pt x="129488" y="649593"/>
                </a:lnTo>
                <a:lnTo>
                  <a:pt x="109567" y="690573"/>
                </a:lnTo>
                <a:lnTo>
                  <a:pt x="91305" y="732131"/>
                </a:lnTo>
                <a:lnTo>
                  <a:pt x="74704" y="774218"/>
                </a:lnTo>
                <a:lnTo>
                  <a:pt x="59763" y="816783"/>
                </a:lnTo>
                <a:lnTo>
                  <a:pt x="46483" y="859775"/>
                </a:lnTo>
                <a:lnTo>
                  <a:pt x="34862" y="903145"/>
                </a:lnTo>
                <a:lnTo>
                  <a:pt x="24901" y="946842"/>
                </a:lnTo>
                <a:lnTo>
                  <a:pt x="16601" y="990816"/>
                </a:lnTo>
                <a:lnTo>
                  <a:pt x="9960" y="1035016"/>
                </a:lnTo>
                <a:lnTo>
                  <a:pt x="4980" y="1079392"/>
                </a:lnTo>
                <a:lnTo>
                  <a:pt x="1660" y="1123894"/>
                </a:lnTo>
                <a:lnTo>
                  <a:pt x="0" y="1168471"/>
                </a:lnTo>
                <a:lnTo>
                  <a:pt x="0" y="1213074"/>
                </a:lnTo>
                <a:lnTo>
                  <a:pt x="1660" y="1257651"/>
                </a:lnTo>
                <a:lnTo>
                  <a:pt x="4980" y="1302153"/>
                </a:lnTo>
                <a:lnTo>
                  <a:pt x="9960" y="1346529"/>
                </a:lnTo>
                <a:lnTo>
                  <a:pt x="16601" y="1390729"/>
                </a:lnTo>
                <a:lnTo>
                  <a:pt x="24901" y="1434703"/>
                </a:lnTo>
                <a:lnTo>
                  <a:pt x="34862" y="1478399"/>
                </a:lnTo>
                <a:lnTo>
                  <a:pt x="46483" y="1521769"/>
                </a:lnTo>
                <a:lnTo>
                  <a:pt x="59763" y="1564762"/>
                </a:lnTo>
                <a:lnTo>
                  <a:pt x="74704" y="1607326"/>
                </a:lnTo>
                <a:lnTo>
                  <a:pt x="91305" y="1649413"/>
                </a:lnTo>
                <a:lnTo>
                  <a:pt x="109567" y="1690972"/>
                </a:lnTo>
                <a:lnTo>
                  <a:pt x="129488" y="1731951"/>
                </a:lnTo>
                <a:lnTo>
                  <a:pt x="151069" y="1772302"/>
                </a:lnTo>
                <a:lnTo>
                  <a:pt x="174311" y="1811974"/>
                </a:lnTo>
                <a:lnTo>
                  <a:pt x="199213" y="1850916"/>
                </a:lnTo>
                <a:lnTo>
                  <a:pt x="225774" y="1889078"/>
                </a:lnTo>
                <a:lnTo>
                  <a:pt x="253996" y="1926410"/>
                </a:lnTo>
                <a:lnTo>
                  <a:pt x="283878" y="1962862"/>
                </a:lnTo>
                <a:lnTo>
                  <a:pt x="315420" y="1998382"/>
                </a:lnTo>
                <a:lnTo>
                  <a:pt x="348622" y="2032922"/>
                </a:lnTo>
                <a:lnTo>
                  <a:pt x="383162" y="2066124"/>
                </a:lnTo>
                <a:lnTo>
                  <a:pt x="418683" y="2097666"/>
                </a:lnTo>
                <a:lnTo>
                  <a:pt x="455134" y="2127548"/>
                </a:lnTo>
                <a:lnTo>
                  <a:pt x="492466" y="2155770"/>
                </a:lnTo>
                <a:lnTo>
                  <a:pt x="530628" y="2182331"/>
                </a:lnTo>
                <a:lnTo>
                  <a:pt x="569570" y="2207233"/>
                </a:lnTo>
                <a:lnTo>
                  <a:pt x="609242" y="2230475"/>
                </a:lnTo>
                <a:lnTo>
                  <a:pt x="649593" y="2252056"/>
                </a:lnTo>
                <a:lnTo>
                  <a:pt x="690573" y="2271977"/>
                </a:lnTo>
                <a:lnTo>
                  <a:pt x="732131" y="2290238"/>
                </a:lnTo>
                <a:lnTo>
                  <a:pt x="774218" y="2306840"/>
                </a:lnTo>
                <a:lnTo>
                  <a:pt x="816783" y="2321781"/>
                </a:lnTo>
                <a:lnTo>
                  <a:pt x="859775" y="2335061"/>
                </a:lnTo>
                <a:lnTo>
                  <a:pt x="903145" y="2346682"/>
                </a:lnTo>
                <a:lnTo>
                  <a:pt x="946842" y="2356643"/>
                </a:lnTo>
                <a:lnTo>
                  <a:pt x="990816" y="2364943"/>
                </a:lnTo>
                <a:lnTo>
                  <a:pt x="1035016" y="2371584"/>
                </a:lnTo>
                <a:lnTo>
                  <a:pt x="1079392" y="2376564"/>
                </a:lnTo>
                <a:lnTo>
                  <a:pt x="1123894" y="2379884"/>
                </a:lnTo>
                <a:lnTo>
                  <a:pt x="1168471" y="2381544"/>
                </a:lnTo>
                <a:lnTo>
                  <a:pt x="1213074" y="2381544"/>
                </a:lnTo>
                <a:lnTo>
                  <a:pt x="1257651" y="2379884"/>
                </a:lnTo>
                <a:lnTo>
                  <a:pt x="1302153" y="2376564"/>
                </a:lnTo>
                <a:lnTo>
                  <a:pt x="1346529" y="2371584"/>
                </a:lnTo>
                <a:lnTo>
                  <a:pt x="1390729" y="2364943"/>
                </a:lnTo>
                <a:lnTo>
                  <a:pt x="1434703" y="2356643"/>
                </a:lnTo>
                <a:lnTo>
                  <a:pt x="1478399" y="2346682"/>
                </a:lnTo>
                <a:lnTo>
                  <a:pt x="1521769" y="2335061"/>
                </a:lnTo>
                <a:lnTo>
                  <a:pt x="1564762" y="2321781"/>
                </a:lnTo>
                <a:lnTo>
                  <a:pt x="1607326" y="2306840"/>
                </a:lnTo>
                <a:lnTo>
                  <a:pt x="1649413" y="2290238"/>
                </a:lnTo>
                <a:lnTo>
                  <a:pt x="1690972" y="2271977"/>
                </a:lnTo>
                <a:lnTo>
                  <a:pt x="1731951" y="2252056"/>
                </a:lnTo>
                <a:lnTo>
                  <a:pt x="1772302" y="2230475"/>
                </a:lnTo>
                <a:lnTo>
                  <a:pt x="1811974" y="2207233"/>
                </a:lnTo>
                <a:lnTo>
                  <a:pt x="1850916" y="2182331"/>
                </a:lnTo>
                <a:lnTo>
                  <a:pt x="1889078" y="2155770"/>
                </a:lnTo>
                <a:lnTo>
                  <a:pt x="1926410" y="2127548"/>
                </a:lnTo>
                <a:lnTo>
                  <a:pt x="1962862" y="2097666"/>
                </a:lnTo>
                <a:lnTo>
                  <a:pt x="1998382" y="2066124"/>
                </a:lnTo>
                <a:lnTo>
                  <a:pt x="2032922" y="2032922"/>
                </a:lnTo>
                <a:lnTo>
                  <a:pt x="2066124" y="1998382"/>
                </a:lnTo>
                <a:lnTo>
                  <a:pt x="2097666" y="1962862"/>
                </a:lnTo>
                <a:lnTo>
                  <a:pt x="2127548" y="1926410"/>
                </a:lnTo>
                <a:lnTo>
                  <a:pt x="2155770" y="1889078"/>
                </a:lnTo>
                <a:lnTo>
                  <a:pt x="2182331" y="1850916"/>
                </a:lnTo>
                <a:lnTo>
                  <a:pt x="2207233" y="1811974"/>
                </a:lnTo>
                <a:lnTo>
                  <a:pt x="2230475" y="1772302"/>
                </a:lnTo>
                <a:lnTo>
                  <a:pt x="2252056" y="1731951"/>
                </a:lnTo>
                <a:lnTo>
                  <a:pt x="2271977" y="1690972"/>
                </a:lnTo>
                <a:lnTo>
                  <a:pt x="2290238" y="1649413"/>
                </a:lnTo>
                <a:lnTo>
                  <a:pt x="2306840" y="1607326"/>
                </a:lnTo>
                <a:lnTo>
                  <a:pt x="2321781" y="1564762"/>
                </a:lnTo>
                <a:lnTo>
                  <a:pt x="2335061" y="1521769"/>
                </a:lnTo>
                <a:lnTo>
                  <a:pt x="2346682" y="1478399"/>
                </a:lnTo>
                <a:lnTo>
                  <a:pt x="2356643" y="1434703"/>
                </a:lnTo>
                <a:lnTo>
                  <a:pt x="2364943" y="1390729"/>
                </a:lnTo>
                <a:lnTo>
                  <a:pt x="2371584" y="1346529"/>
                </a:lnTo>
                <a:lnTo>
                  <a:pt x="2376564" y="1302153"/>
                </a:lnTo>
                <a:lnTo>
                  <a:pt x="2379884" y="1257651"/>
                </a:lnTo>
                <a:lnTo>
                  <a:pt x="2381544" y="1213074"/>
                </a:lnTo>
                <a:lnTo>
                  <a:pt x="2381544" y="1168471"/>
                </a:lnTo>
                <a:lnTo>
                  <a:pt x="2379884" y="1123894"/>
                </a:lnTo>
                <a:lnTo>
                  <a:pt x="2376564" y="1079392"/>
                </a:lnTo>
                <a:lnTo>
                  <a:pt x="2371584" y="1035016"/>
                </a:lnTo>
                <a:lnTo>
                  <a:pt x="2364943" y="990816"/>
                </a:lnTo>
                <a:lnTo>
                  <a:pt x="2356643" y="946842"/>
                </a:lnTo>
                <a:lnTo>
                  <a:pt x="2346682" y="903145"/>
                </a:lnTo>
                <a:lnTo>
                  <a:pt x="2335061" y="859775"/>
                </a:lnTo>
                <a:lnTo>
                  <a:pt x="2321781" y="816783"/>
                </a:lnTo>
                <a:lnTo>
                  <a:pt x="2306840" y="774218"/>
                </a:lnTo>
                <a:lnTo>
                  <a:pt x="2290238" y="732131"/>
                </a:lnTo>
                <a:lnTo>
                  <a:pt x="2271977" y="690573"/>
                </a:lnTo>
                <a:lnTo>
                  <a:pt x="2252056" y="649593"/>
                </a:lnTo>
                <a:lnTo>
                  <a:pt x="2230475" y="609242"/>
                </a:lnTo>
                <a:lnTo>
                  <a:pt x="2207233" y="569570"/>
                </a:lnTo>
                <a:lnTo>
                  <a:pt x="2182331" y="530628"/>
                </a:lnTo>
                <a:lnTo>
                  <a:pt x="2155770" y="492466"/>
                </a:lnTo>
                <a:lnTo>
                  <a:pt x="2127548" y="455134"/>
                </a:lnTo>
                <a:lnTo>
                  <a:pt x="2097666" y="418683"/>
                </a:lnTo>
                <a:lnTo>
                  <a:pt x="2066124" y="383162"/>
                </a:lnTo>
                <a:lnTo>
                  <a:pt x="2032922" y="348622"/>
                </a:lnTo>
                <a:lnTo>
                  <a:pt x="1998382" y="315420"/>
                </a:lnTo>
                <a:lnTo>
                  <a:pt x="1962862" y="283878"/>
                </a:lnTo>
                <a:lnTo>
                  <a:pt x="1926410" y="253996"/>
                </a:lnTo>
                <a:lnTo>
                  <a:pt x="1889078" y="225774"/>
                </a:lnTo>
                <a:lnTo>
                  <a:pt x="1850916" y="199213"/>
                </a:lnTo>
                <a:lnTo>
                  <a:pt x="1811974" y="174311"/>
                </a:lnTo>
                <a:lnTo>
                  <a:pt x="1772302" y="151069"/>
                </a:lnTo>
                <a:lnTo>
                  <a:pt x="1731951" y="129488"/>
                </a:lnTo>
                <a:lnTo>
                  <a:pt x="1690972" y="109567"/>
                </a:lnTo>
                <a:lnTo>
                  <a:pt x="1649413" y="91305"/>
                </a:lnTo>
                <a:lnTo>
                  <a:pt x="1607326" y="74704"/>
                </a:lnTo>
                <a:lnTo>
                  <a:pt x="1564762" y="59763"/>
                </a:lnTo>
                <a:lnTo>
                  <a:pt x="1521769" y="46483"/>
                </a:lnTo>
                <a:lnTo>
                  <a:pt x="1478399" y="34862"/>
                </a:lnTo>
                <a:lnTo>
                  <a:pt x="1434703" y="24901"/>
                </a:lnTo>
                <a:lnTo>
                  <a:pt x="1390729" y="16601"/>
                </a:lnTo>
                <a:lnTo>
                  <a:pt x="1346529" y="9960"/>
                </a:lnTo>
                <a:lnTo>
                  <a:pt x="1302153" y="4980"/>
                </a:lnTo>
                <a:lnTo>
                  <a:pt x="1257651" y="1660"/>
                </a:lnTo>
                <a:lnTo>
                  <a:pt x="1213074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017000" y="3822700"/>
            <a:ext cx="208533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5" dirty="0">
                <a:solidFill>
                  <a:srgbClr val="FFFFFF"/>
                </a:solidFill>
                <a:latin typeface="Arial"/>
                <a:cs typeface="Arial"/>
              </a:rPr>
              <a:t>SKUPIENIE</a:t>
            </a:r>
            <a:endParaRPr sz="3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70332" y="6007099"/>
            <a:ext cx="2864559" cy="2864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311840" y="6248607"/>
            <a:ext cx="2381885" cy="2381885"/>
          </a:xfrm>
          <a:custGeom>
            <a:avLst/>
            <a:gdLst/>
            <a:ahLst/>
            <a:cxnLst/>
            <a:rect l="l" t="t" r="r" b="b"/>
            <a:pathLst>
              <a:path w="2381884" h="2381884">
                <a:moveTo>
                  <a:pt x="1213073" y="0"/>
                </a:moveTo>
                <a:lnTo>
                  <a:pt x="1168470" y="0"/>
                </a:lnTo>
                <a:lnTo>
                  <a:pt x="1123893" y="1660"/>
                </a:lnTo>
                <a:lnTo>
                  <a:pt x="1079391" y="4980"/>
                </a:lnTo>
                <a:lnTo>
                  <a:pt x="1035015" y="9960"/>
                </a:lnTo>
                <a:lnTo>
                  <a:pt x="990815" y="16601"/>
                </a:lnTo>
                <a:lnTo>
                  <a:pt x="946841" y="24901"/>
                </a:lnTo>
                <a:lnTo>
                  <a:pt x="903144" y="34862"/>
                </a:lnTo>
                <a:lnTo>
                  <a:pt x="859775" y="46482"/>
                </a:lnTo>
                <a:lnTo>
                  <a:pt x="816782" y="59763"/>
                </a:lnTo>
                <a:lnTo>
                  <a:pt x="774217" y="74704"/>
                </a:lnTo>
                <a:lnTo>
                  <a:pt x="732130" y="91305"/>
                </a:lnTo>
                <a:lnTo>
                  <a:pt x="690572" y="109566"/>
                </a:lnTo>
                <a:lnTo>
                  <a:pt x="649592" y="129488"/>
                </a:lnTo>
                <a:lnTo>
                  <a:pt x="609241" y="151069"/>
                </a:lnTo>
                <a:lnTo>
                  <a:pt x="569569" y="174310"/>
                </a:lnTo>
                <a:lnTo>
                  <a:pt x="530627" y="199212"/>
                </a:lnTo>
                <a:lnTo>
                  <a:pt x="492465" y="225774"/>
                </a:lnTo>
                <a:lnTo>
                  <a:pt x="455133" y="253995"/>
                </a:lnTo>
                <a:lnTo>
                  <a:pt x="418682" y="283877"/>
                </a:lnTo>
                <a:lnTo>
                  <a:pt x="383161" y="315419"/>
                </a:lnTo>
                <a:lnTo>
                  <a:pt x="348621" y="348621"/>
                </a:lnTo>
                <a:lnTo>
                  <a:pt x="315419" y="383161"/>
                </a:lnTo>
                <a:lnTo>
                  <a:pt x="283877" y="418682"/>
                </a:lnTo>
                <a:lnTo>
                  <a:pt x="253995" y="455133"/>
                </a:lnTo>
                <a:lnTo>
                  <a:pt x="225774" y="492465"/>
                </a:lnTo>
                <a:lnTo>
                  <a:pt x="199212" y="530627"/>
                </a:lnTo>
                <a:lnTo>
                  <a:pt x="174310" y="569569"/>
                </a:lnTo>
                <a:lnTo>
                  <a:pt x="151069" y="609241"/>
                </a:lnTo>
                <a:lnTo>
                  <a:pt x="129488" y="649592"/>
                </a:lnTo>
                <a:lnTo>
                  <a:pt x="109566" y="690572"/>
                </a:lnTo>
                <a:lnTo>
                  <a:pt x="91305" y="732130"/>
                </a:lnTo>
                <a:lnTo>
                  <a:pt x="74704" y="774217"/>
                </a:lnTo>
                <a:lnTo>
                  <a:pt x="59763" y="816782"/>
                </a:lnTo>
                <a:lnTo>
                  <a:pt x="46482" y="859775"/>
                </a:lnTo>
                <a:lnTo>
                  <a:pt x="34862" y="903144"/>
                </a:lnTo>
                <a:lnTo>
                  <a:pt x="24901" y="946841"/>
                </a:lnTo>
                <a:lnTo>
                  <a:pt x="16601" y="990815"/>
                </a:lnTo>
                <a:lnTo>
                  <a:pt x="9960" y="1035015"/>
                </a:lnTo>
                <a:lnTo>
                  <a:pt x="4980" y="1079391"/>
                </a:lnTo>
                <a:lnTo>
                  <a:pt x="1660" y="1123893"/>
                </a:lnTo>
                <a:lnTo>
                  <a:pt x="0" y="1168470"/>
                </a:lnTo>
                <a:lnTo>
                  <a:pt x="0" y="1213073"/>
                </a:lnTo>
                <a:lnTo>
                  <a:pt x="1660" y="1257650"/>
                </a:lnTo>
                <a:lnTo>
                  <a:pt x="4980" y="1302152"/>
                </a:lnTo>
                <a:lnTo>
                  <a:pt x="9960" y="1346528"/>
                </a:lnTo>
                <a:lnTo>
                  <a:pt x="16601" y="1390728"/>
                </a:lnTo>
                <a:lnTo>
                  <a:pt x="24901" y="1434702"/>
                </a:lnTo>
                <a:lnTo>
                  <a:pt x="34862" y="1478399"/>
                </a:lnTo>
                <a:lnTo>
                  <a:pt x="46482" y="1521769"/>
                </a:lnTo>
                <a:lnTo>
                  <a:pt x="59763" y="1564761"/>
                </a:lnTo>
                <a:lnTo>
                  <a:pt x="74704" y="1607326"/>
                </a:lnTo>
                <a:lnTo>
                  <a:pt x="91305" y="1649413"/>
                </a:lnTo>
                <a:lnTo>
                  <a:pt x="109566" y="1690971"/>
                </a:lnTo>
                <a:lnTo>
                  <a:pt x="129488" y="1731951"/>
                </a:lnTo>
                <a:lnTo>
                  <a:pt x="151069" y="1772302"/>
                </a:lnTo>
                <a:lnTo>
                  <a:pt x="174310" y="1811974"/>
                </a:lnTo>
                <a:lnTo>
                  <a:pt x="199212" y="1850916"/>
                </a:lnTo>
                <a:lnTo>
                  <a:pt x="225774" y="1889078"/>
                </a:lnTo>
                <a:lnTo>
                  <a:pt x="253995" y="1926410"/>
                </a:lnTo>
                <a:lnTo>
                  <a:pt x="283877" y="1962862"/>
                </a:lnTo>
                <a:lnTo>
                  <a:pt x="315419" y="1998382"/>
                </a:lnTo>
                <a:lnTo>
                  <a:pt x="348621" y="2032922"/>
                </a:lnTo>
                <a:lnTo>
                  <a:pt x="383161" y="2066124"/>
                </a:lnTo>
                <a:lnTo>
                  <a:pt x="418682" y="2097666"/>
                </a:lnTo>
                <a:lnTo>
                  <a:pt x="455133" y="2127548"/>
                </a:lnTo>
                <a:lnTo>
                  <a:pt x="492465" y="2155770"/>
                </a:lnTo>
                <a:lnTo>
                  <a:pt x="530627" y="2182331"/>
                </a:lnTo>
                <a:lnTo>
                  <a:pt x="569569" y="2207233"/>
                </a:lnTo>
                <a:lnTo>
                  <a:pt x="609241" y="2230474"/>
                </a:lnTo>
                <a:lnTo>
                  <a:pt x="649592" y="2252056"/>
                </a:lnTo>
                <a:lnTo>
                  <a:pt x="690572" y="2271977"/>
                </a:lnTo>
                <a:lnTo>
                  <a:pt x="732130" y="2290238"/>
                </a:lnTo>
                <a:lnTo>
                  <a:pt x="774217" y="2306839"/>
                </a:lnTo>
                <a:lnTo>
                  <a:pt x="816782" y="2321780"/>
                </a:lnTo>
                <a:lnTo>
                  <a:pt x="859775" y="2335061"/>
                </a:lnTo>
                <a:lnTo>
                  <a:pt x="903144" y="2346682"/>
                </a:lnTo>
                <a:lnTo>
                  <a:pt x="946841" y="2356642"/>
                </a:lnTo>
                <a:lnTo>
                  <a:pt x="990815" y="2364943"/>
                </a:lnTo>
                <a:lnTo>
                  <a:pt x="1035015" y="2371583"/>
                </a:lnTo>
                <a:lnTo>
                  <a:pt x="1079391" y="2376564"/>
                </a:lnTo>
                <a:lnTo>
                  <a:pt x="1123893" y="2379884"/>
                </a:lnTo>
                <a:lnTo>
                  <a:pt x="1168470" y="2381544"/>
                </a:lnTo>
                <a:lnTo>
                  <a:pt x="1213073" y="2381544"/>
                </a:lnTo>
                <a:lnTo>
                  <a:pt x="1257650" y="2379884"/>
                </a:lnTo>
                <a:lnTo>
                  <a:pt x="1302152" y="2376564"/>
                </a:lnTo>
                <a:lnTo>
                  <a:pt x="1346528" y="2371583"/>
                </a:lnTo>
                <a:lnTo>
                  <a:pt x="1390728" y="2364943"/>
                </a:lnTo>
                <a:lnTo>
                  <a:pt x="1434702" y="2356642"/>
                </a:lnTo>
                <a:lnTo>
                  <a:pt x="1478399" y="2346682"/>
                </a:lnTo>
                <a:lnTo>
                  <a:pt x="1521769" y="2335061"/>
                </a:lnTo>
                <a:lnTo>
                  <a:pt x="1564761" y="2321780"/>
                </a:lnTo>
                <a:lnTo>
                  <a:pt x="1607326" y="2306839"/>
                </a:lnTo>
                <a:lnTo>
                  <a:pt x="1649413" y="2290238"/>
                </a:lnTo>
                <a:lnTo>
                  <a:pt x="1690971" y="2271977"/>
                </a:lnTo>
                <a:lnTo>
                  <a:pt x="1731951" y="2252056"/>
                </a:lnTo>
                <a:lnTo>
                  <a:pt x="1772302" y="2230474"/>
                </a:lnTo>
                <a:lnTo>
                  <a:pt x="1811974" y="2207233"/>
                </a:lnTo>
                <a:lnTo>
                  <a:pt x="1850916" y="2182331"/>
                </a:lnTo>
                <a:lnTo>
                  <a:pt x="1889078" y="2155770"/>
                </a:lnTo>
                <a:lnTo>
                  <a:pt x="1926410" y="2127548"/>
                </a:lnTo>
                <a:lnTo>
                  <a:pt x="1962862" y="2097666"/>
                </a:lnTo>
                <a:lnTo>
                  <a:pt x="1998382" y="2066124"/>
                </a:lnTo>
                <a:lnTo>
                  <a:pt x="2032922" y="2032922"/>
                </a:lnTo>
                <a:lnTo>
                  <a:pt x="2066124" y="1998382"/>
                </a:lnTo>
                <a:lnTo>
                  <a:pt x="2097666" y="1962862"/>
                </a:lnTo>
                <a:lnTo>
                  <a:pt x="2127548" y="1926410"/>
                </a:lnTo>
                <a:lnTo>
                  <a:pt x="2155770" y="1889078"/>
                </a:lnTo>
                <a:lnTo>
                  <a:pt x="2182331" y="1850916"/>
                </a:lnTo>
                <a:lnTo>
                  <a:pt x="2207233" y="1811974"/>
                </a:lnTo>
                <a:lnTo>
                  <a:pt x="2230474" y="1772302"/>
                </a:lnTo>
                <a:lnTo>
                  <a:pt x="2252056" y="1731951"/>
                </a:lnTo>
                <a:lnTo>
                  <a:pt x="2271977" y="1690971"/>
                </a:lnTo>
                <a:lnTo>
                  <a:pt x="2290238" y="1649413"/>
                </a:lnTo>
                <a:lnTo>
                  <a:pt x="2306839" y="1607326"/>
                </a:lnTo>
                <a:lnTo>
                  <a:pt x="2321780" y="1564761"/>
                </a:lnTo>
                <a:lnTo>
                  <a:pt x="2335061" y="1521769"/>
                </a:lnTo>
                <a:lnTo>
                  <a:pt x="2346682" y="1478399"/>
                </a:lnTo>
                <a:lnTo>
                  <a:pt x="2356642" y="1434702"/>
                </a:lnTo>
                <a:lnTo>
                  <a:pt x="2364943" y="1390728"/>
                </a:lnTo>
                <a:lnTo>
                  <a:pt x="2371583" y="1346528"/>
                </a:lnTo>
                <a:lnTo>
                  <a:pt x="2376563" y="1302152"/>
                </a:lnTo>
                <a:lnTo>
                  <a:pt x="2379884" y="1257650"/>
                </a:lnTo>
                <a:lnTo>
                  <a:pt x="2381544" y="1213073"/>
                </a:lnTo>
                <a:lnTo>
                  <a:pt x="2381544" y="1168470"/>
                </a:lnTo>
                <a:lnTo>
                  <a:pt x="2379884" y="1123893"/>
                </a:lnTo>
                <a:lnTo>
                  <a:pt x="2376563" y="1079391"/>
                </a:lnTo>
                <a:lnTo>
                  <a:pt x="2371583" y="1035015"/>
                </a:lnTo>
                <a:lnTo>
                  <a:pt x="2364943" y="990815"/>
                </a:lnTo>
                <a:lnTo>
                  <a:pt x="2356642" y="946841"/>
                </a:lnTo>
                <a:lnTo>
                  <a:pt x="2346682" y="903144"/>
                </a:lnTo>
                <a:lnTo>
                  <a:pt x="2335061" y="859775"/>
                </a:lnTo>
                <a:lnTo>
                  <a:pt x="2321780" y="816782"/>
                </a:lnTo>
                <a:lnTo>
                  <a:pt x="2306839" y="774217"/>
                </a:lnTo>
                <a:lnTo>
                  <a:pt x="2290238" y="732130"/>
                </a:lnTo>
                <a:lnTo>
                  <a:pt x="2271977" y="690572"/>
                </a:lnTo>
                <a:lnTo>
                  <a:pt x="2252056" y="649592"/>
                </a:lnTo>
                <a:lnTo>
                  <a:pt x="2230474" y="609241"/>
                </a:lnTo>
                <a:lnTo>
                  <a:pt x="2207233" y="569569"/>
                </a:lnTo>
                <a:lnTo>
                  <a:pt x="2182331" y="530627"/>
                </a:lnTo>
                <a:lnTo>
                  <a:pt x="2155770" y="492465"/>
                </a:lnTo>
                <a:lnTo>
                  <a:pt x="2127548" y="455133"/>
                </a:lnTo>
                <a:lnTo>
                  <a:pt x="2097666" y="418682"/>
                </a:lnTo>
                <a:lnTo>
                  <a:pt x="2066124" y="383161"/>
                </a:lnTo>
                <a:lnTo>
                  <a:pt x="2032922" y="348621"/>
                </a:lnTo>
                <a:lnTo>
                  <a:pt x="1998382" y="315419"/>
                </a:lnTo>
                <a:lnTo>
                  <a:pt x="1962862" y="283877"/>
                </a:lnTo>
                <a:lnTo>
                  <a:pt x="1926410" y="253995"/>
                </a:lnTo>
                <a:lnTo>
                  <a:pt x="1889078" y="225774"/>
                </a:lnTo>
                <a:lnTo>
                  <a:pt x="1850916" y="199212"/>
                </a:lnTo>
                <a:lnTo>
                  <a:pt x="1811974" y="174310"/>
                </a:lnTo>
                <a:lnTo>
                  <a:pt x="1772302" y="151069"/>
                </a:lnTo>
                <a:lnTo>
                  <a:pt x="1731951" y="129488"/>
                </a:lnTo>
                <a:lnTo>
                  <a:pt x="1690971" y="109566"/>
                </a:lnTo>
                <a:lnTo>
                  <a:pt x="1649413" y="91305"/>
                </a:lnTo>
                <a:lnTo>
                  <a:pt x="1607326" y="74704"/>
                </a:lnTo>
                <a:lnTo>
                  <a:pt x="1564761" y="59763"/>
                </a:lnTo>
                <a:lnTo>
                  <a:pt x="1521769" y="46482"/>
                </a:lnTo>
                <a:lnTo>
                  <a:pt x="1478399" y="34862"/>
                </a:lnTo>
                <a:lnTo>
                  <a:pt x="1434702" y="24901"/>
                </a:lnTo>
                <a:lnTo>
                  <a:pt x="1390728" y="16601"/>
                </a:lnTo>
                <a:lnTo>
                  <a:pt x="1346528" y="9960"/>
                </a:lnTo>
                <a:lnTo>
                  <a:pt x="1302152" y="4980"/>
                </a:lnTo>
                <a:lnTo>
                  <a:pt x="1257650" y="1660"/>
                </a:lnTo>
                <a:lnTo>
                  <a:pt x="1213073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416800" y="7289800"/>
            <a:ext cx="217741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-15" dirty="0">
                <a:solidFill>
                  <a:srgbClr val="FFFFFF"/>
                </a:solidFill>
                <a:latin typeface="Arial"/>
                <a:cs typeface="Arial"/>
              </a:rPr>
              <a:t>ZAANGAŻOWANIE</a:t>
            </a:r>
            <a:endParaRPr sz="19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122838" y="6007099"/>
            <a:ext cx="2864559" cy="2864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64345" y="6248607"/>
            <a:ext cx="2381885" cy="2381885"/>
          </a:xfrm>
          <a:custGeom>
            <a:avLst/>
            <a:gdLst/>
            <a:ahLst/>
            <a:cxnLst/>
            <a:rect l="l" t="t" r="r" b="b"/>
            <a:pathLst>
              <a:path w="2381885" h="2381884">
                <a:moveTo>
                  <a:pt x="1213073" y="0"/>
                </a:moveTo>
                <a:lnTo>
                  <a:pt x="1168471" y="0"/>
                </a:lnTo>
                <a:lnTo>
                  <a:pt x="1123893" y="1660"/>
                </a:lnTo>
                <a:lnTo>
                  <a:pt x="1079391" y="4980"/>
                </a:lnTo>
                <a:lnTo>
                  <a:pt x="1035015" y="9960"/>
                </a:lnTo>
                <a:lnTo>
                  <a:pt x="990815" y="16601"/>
                </a:lnTo>
                <a:lnTo>
                  <a:pt x="946842" y="24901"/>
                </a:lnTo>
                <a:lnTo>
                  <a:pt x="903145" y="34862"/>
                </a:lnTo>
                <a:lnTo>
                  <a:pt x="859775" y="46482"/>
                </a:lnTo>
                <a:lnTo>
                  <a:pt x="816782" y="59763"/>
                </a:lnTo>
                <a:lnTo>
                  <a:pt x="774218" y="74704"/>
                </a:lnTo>
                <a:lnTo>
                  <a:pt x="732131" y="91305"/>
                </a:lnTo>
                <a:lnTo>
                  <a:pt x="690572" y="109566"/>
                </a:lnTo>
                <a:lnTo>
                  <a:pt x="649593" y="129488"/>
                </a:lnTo>
                <a:lnTo>
                  <a:pt x="609242" y="151069"/>
                </a:lnTo>
                <a:lnTo>
                  <a:pt x="569570" y="174310"/>
                </a:lnTo>
                <a:lnTo>
                  <a:pt x="530628" y="199212"/>
                </a:lnTo>
                <a:lnTo>
                  <a:pt x="492466" y="225774"/>
                </a:lnTo>
                <a:lnTo>
                  <a:pt x="455134" y="253995"/>
                </a:lnTo>
                <a:lnTo>
                  <a:pt x="418682" y="283877"/>
                </a:lnTo>
                <a:lnTo>
                  <a:pt x="383162" y="315419"/>
                </a:lnTo>
                <a:lnTo>
                  <a:pt x="348622" y="348621"/>
                </a:lnTo>
                <a:lnTo>
                  <a:pt x="315420" y="383161"/>
                </a:lnTo>
                <a:lnTo>
                  <a:pt x="283878" y="418682"/>
                </a:lnTo>
                <a:lnTo>
                  <a:pt x="253996" y="455133"/>
                </a:lnTo>
                <a:lnTo>
                  <a:pt x="225774" y="492465"/>
                </a:lnTo>
                <a:lnTo>
                  <a:pt x="199213" y="530627"/>
                </a:lnTo>
                <a:lnTo>
                  <a:pt x="174311" y="569569"/>
                </a:lnTo>
                <a:lnTo>
                  <a:pt x="151069" y="609241"/>
                </a:lnTo>
                <a:lnTo>
                  <a:pt x="129488" y="649592"/>
                </a:lnTo>
                <a:lnTo>
                  <a:pt x="109567" y="690572"/>
                </a:lnTo>
                <a:lnTo>
                  <a:pt x="91305" y="732130"/>
                </a:lnTo>
                <a:lnTo>
                  <a:pt x="74704" y="774217"/>
                </a:lnTo>
                <a:lnTo>
                  <a:pt x="59763" y="816782"/>
                </a:lnTo>
                <a:lnTo>
                  <a:pt x="46483" y="859775"/>
                </a:lnTo>
                <a:lnTo>
                  <a:pt x="34862" y="903144"/>
                </a:lnTo>
                <a:lnTo>
                  <a:pt x="24901" y="946841"/>
                </a:lnTo>
                <a:lnTo>
                  <a:pt x="16601" y="990815"/>
                </a:lnTo>
                <a:lnTo>
                  <a:pt x="9960" y="1035015"/>
                </a:lnTo>
                <a:lnTo>
                  <a:pt x="4980" y="1079391"/>
                </a:lnTo>
                <a:lnTo>
                  <a:pt x="1660" y="1123893"/>
                </a:lnTo>
                <a:lnTo>
                  <a:pt x="0" y="1168470"/>
                </a:lnTo>
                <a:lnTo>
                  <a:pt x="0" y="1213073"/>
                </a:lnTo>
                <a:lnTo>
                  <a:pt x="1660" y="1257650"/>
                </a:lnTo>
                <a:lnTo>
                  <a:pt x="4980" y="1302152"/>
                </a:lnTo>
                <a:lnTo>
                  <a:pt x="9960" y="1346528"/>
                </a:lnTo>
                <a:lnTo>
                  <a:pt x="16601" y="1390728"/>
                </a:lnTo>
                <a:lnTo>
                  <a:pt x="24901" y="1434702"/>
                </a:lnTo>
                <a:lnTo>
                  <a:pt x="34862" y="1478399"/>
                </a:lnTo>
                <a:lnTo>
                  <a:pt x="46483" y="1521769"/>
                </a:lnTo>
                <a:lnTo>
                  <a:pt x="59763" y="1564761"/>
                </a:lnTo>
                <a:lnTo>
                  <a:pt x="74704" y="1607326"/>
                </a:lnTo>
                <a:lnTo>
                  <a:pt x="91305" y="1649413"/>
                </a:lnTo>
                <a:lnTo>
                  <a:pt x="109567" y="1690971"/>
                </a:lnTo>
                <a:lnTo>
                  <a:pt x="129488" y="1731951"/>
                </a:lnTo>
                <a:lnTo>
                  <a:pt x="151069" y="1772302"/>
                </a:lnTo>
                <a:lnTo>
                  <a:pt x="174311" y="1811974"/>
                </a:lnTo>
                <a:lnTo>
                  <a:pt x="199213" y="1850916"/>
                </a:lnTo>
                <a:lnTo>
                  <a:pt x="225774" y="1889078"/>
                </a:lnTo>
                <a:lnTo>
                  <a:pt x="253996" y="1926410"/>
                </a:lnTo>
                <a:lnTo>
                  <a:pt x="283878" y="1962862"/>
                </a:lnTo>
                <a:lnTo>
                  <a:pt x="315420" y="1998382"/>
                </a:lnTo>
                <a:lnTo>
                  <a:pt x="348622" y="2032922"/>
                </a:lnTo>
                <a:lnTo>
                  <a:pt x="383162" y="2066124"/>
                </a:lnTo>
                <a:lnTo>
                  <a:pt x="418682" y="2097666"/>
                </a:lnTo>
                <a:lnTo>
                  <a:pt x="455134" y="2127548"/>
                </a:lnTo>
                <a:lnTo>
                  <a:pt x="492466" y="2155770"/>
                </a:lnTo>
                <a:lnTo>
                  <a:pt x="530628" y="2182331"/>
                </a:lnTo>
                <a:lnTo>
                  <a:pt x="569570" y="2207233"/>
                </a:lnTo>
                <a:lnTo>
                  <a:pt x="609242" y="2230474"/>
                </a:lnTo>
                <a:lnTo>
                  <a:pt x="649593" y="2252056"/>
                </a:lnTo>
                <a:lnTo>
                  <a:pt x="690572" y="2271977"/>
                </a:lnTo>
                <a:lnTo>
                  <a:pt x="732131" y="2290238"/>
                </a:lnTo>
                <a:lnTo>
                  <a:pt x="774218" y="2306839"/>
                </a:lnTo>
                <a:lnTo>
                  <a:pt x="816782" y="2321780"/>
                </a:lnTo>
                <a:lnTo>
                  <a:pt x="859775" y="2335061"/>
                </a:lnTo>
                <a:lnTo>
                  <a:pt x="903145" y="2346682"/>
                </a:lnTo>
                <a:lnTo>
                  <a:pt x="946842" y="2356642"/>
                </a:lnTo>
                <a:lnTo>
                  <a:pt x="990815" y="2364943"/>
                </a:lnTo>
                <a:lnTo>
                  <a:pt x="1035015" y="2371583"/>
                </a:lnTo>
                <a:lnTo>
                  <a:pt x="1079391" y="2376564"/>
                </a:lnTo>
                <a:lnTo>
                  <a:pt x="1123893" y="2379884"/>
                </a:lnTo>
                <a:lnTo>
                  <a:pt x="1168471" y="2381544"/>
                </a:lnTo>
                <a:lnTo>
                  <a:pt x="1213073" y="2381544"/>
                </a:lnTo>
                <a:lnTo>
                  <a:pt x="1257651" y="2379884"/>
                </a:lnTo>
                <a:lnTo>
                  <a:pt x="1302153" y="2376564"/>
                </a:lnTo>
                <a:lnTo>
                  <a:pt x="1346529" y="2371583"/>
                </a:lnTo>
                <a:lnTo>
                  <a:pt x="1390729" y="2364943"/>
                </a:lnTo>
                <a:lnTo>
                  <a:pt x="1434702" y="2356642"/>
                </a:lnTo>
                <a:lnTo>
                  <a:pt x="1478399" y="2346682"/>
                </a:lnTo>
                <a:lnTo>
                  <a:pt x="1521769" y="2335061"/>
                </a:lnTo>
                <a:lnTo>
                  <a:pt x="1564761" y="2321780"/>
                </a:lnTo>
                <a:lnTo>
                  <a:pt x="1607326" y="2306839"/>
                </a:lnTo>
                <a:lnTo>
                  <a:pt x="1649413" y="2290238"/>
                </a:lnTo>
                <a:lnTo>
                  <a:pt x="1690971" y="2271977"/>
                </a:lnTo>
                <a:lnTo>
                  <a:pt x="1731951" y="2252056"/>
                </a:lnTo>
                <a:lnTo>
                  <a:pt x="1772302" y="2230474"/>
                </a:lnTo>
                <a:lnTo>
                  <a:pt x="1811974" y="2207233"/>
                </a:lnTo>
                <a:lnTo>
                  <a:pt x="1850916" y="2182331"/>
                </a:lnTo>
                <a:lnTo>
                  <a:pt x="1889078" y="2155770"/>
                </a:lnTo>
                <a:lnTo>
                  <a:pt x="1926410" y="2127548"/>
                </a:lnTo>
                <a:lnTo>
                  <a:pt x="1962862" y="2097666"/>
                </a:lnTo>
                <a:lnTo>
                  <a:pt x="1998382" y="2066124"/>
                </a:lnTo>
                <a:lnTo>
                  <a:pt x="2032922" y="2032922"/>
                </a:lnTo>
                <a:lnTo>
                  <a:pt x="2066124" y="1998382"/>
                </a:lnTo>
                <a:lnTo>
                  <a:pt x="2097666" y="1962862"/>
                </a:lnTo>
                <a:lnTo>
                  <a:pt x="2127548" y="1926410"/>
                </a:lnTo>
                <a:lnTo>
                  <a:pt x="2155770" y="1889078"/>
                </a:lnTo>
                <a:lnTo>
                  <a:pt x="2182331" y="1850916"/>
                </a:lnTo>
                <a:lnTo>
                  <a:pt x="2207233" y="1811974"/>
                </a:lnTo>
                <a:lnTo>
                  <a:pt x="2230475" y="1772302"/>
                </a:lnTo>
                <a:lnTo>
                  <a:pt x="2252056" y="1731951"/>
                </a:lnTo>
                <a:lnTo>
                  <a:pt x="2271977" y="1690971"/>
                </a:lnTo>
                <a:lnTo>
                  <a:pt x="2290238" y="1649413"/>
                </a:lnTo>
                <a:lnTo>
                  <a:pt x="2306840" y="1607326"/>
                </a:lnTo>
                <a:lnTo>
                  <a:pt x="2321781" y="1564761"/>
                </a:lnTo>
                <a:lnTo>
                  <a:pt x="2335061" y="1521769"/>
                </a:lnTo>
                <a:lnTo>
                  <a:pt x="2346682" y="1478399"/>
                </a:lnTo>
                <a:lnTo>
                  <a:pt x="2356643" y="1434702"/>
                </a:lnTo>
                <a:lnTo>
                  <a:pt x="2364943" y="1390728"/>
                </a:lnTo>
                <a:lnTo>
                  <a:pt x="2371584" y="1346528"/>
                </a:lnTo>
                <a:lnTo>
                  <a:pt x="2376564" y="1302152"/>
                </a:lnTo>
                <a:lnTo>
                  <a:pt x="2379884" y="1257650"/>
                </a:lnTo>
                <a:lnTo>
                  <a:pt x="2381544" y="1213073"/>
                </a:lnTo>
                <a:lnTo>
                  <a:pt x="2381544" y="1168470"/>
                </a:lnTo>
                <a:lnTo>
                  <a:pt x="2379884" y="1123893"/>
                </a:lnTo>
                <a:lnTo>
                  <a:pt x="2376564" y="1079391"/>
                </a:lnTo>
                <a:lnTo>
                  <a:pt x="2371584" y="1035015"/>
                </a:lnTo>
                <a:lnTo>
                  <a:pt x="2364943" y="990815"/>
                </a:lnTo>
                <a:lnTo>
                  <a:pt x="2356643" y="946841"/>
                </a:lnTo>
                <a:lnTo>
                  <a:pt x="2346682" y="903144"/>
                </a:lnTo>
                <a:lnTo>
                  <a:pt x="2335061" y="859775"/>
                </a:lnTo>
                <a:lnTo>
                  <a:pt x="2321781" y="816782"/>
                </a:lnTo>
                <a:lnTo>
                  <a:pt x="2306840" y="774217"/>
                </a:lnTo>
                <a:lnTo>
                  <a:pt x="2290238" y="732130"/>
                </a:lnTo>
                <a:lnTo>
                  <a:pt x="2271977" y="690572"/>
                </a:lnTo>
                <a:lnTo>
                  <a:pt x="2252056" y="649592"/>
                </a:lnTo>
                <a:lnTo>
                  <a:pt x="2230475" y="609241"/>
                </a:lnTo>
                <a:lnTo>
                  <a:pt x="2207233" y="569569"/>
                </a:lnTo>
                <a:lnTo>
                  <a:pt x="2182331" y="530627"/>
                </a:lnTo>
                <a:lnTo>
                  <a:pt x="2155770" y="492465"/>
                </a:lnTo>
                <a:lnTo>
                  <a:pt x="2127548" y="455133"/>
                </a:lnTo>
                <a:lnTo>
                  <a:pt x="2097666" y="418682"/>
                </a:lnTo>
                <a:lnTo>
                  <a:pt x="2066124" y="383161"/>
                </a:lnTo>
                <a:lnTo>
                  <a:pt x="2032922" y="348621"/>
                </a:lnTo>
                <a:lnTo>
                  <a:pt x="1998382" y="315419"/>
                </a:lnTo>
                <a:lnTo>
                  <a:pt x="1962862" y="283877"/>
                </a:lnTo>
                <a:lnTo>
                  <a:pt x="1926410" y="253995"/>
                </a:lnTo>
                <a:lnTo>
                  <a:pt x="1889078" y="225774"/>
                </a:lnTo>
                <a:lnTo>
                  <a:pt x="1850916" y="199212"/>
                </a:lnTo>
                <a:lnTo>
                  <a:pt x="1811974" y="174310"/>
                </a:lnTo>
                <a:lnTo>
                  <a:pt x="1772302" y="151069"/>
                </a:lnTo>
                <a:lnTo>
                  <a:pt x="1731951" y="129488"/>
                </a:lnTo>
                <a:lnTo>
                  <a:pt x="1690971" y="109566"/>
                </a:lnTo>
                <a:lnTo>
                  <a:pt x="1649413" y="91305"/>
                </a:lnTo>
                <a:lnTo>
                  <a:pt x="1607326" y="74704"/>
                </a:lnTo>
                <a:lnTo>
                  <a:pt x="1564761" y="59763"/>
                </a:lnTo>
                <a:lnTo>
                  <a:pt x="1521769" y="46482"/>
                </a:lnTo>
                <a:lnTo>
                  <a:pt x="1478399" y="34862"/>
                </a:lnTo>
                <a:lnTo>
                  <a:pt x="1434702" y="24901"/>
                </a:lnTo>
                <a:lnTo>
                  <a:pt x="1390729" y="16601"/>
                </a:lnTo>
                <a:lnTo>
                  <a:pt x="1346529" y="9960"/>
                </a:lnTo>
                <a:lnTo>
                  <a:pt x="1302153" y="4980"/>
                </a:lnTo>
                <a:lnTo>
                  <a:pt x="1257651" y="1660"/>
                </a:lnTo>
                <a:lnTo>
                  <a:pt x="121307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517900" y="7200900"/>
            <a:ext cx="2078989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b="1" spc="5" dirty="0">
                <a:solidFill>
                  <a:srgbClr val="FFFFFF"/>
                </a:solidFill>
                <a:latin typeface="Arial"/>
                <a:cs typeface="Arial"/>
              </a:rPr>
              <a:t>SZACUNEK</a:t>
            </a:r>
            <a:endParaRPr sz="29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508903" y="2633518"/>
            <a:ext cx="2864559" cy="2864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50410" y="2875025"/>
            <a:ext cx="2381885" cy="2381885"/>
          </a:xfrm>
          <a:custGeom>
            <a:avLst/>
            <a:gdLst/>
            <a:ahLst/>
            <a:cxnLst/>
            <a:rect l="l" t="t" r="r" b="b"/>
            <a:pathLst>
              <a:path w="2381885" h="2381885">
                <a:moveTo>
                  <a:pt x="1213074" y="0"/>
                </a:moveTo>
                <a:lnTo>
                  <a:pt x="1168471" y="0"/>
                </a:lnTo>
                <a:lnTo>
                  <a:pt x="1123894" y="1660"/>
                </a:lnTo>
                <a:lnTo>
                  <a:pt x="1079392" y="4980"/>
                </a:lnTo>
                <a:lnTo>
                  <a:pt x="1035016" y="9960"/>
                </a:lnTo>
                <a:lnTo>
                  <a:pt x="990816" y="16601"/>
                </a:lnTo>
                <a:lnTo>
                  <a:pt x="946842" y="24901"/>
                </a:lnTo>
                <a:lnTo>
                  <a:pt x="903145" y="34862"/>
                </a:lnTo>
                <a:lnTo>
                  <a:pt x="859775" y="46483"/>
                </a:lnTo>
                <a:lnTo>
                  <a:pt x="816783" y="59763"/>
                </a:lnTo>
                <a:lnTo>
                  <a:pt x="774218" y="74704"/>
                </a:lnTo>
                <a:lnTo>
                  <a:pt x="732131" y="91305"/>
                </a:lnTo>
                <a:lnTo>
                  <a:pt x="690573" y="109567"/>
                </a:lnTo>
                <a:lnTo>
                  <a:pt x="649593" y="129488"/>
                </a:lnTo>
                <a:lnTo>
                  <a:pt x="609242" y="151069"/>
                </a:lnTo>
                <a:lnTo>
                  <a:pt x="569570" y="174311"/>
                </a:lnTo>
                <a:lnTo>
                  <a:pt x="530628" y="199213"/>
                </a:lnTo>
                <a:lnTo>
                  <a:pt x="492466" y="225774"/>
                </a:lnTo>
                <a:lnTo>
                  <a:pt x="455134" y="253996"/>
                </a:lnTo>
                <a:lnTo>
                  <a:pt x="418683" y="283878"/>
                </a:lnTo>
                <a:lnTo>
                  <a:pt x="383162" y="315420"/>
                </a:lnTo>
                <a:lnTo>
                  <a:pt x="348622" y="348622"/>
                </a:lnTo>
                <a:lnTo>
                  <a:pt x="315420" y="383162"/>
                </a:lnTo>
                <a:lnTo>
                  <a:pt x="283878" y="418683"/>
                </a:lnTo>
                <a:lnTo>
                  <a:pt x="253996" y="455134"/>
                </a:lnTo>
                <a:lnTo>
                  <a:pt x="225774" y="492466"/>
                </a:lnTo>
                <a:lnTo>
                  <a:pt x="199213" y="530628"/>
                </a:lnTo>
                <a:lnTo>
                  <a:pt x="174311" y="569570"/>
                </a:lnTo>
                <a:lnTo>
                  <a:pt x="151069" y="609242"/>
                </a:lnTo>
                <a:lnTo>
                  <a:pt x="129488" y="649593"/>
                </a:lnTo>
                <a:lnTo>
                  <a:pt x="109567" y="690573"/>
                </a:lnTo>
                <a:lnTo>
                  <a:pt x="91305" y="732131"/>
                </a:lnTo>
                <a:lnTo>
                  <a:pt x="74704" y="774218"/>
                </a:lnTo>
                <a:lnTo>
                  <a:pt x="59763" y="816783"/>
                </a:lnTo>
                <a:lnTo>
                  <a:pt x="46483" y="859775"/>
                </a:lnTo>
                <a:lnTo>
                  <a:pt x="34862" y="903145"/>
                </a:lnTo>
                <a:lnTo>
                  <a:pt x="24901" y="946842"/>
                </a:lnTo>
                <a:lnTo>
                  <a:pt x="16601" y="990816"/>
                </a:lnTo>
                <a:lnTo>
                  <a:pt x="9960" y="1035016"/>
                </a:lnTo>
                <a:lnTo>
                  <a:pt x="4980" y="1079392"/>
                </a:lnTo>
                <a:lnTo>
                  <a:pt x="1660" y="1123894"/>
                </a:lnTo>
                <a:lnTo>
                  <a:pt x="0" y="1168471"/>
                </a:lnTo>
                <a:lnTo>
                  <a:pt x="0" y="1213074"/>
                </a:lnTo>
                <a:lnTo>
                  <a:pt x="1660" y="1257651"/>
                </a:lnTo>
                <a:lnTo>
                  <a:pt x="4980" y="1302153"/>
                </a:lnTo>
                <a:lnTo>
                  <a:pt x="9960" y="1346529"/>
                </a:lnTo>
                <a:lnTo>
                  <a:pt x="16601" y="1390729"/>
                </a:lnTo>
                <a:lnTo>
                  <a:pt x="24901" y="1434703"/>
                </a:lnTo>
                <a:lnTo>
                  <a:pt x="34862" y="1478399"/>
                </a:lnTo>
                <a:lnTo>
                  <a:pt x="46483" y="1521769"/>
                </a:lnTo>
                <a:lnTo>
                  <a:pt x="59763" y="1564762"/>
                </a:lnTo>
                <a:lnTo>
                  <a:pt x="74704" y="1607326"/>
                </a:lnTo>
                <a:lnTo>
                  <a:pt x="91305" y="1649413"/>
                </a:lnTo>
                <a:lnTo>
                  <a:pt x="109567" y="1690972"/>
                </a:lnTo>
                <a:lnTo>
                  <a:pt x="129488" y="1731951"/>
                </a:lnTo>
                <a:lnTo>
                  <a:pt x="151069" y="1772302"/>
                </a:lnTo>
                <a:lnTo>
                  <a:pt x="174311" y="1811974"/>
                </a:lnTo>
                <a:lnTo>
                  <a:pt x="199213" y="1850916"/>
                </a:lnTo>
                <a:lnTo>
                  <a:pt x="225774" y="1889078"/>
                </a:lnTo>
                <a:lnTo>
                  <a:pt x="253996" y="1926410"/>
                </a:lnTo>
                <a:lnTo>
                  <a:pt x="283878" y="1962862"/>
                </a:lnTo>
                <a:lnTo>
                  <a:pt x="315420" y="1998382"/>
                </a:lnTo>
                <a:lnTo>
                  <a:pt x="348622" y="2032922"/>
                </a:lnTo>
                <a:lnTo>
                  <a:pt x="383162" y="2066124"/>
                </a:lnTo>
                <a:lnTo>
                  <a:pt x="418683" y="2097666"/>
                </a:lnTo>
                <a:lnTo>
                  <a:pt x="455134" y="2127548"/>
                </a:lnTo>
                <a:lnTo>
                  <a:pt x="492466" y="2155770"/>
                </a:lnTo>
                <a:lnTo>
                  <a:pt x="530628" y="2182331"/>
                </a:lnTo>
                <a:lnTo>
                  <a:pt x="569570" y="2207233"/>
                </a:lnTo>
                <a:lnTo>
                  <a:pt x="609242" y="2230475"/>
                </a:lnTo>
                <a:lnTo>
                  <a:pt x="649593" y="2252056"/>
                </a:lnTo>
                <a:lnTo>
                  <a:pt x="690573" y="2271977"/>
                </a:lnTo>
                <a:lnTo>
                  <a:pt x="732131" y="2290238"/>
                </a:lnTo>
                <a:lnTo>
                  <a:pt x="774218" y="2306840"/>
                </a:lnTo>
                <a:lnTo>
                  <a:pt x="816783" y="2321781"/>
                </a:lnTo>
                <a:lnTo>
                  <a:pt x="859775" y="2335061"/>
                </a:lnTo>
                <a:lnTo>
                  <a:pt x="903145" y="2346682"/>
                </a:lnTo>
                <a:lnTo>
                  <a:pt x="946842" y="2356643"/>
                </a:lnTo>
                <a:lnTo>
                  <a:pt x="990816" y="2364943"/>
                </a:lnTo>
                <a:lnTo>
                  <a:pt x="1035016" y="2371584"/>
                </a:lnTo>
                <a:lnTo>
                  <a:pt x="1079392" y="2376564"/>
                </a:lnTo>
                <a:lnTo>
                  <a:pt x="1123894" y="2379884"/>
                </a:lnTo>
                <a:lnTo>
                  <a:pt x="1168471" y="2381544"/>
                </a:lnTo>
                <a:lnTo>
                  <a:pt x="1213074" y="2381544"/>
                </a:lnTo>
                <a:lnTo>
                  <a:pt x="1257651" y="2379884"/>
                </a:lnTo>
                <a:lnTo>
                  <a:pt x="1302153" y="2376564"/>
                </a:lnTo>
                <a:lnTo>
                  <a:pt x="1346529" y="2371584"/>
                </a:lnTo>
                <a:lnTo>
                  <a:pt x="1390729" y="2364943"/>
                </a:lnTo>
                <a:lnTo>
                  <a:pt x="1434703" y="2356643"/>
                </a:lnTo>
                <a:lnTo>
                  <a:pt x="1478399" y="2346682"/>
                </a:lnTo>
                <a:lnTo>
                  <a:pt x="1521769" y="2335061"/>
                </a:lnTo>
                <a:lnTo>
                  <a:pt x="1564762" y="2321781"/>
                </a:lnTo>
                <a:lnTo>
                  <a:pt x="1607326" y="2306840"/>
                </a:lnTo>
                <a:lnTo>
                  <a:pt x="1649413" y="2290238"/>
                </a:lnTo>
                <a:lnTo>
                  <a:pt x="1690972" y="2271977"/>
                </a:lnTo>
                <a:lnTo>
                  <a:pt x="1731951" y="2252056"/>
                </a:lnTo>
                <a:lnTo>
                  <a:pt x="1772302" y="2230475"/>
                </a:lnTo>
                <a:lnTo>
                  <a:pt x="1811974" y="2207233"/>
                </a:lnTo>
                <a:lnTo>
                  <a:pt x="1850916" y="2182331"/>
                </a:lnTo>
                <a:lnTo>
                  <a:pt x="1889078" y="2155770"/>
                </a:lnTo>
                <a:lnTo>
                  <a:pt x="1926410" y="2127548"/>
                </a:lnTo>
                <a:lnTo>
                  <a:pt x="1962862" y="2097666"/>
                </a:lnTo>
                <a:lnTo>
                  <a:pt x="1998382" y="2066124"/>
                </a:lnTo>
                <a:lnTo>
                  <a:pt x="2032922" y="2032922"/>
                </a:lnTo>
                <a:lnTo>
                  <a:pt x="2066124" y="1998382"/>
                </a:lnTo>
                <a:lnTo>
                  <a:pt x="2097666" y="1962862"/>
                </a:lnTo>
                <a:lnTo>
                  <a:pt x="2127548" y="1926410"/>
                </a:lnTo>
                <a:lnTo>
                  <a:pt x="2155770" y="1889078"/>
                </a:lnTo>
                <a:lnTo>
                  <a:pt x="2182331" y="1850916"/>
                </a:lnTo>
                <a:lnTo>
                  <a:pt x="2207233" y="1811974"/>
                </a:lnTo>
                <a:lnTo>
                  <a:pt x="2230475" y="1772302"/>
                </a:lnTo>
                <a:lnTo>
                  <a:pt x="2252056" y="1731951"/>
                </a:lnTo>
                <a:lnTo>
                  <a:pt x="2271977" y="1690972"/>
                </a:lnTo>
                <a:lnTo>
                  <a:pt x="2290238" y="1649413"/>
                </a:lnTo>
                <a:lnTo>
                  <a:pt x="2306840" y="1607326"/>
                </a:lnTo>
                <a:lnTo>
                  <a:pt x="2321781" y="1564762"/>
                </a:lnTo>
                <a:lnTo>
                  <a:pt x="2335061" y="1521769"/>
                </a:lnTo>
                <a:lnTo>
                  <a:pt x="2346682" y="1478399"/>
                </a:lnTo>
                <a:lnTo>
                  <a:pt x="2356643" y="1434703"/>
                </a:lnTo>
                <a:lnTo>
                  <a:pt x="2364943" y="1390729"/>
                </a:lnTo>
                <a:lnTo>
                  <a:pt x="2371584" y="1346529"/>
                </a:lnTo>
                <a:lnTo>
                  <a:pt x="2376564" y="1302153"/>
                </a:lnTo>
                <a:lnTo>
                  <a:pt x="2379884" y="1257651"/>
                </a:lnTo>
                <a:lnTo>
                  <a:pt x="2381544" y="1213074"/>
                </a:lnTo>
                <a:lnTo>
                  <a:pt x="2381544" y="1168471"/>
                </a:lnTo>
                <a:lnTo>
                  <a:pt x="2379884" y="1123894"/>
                </a:lnTo>
                <a:lnTo>
                  <a:pt x="2376564" y="1079392"/>
                </a:lnTo>
                <a:lnTo>
                  <a:pt x="2371584" y="1035016"/>
                </a:lnTo>
                <a:lnTo>
                  <a:pt x="2364943" y="990816"/>
                </a:lnTo>
                <a:lnTo>
                  <a:pt x="2356643" y="946842"/>
                </a:lnTo>
                <a:lnTo>
                  <a:pt x="2346682" y="903145"/>
                </a:lnTo>
                <a:lnTo>
                  <a:pt x="2335061" y="859775"/>
                </a:lnTo>
                <a:lnTo>
                  <a:pt x="2321781" y="816783"/>
                </a:lnTo>
                <a:lnTo>
                  <a:pt x="2306840" y="774218"/>
                </a:lnTo>
                <a:lnTo>
                  <a:pt x="2290238" y="732131"/>
                </a:lnTo>
                <a:lnTo>
                  <a:pt x="2271977" y="690573"/>
                </a:lnTo>
                <a:lnTo>
                  <a:pt x="2252056" y="649593"/>
                </a:lnTo>
                <a:lnTo>
                  <a:pt x="2230475" y="609242"/>
                </a:lnTo>
                <a:lnTo>
                  <a:pt x="2207233" y="569570"/>
                </a:lnTo>
                <a:lnTo>
                  <a:pt x="2182331" y="530628"/>
                </a:lnTo>
                <a:lnTo>
                  <a:pt x="2155770" y="492466"/>
                </a:lnTo>
                <a:lnTo>
                  <a:pt x="2127548" y="455134"/>
                </a:lnTo>
                <a:lnTo>
                  <a:pt x="2097666" y="418683"/>
                </a:lnTo>
                <a:lnTo>
                  <a:pt x="2066124" y="383162"/>
                </a:lnTo>
                <a:lnTo>
                  <a:pt x="2032922" y="348622"/>
                </a:lnTo>
                <a:lnTo>
                  <a:pt x="1998382" y="315420"/>
                </a:lnTo>
                <a:lnTo>
                  <a:pt x="1962862" y="283878"/>
                </a:lnTo>
                <a:lnTo>
                  <a:pt x="1926410" y="253996"/>
                </a:lnTo>
                <a:lnTo>
                  <a:pt x="1889078" y="225774"/>
                </a:lnTo>
                <a:lnTo>
                  <a:pt x="1850916" y="199213"/>
                </a:lnTo>
                <a:lnTo>
                  <a:pt x="1811974" y="174311"/>
                </a:lnTo>
                <a:lnTo>
                  <a:pt x="1772302" y="151069"/>
                </a:lnTo>
                <a:lnTo>
                  <a:pt x="1731951" y="129488"/>
                </a:lnTo>
                <a:lnTo>
                  <a:pt x="1690972" y="109567"/>
                </a:lnTo>
                <a:lnTo>
                  <a:pt x="1649413" y="91305"/>
                </a:lnTo>
                <a:lnTo>
                  <a:pt x="1607326" y="74704"/>
                </a:lnTo>
                <a:lnTo>
                  <a:pt x="1564762" y="59763"/>
                </a:lnTo>
                <a:lnTo>
                  <a:pt x="1521769" y="46483"/>
                </a:lnTo>
                <a:lnTo>
                  <a:pt x="1478399" y="34862"/>
                </a:lnTo>
                <a:lnTo>
                  <a:pt x="1434703" y="24901"/>
                </a:lnTo>
                <a:lnTo>
                  <a:pt x="1390729" y="16601"/>
                </a:lnTo>
                <a:lnTo>
                  <a:pt x="1346529" y="9960"/>
                </a:lnTo>
                <a:lnTo>
                  <a:pt x="1302153" y="4980"/>
                </a:lnTo>
                <a:lnTo>
                  <a:pt x="1257651" y="1660"/>
                </a:lnTo>
                <a:lnTo>
                  <a:pt x="1213074" y="0"/>
                </a:lnTo>
                <a:close/>
              </a:path>
            </a:pathLst>
          </a:custGeom>
          <a:solidFill>
            <a:srgbClr val="9919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816100" y="3848100"/>
            <a:ext cx="224663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1" dirty="0">
                <a:solidFill>
                  <a:srgbClr val="FFFFFF"/>
                </a:solidFill>
                <a:latin typeface="Arial"/>
                <a:cs typeface="Arial"/>
              </a:rPr>
              <a:t>OT</a:t>
            </a:r>
            <a:r>
              <a:rPr sz="2700" b="1" spc="-6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700" b="1" spc="-5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700" b="1" spc="-10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700" b="1" dirty="0">
                <a:solidFill>
                  <a:srgbClr val="FFFFFF"/>
                </a:solidFill>
                <a:latin typeface="Arial"/>
                <a:cs typeface="Arial"/>
              </a:rPr>
              <a:t>TOŚĆ</a:t>
            </a:r>
            <a:endParaRPr sz="27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50</a:t>
            </a:fld>
            <a:endParaRPr spc="-5" dirty="0"/>
          </a:p>
        </p:txBody>
      </p:sp>
      <p:sp>
        <p:nvSpPr>
          <p:cNvPr id="18" name="object 18"/>
          <p:cNvSpPr txBox="1"/>
          <p:nvPr/>
        </p:nvSpPr>
        <p:spPr>
          <a:xfrm>
            <a:off x="4673600" y="3569317"/>
            <a:ext cx="3654425" cy="2037080"/>
          </a:xfrm>
          <a:prstGeom prst="rect">
            <a:avLst/>
          </a:prstGeom>
        </p:spPr>
        <p:txBody>
          <a:bodyPr vert="horz" wrap="square" lIns="0" tIns="2787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95"/>
              </a:spcBef>
            </a:pPr>
            <a:r>
              <a:rPr sz="6800" b="1" spc="-254" dirty="0">
                <a:latin typeface="Arial"/>
                <a:cs typeface="Arial"/>
              </a:rPr>
              <a:t>W</a:t>
            </a:r>
            <a:r>
              <a:rPr sz="6800" b="1" spc="60" dirty="0">
                <a:latin typeface="Arial"/>
                <a:cs typeface="Arial"/>
              </a:rPr>
              <a:t>arto</a:t>
            </a:r>
            <a:r>
              <a:rPr sz="6800" b="1" spc="-135" dirty="0">
                <a:latin typeface="Arial"/>
                <a:cs typeface="Arial"/>
              </a:rPr>
              <a:t>ś</a:t>
            </a:r>
            <a:r>
              <a:rPr sz="6800" b="1" spc="-10" dirty="0">
                <a:latin typeface="Arial"/>
                <a:cs typeface="Arial"/>
              </a:rPr>
              <a:t>ci</a:t>
            </a:r>
            <a:endParaRPr sz="6800">
              <a:latin typeface="Arial"/>
              <a:cs typeface="Arial"/>
            </a:endParaRPr>
          </a:p>
          <a:p>
            <a:pPr marL="15240" algn="ctr">
              <a:lnSpc>
                <a:spcPct val="100000"/>
              </a:lnSpc>
              <a:spcBef>
                <a:spcPts val="1140"/>
              </a:spcBef>
            </a:pPr>
            <a:r>
              <a:rPr sz="3700" spc="-15" dirty="0">
                <a:latin typeface="Arial"/>
                <a:cs typeface="Arial"/>
              </a:rPr>
              <a:t>SCRUM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51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5867400" y="4013200"/>
            <a:ext cx="126301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-5" dirty="0">
                <a:latin typeface="Arial"/>
                <a:cs typeface="Arial"/>
              </a:rPr>
              <a:t>Role</a:t>
            </a:r>
            <a:endParaRPr sz="4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60900" y="4978400"/>
            <a:ext cx="3672204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70" dirty="0">
                <a:latin typeface="Arial"/>
                <a:cs typeface="Arial"/>
              </a:rPr>
              <a:t>ZESPÓŁ</a:t>
            </a:r>
            <a:r>
              <a:rPr sz="3700" spc="-80" dirty="0">
                <a:latin typeface="Arial"/>
                <a:cs typeface="Arial"/>
              </a:rPr>
              <a:t> </a:t>
            </a:r>
            <a:r>
              <a:rPr sz="3700" spc="-15" dirty="0">
                <a:latin typeface="Arial"/>
                <a:cs typeface="Arial"/>
              </a:rPr>
              <a:t>SCRUM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604821" y="3000432"/>
            <a:ext cx="4063169" cy="3050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38328" y="3438092"/>
            <a:ext cx="1161415" cy="2578100"/>
          </a:xfrm>
          <a:custGeom>
            <a:avLst/>
            <a:gdLst/>
            <a:ahLst/>
            <a:cxnLst/>
            <a:rect l="l" t="t" r="r" b="b"/>
            <a:pathLst>
              <a:path w="1161414" h="2578100">
                <a:moveTo>
                  <a:pt x="342250" y="2527300"/>
                </a:moveTo>
                <a:lnTo>
                  <a:pt x="78290" y="2527300"/>
                </a:lnTo>
                <a:lnTo>
                  <a:pt x="105532" y="2552700"/>
                </a:lnTo>
                <a:lnTo>
                  <a:pt x="132052" y="2565400"/>
                </a:lnTo>
                <a:lnTo>
                  <a:pt x="156733" y="2578100"/>
                </a:lnTo>
                <a:lnTo>
                  <a:pt x="352924" y="2578100"/>
                </a:lnTo>
                <a:lnTo>
                  <a:pt x="355431" y="2565400"/>
                </a:lnTo>
                <a:lnTo>
                  <a:pt x="355863" y="2552700"/>
                </a:lnTo>
                <a:lnTo>
                  <a:pt x="353909" y="2552700"/>
                </a:lnTo>
                <a:lnTo>
                  <a:pt x="348931" y="2540000"/>
                </a:lnTo>
                <a:lnTo>
                  <a:pt x="342250" y="2527300"/>
                </a:lnTo>
                <a:close/>
              </a:path>
              <a:path w="1161414" h="2578100">
                <a:moveTo>
                  <a:pt x="1150458" y="2451100"/>
                </a:moveTo>
                <a:lnTo>
                  <a:pt x="776867" y="2451100"/>
                </a:lnTo>
                <a:lnTo>
                  <a:pt x="783880" y="2463800"/>
                </a:lnTo>
                <a:lnTo>
                  <a:pt x="791663" y="2463800"/>
                </a:lnTo>
                <a:lnTo>
                  <a:pt x="792481" y="2501900"/>
                </a:lnTo>
                <a:lnTo>
                  <a:pt x="796224" y="2540000"/>
                </a:lnTo>
                <a:lnTo>
                  <a:pt x="804832" y="2565400"/>
                </a:lnTo>
                <a:lnTo>
                  <a:pt x="820243" y="2578100"/>
                </a:lnTo>
                <a:lnTo>
                  <a:pt x="953214" y="2578100"/>
                </a:lnTo>
                <a:lnTo>
                  <a:pt x="1052900" y="2552700"/>
                </a:lnTo>
                <a:lnTo>
                  <a:pt x="1097126" y="2527300"/>
                </a:lnTo>
                <a:lnTo>
                  <a:pt x="1133615" y="2501900"/>
                </a:lnTo>
                <a:lnTo>
                  <a:pt x="1141594" y="2501900"/>
                </a:lnTo>
                <a:lnTo>
                  <a:pt x="1148351" y="2489200"/>
                </a:lnTo>
                <a:lnTo>
                  <a:pt x="1154377" y="2489200"/>
                </a:lnTo>
                <a:lnTo>
                  <a:pt x="1160168" y="2476500"/>
                </a:lnTo>
                <a:lnTo>
                  <a:pt x="1160904" y="2463800"/>
                </a:lnTo>
                <a:lnTo>
                  <a:pt x="1150458" y="2451100"/>
                </a:lnTo>
                <a:close/>
              </a:path>
              <a:path w="1161414" h="2578100">
                <a:moveTo>
                  <a:pt x="656099" y="368300"/>
                </a:moveTo>
                <a:lnTo>
                  <a:pt x="384443" y="368300"/>
                </a:lnTo>
                <a:lnTo>
                  <a:pt x="371471" y="381000"/>
                </a:lnTo>
                <a:lnTo>
                  <a:pt x="318740" y="419100"/>
                </a:lnTo>
                <a:lnTo>
                  <a:pt x="284111" y="444500"/>
                </a:lnTo>
                <a:lnTo>
                  <a:pt x="247768" y="495300"/>
                </a:lnTo>
                <a:lnTo>
                  <a:pt x="219650" y="571500"/>
                </a:lnTo>
                <a:lnTo>
                  <a:pt x="207471" y="622300"/>
                </a:lnTo>
                <a:lnTo>
                  <a:pt x="190845" y="673100"/>
                </a:lnTo>
                <a:lnTo>
                  <a:pt x="172788" y="736600"/>
                </a:lnTo>
                <a:lnTo>
                  <a:pt x="156318" y="787400"/>
                </a:lnTo>
                <a:lnTo>
                  <a:pt x="144450" y="812800"/>
                </a:lnTo>
                <a:lnTo>
                  <a:pt x="136534" y="825500"/>
                </a:lnTo>
                <a:lnTo>
                  <a:pt x="131720" y="825500"/>
                </a:lnTo>
                <a:lnTo>
                  <a:pt x="129216" y="838200"/>
                </a:lnTo>
                <a:lnTo>
                  <a:pt x="128233" y="838200"/>
                </a:lnTo>
                <a:lnTo>
                  <a:pt x="126042" y="863600"/>
                </a:lnTo>
                <a:lnTo>
                  <a:pt x="123409" y="876300"/>
                </a:lnTo>
                <a:lnTo>
                  <a:pt x="121871" y="901700"/>
                </a:lnTo>
                <a:lnTo>
                  <a:pt x="122964" y="914400"/>
                </a:lnTo>
                <a:lnTo>
                  <a:pt x="124261" y="927100"/>
                </a:lnTo>
                <a:lnTo>
                  <a:pt x="276812" y="927100"/>
                </a:lnTo>
                <a:lnTo>
                  <a:pt x="278661" y="939800"/>
                </a:lnTo>
                <a:lnTo>
                  <a:pt x="281526" y="977900"/>
                </a:lnTo>
                <a:lnTo>
                  <a:pt x="284885" y="1028700"/>
                </a:lnTo>
                <a:lnTo>
                  <a:pt x="288217" y="1092200"/>
                </a:lnTo>
                <a:lnTo>
                  <a:pt x="291000" y="1155700"/>
                </a:lnTo>
                <a:lnTo>
                  <a:pt x="287179" y="1193800"/>
                </a:lnTo>
                <a:lnTo>
                  <a:pt x="278606" y="1231900"/>
                </a:lnTo>
                <a:lnTo>
                  <a:pt x="273119" y="1282700"/>
                </a:lnTo>
                <a:lnTo>
                  <a:pt x="278557" y="1333500"/>
                </a:lnTo>
                <a:lnTo>
                  <a:pt x="302757" y="1397000"/>
                </a:lnTo>
                <a:lnTo>
                  <a:pt x="307248" y="1409700"/>
                </a:lnTo>
                <a:lnTo>
                  <a:pt x="310074" y="1409700"/>
                </a:lnTo>
                <a:lnTo>
                  <a:pt x="311319" y="1422400"/>
                </a:lnTo>
                <a:lnTo>
                  <a:pt x="311067" y="1435100"/>
                </a:lnTo>
                <a:lnTo>
                  <a:pt x="303622" y="1511300"/>
                </a:lnTo>
                <a:lnTo>
                  <a:pt x="297233" y="1574800"/>
                </a:lnTo>
                <a:lnTo>
                  <a:pt x="291742" y="1651000"/>
                </a:lnTo>
                <a:lnTo>
                  <a:pt x="282810" y="1752600"/>
                </a:lnTo>
                <a:lnTo>
                  <a:pt x="279051" y="1803400"/>
                </a:lnTo>
                <a:lnTo>
                  <a:pt x="275551" y="1841500"/>
                </a:lnTo>
                <a:lnTo>
                  <a:pt x="272150" y="1866900"/>
                </a:lnTo>
                <a:lnTo>
                  <a:pt x="269018" y="1879600"/>
                </a:lnTo>
                <a:lnTo>
                  <a:pt x="264123" y="1905000"/>
                </a:lnTo>
                <a:lnTo>
                  <a:pt x="258376" y="1917700"/>
                </a:lnTo>
                <a:lnTo>
                  <a:pt x="252691" y="1943100"/>
                </a:lnTo>
                <a:lnTo>
                  <a:pt x="238662" y="1955800"/>
                </a:lnTo>
                <a:lnTo>
                  <a:pt x="225508" y="1981200"/>
                </a:lnTo>
                <a:lnTo>
                  <a:pt x="215760" y="1993900"/>
                </a:lnTo>
                <a:lnTo>
                  <a:pt x="211948" y="2006600"/>
                </a:lnTo>
                <a:lnTo>
                  <a:pt x="187895" y="2057400"/>
                </a:lnTo>
                <a:lnTo>
                  <a:pt x="165679" y="2095500"/>
                </a:lnTo>
                <a:lnTo>
                  <a:pt x="145301" y="2146300"/>
                </a:lnTo>
                <a:lnTo>
                  <a:pt x="126761" y="2197100"/>
                </a:lnTo>
                <a:lnTo>
                  <a:pt x="110058" y="2235200"/>
                </a:lnTo>
                <a:lnTo>
                  <a:pt x="95194" y="2273300"/>
                </a:lnTo>
                <a:lnTo>
                  <a:pt x="61344" y="2349500"/>
                </a:lnTo>
                <a:lnTo>
                  <a:pt x="56885" y="2349500"/>
                </a:lnTo>
                <a:lnTo>
                  <a:pt x="58141" y="2362200"/>
                </a:lnTo>
                <a:lnTo>
                  <a:pt x="54249" y="2374900"/>
                </a:lnTo>
                <a:lnTo>
                  <a:pt x="41041" y="2387600"/>
                </a:lnTo>
                <a:lnTo>
                  <a:pt x="17723" y="2425700"/>
                </a:lnTo>
                <a:lnTo>
                  <a:pt x="0" y="2463800"/>
                </a:lnTo>
                <a:lnTo>
                  <a:pt x="3575" y="2489200"/>
                </a:lnTo>
                <a:lnTo>
                  <a:pt x="35924" y="2514600"/>
                </a:lnTo>
                <a:lnTo>
                  <a:pt x="57959" y="2527300"/>
                </a:lnTo>
                <a:lnTo>
                  <a:pt x="303973" y="2527300"/>
                </a:lnTo>
                <a:lnTo>
                  <a:pt x="290676" y="2514600"/>
                </a:lnTo>
                <a:lnTo>
                  <a:pt x="278352" y="2514600"/>
                </a:lnTo>
                <a:lnTo>
                  <a:pt x="267487" y="2501900"/>
                </a:lnTo>
                <a:lnTo>
                  <a:pt x="258568" y="2501900"/>
                </a:lnTo>
                <a:lnTo>
                  <a:pt x="244991" y="2476500"/>
                </a:lnTo>
                <a:lnTo>
                  <a:pt x="230738" y="2463800"/>
                </a:lnTo>
                <a:lnTo>
                  <a:pt x="217579" y="2438400"/>
                </a:lnTo>
                <a:lnTo>
                  <a:pt x="207286" y="2425700"/>
                </a:lnTo>
                <a:lnTo>
                  <a:pt x="230596" y="2425700"/>
                </a:lnTo>
                <a:lnTo>
                  <a:pt x="233363" y="2413000"/>
                </a:lnTo>
                <a:lnTo>
                  <a:pt x="241542" y="2400300"/>
                </a:lnTo>
                <a:lnTo>
                  <a:pt x="256410" y="2362200"/>
                </a:lnTo>
                <a:lnTo>
                  <a:pt x="284703" y="2298700"/>
                </a:lnTo>
                <a:lnTo>
                  <a:pt x="290290" y="2298700"/>
                </a:lnTo>
                <a:lnTo>
                  <a:pt x="295879" y="2286000"/>
                </a:lnTo>
                <a:lnTo>
                  <a:pt x="301338" y="2273300"/>
                </a:lnTo>
                <a:lnTo>
                  <a:pt x="323621" y="2235200"/>
                </a:lnTo>
                <a:lnTo>
                  <a:pt x="345303" y="2197100"/>
                </a:lnTo>
                <a:lnTo>
                  <a:pt x="364309" y="2159000"/>
                </a:lnTo>
                <a:lnTo>
                  <a:pt x="378565" y="2133600"/>
                </a:lnTo>
                <a:lnTo>
                  <a:pt x="404062" y="2082800"/>
                </a:lnTo>
                <a:lnTo>
                  <a:pt x="428388" y="2044700"/>
                </a:lnTo>
                <a:lnTo>
                  <a:pt x="449188" y="2006600"/>
                </a:lnTo>
                <a:lnTo>
                  <a:pt x="464104" y="1955800"/>
                </a:lnTo>
                <a:lnTo>
                  <a:pt x="480656" y="1892300"/>
                </a:lnTo>
                <a:lnTo>
                  <a:pt x="500630" y="1828800"/>
                </a:lnTo>
                <a:lnTo>
                  <a:pt x="517441" y="1765300"/>
                </a:lnTo>
                <a:lnTo>
                  <a:pt x="524507" y="1739900"/>
                </a:lnTo>
                <a:lnTo>
                  <a:pt x="793471" y="1739900"/>
                </a:lnTo>
                <a:lnTo>
                  <a:pt x="789028" y="1727200"/>
                </a:lnTo>
                <a:lnTo>
                  <a:pt x="772660" y="1689100"/>
                </a:lnTo>
                <a:lnTo>
                  <a:pt x="755381" y="1625600"/>
                </a:lnTo>
                <a:lnTo>
                  <a:pt x="664572" y="1346200"/>
                </a:lnTo>
                <a:lnTo>
                  <a:pt x="663122" y="1333500"/>
                </a:lnTo>
                <a:lnTo>
                  <a:pt x="665626" y="1308100"/>
                </a:lnTo>
                <a:lnTo>
                  <a:pt x="669223" y="1295400"/>
                </a:lnTo>
                <a:lnTo>
                  <a:pt x="671058" y="1282700"/>
                </a:lnTo>
                <a:lnTo>
                  <a:pt x="669970" y="1231900"/>
                </a:lnTo>
                <a:lnTo>
                  <a:pt x="669132" y="1168400"/>
                </a:lnTo>
                <a:lnTo>
                  <a:pt x="670728" y="1104900"/>
                </a:lnTo>
                <a:lnTo>
                  <a:pt x="676937" y="1054100"/>
                </a:lnTo>
                <a:lnTo>
                  <a:pt x="865188" y="1054100"/>
                </a:lnTo>
                <a:lnTo>
                  <a:pt x="825514" y="1003300"/>
                </a:lnTo>
                <a:lnTo>
                  <a:pt x="804163" y="977900"/>
                </a:lnTo>
                <a:lnTo>
                  <a:pt x="780251" y="952500"/>
                </a:lnTo>
                <a:lnTo>
                  <a:pt x="755610" y="927100"/>
                </a:lnTo>
                <a:lnTo>
                  <a:pt x="732070" y="914400"/>
                </a:lnTo>
                <a:lnTo>
                  <a:pt x="732833" y="901700"/>
                </a:lnTo>
                <a:lnTo>
                  <a:pt x="731226" y="889000"/>
                </a:lnTo>
                <a:lnTo>
                  <a:pt x="727611" y="876300"/>
                </a:lnTo>
                <a:lnTo>
                  <a:pt x="720633" y="876300"/>
                </a:lnTo>
                <a:lnTo>
                  <a:pt x="701751" y="850900"/>
                </a:lnTo>
                <a:lnTo>
                  <a:pt x="691125" y="850900"/>
                </a:lnTo>
                <a:lnTo>
                  <a:pt x="683300" y="787400"/>
                </a:lnTo>
                <a:lnTo>
                  <a:pt x="681457" y="749300"/>
                </a:lnTo>
                <a:lnTo>
                  <a:pt x="681560" y="723900"/>
                </a:lnTo>
                <a:lnTo>
                  <a:pt x="679572" y="685800"/>
                </a:lnTo>
                <a:lnTo>
                  <a:pt x="667016" y="609600"/>
                </a:lnTo>
                <a:lnTo>
                  <a:pt x="648295" y="558800"/>
                </a:lnTo>
                <a:lnTo>
                  <a:pt x="627021" y="520700"/>
                </a:lnTo>
                <a:lnTo>
                  <a:pt x="606803" y="482600"/>
                </a:lnTo>
                <a:lnTo>
                  <a:pt x="613411" y="469900"/>
                </a:lnTo>
                <a:lnTo>
                  <a:pt x="608222" y="469900"/>
                </a:lnTo>
                <a:lnTo>
                  <a:pt x="600178" y="457200"/>
                </a:lnTo>
                <a:lnTo>
                  <a:pt x="586229" y="457200"/>
                </a:lnTo>
                <a:lnTo>
                  <a:pt x="572887" y="444500"/>
                </a:lnTo>
                <a:lnTo>
                  <a:pt x="566669" y="431800"/>
                </a:lnTo>
                <a:lnTo>
                  <a:pt x="563365" y="431800"/>
                </a:lnTo>
                <a:lnTo>
                  <a:pt x="567966" y="419100"/>
                </a:lnTo>
                <a:lnTo>
                  <a:pt x="575973" y="406400"/>
                </a:lnTo>
                <a:lnTo>
                  <a:pt x="589034" y="393700"/>
                </a:lnTo>
                <a:lnTo>
                  <a:pt x="597600" y="381000"/>
                </a:lnTo>
                <a:lnTo>
                  <a:pt x="646613" y="381000"/>
                </a:lnTo>
                <a:lnTo>
                  <a:pt x="656099" y="368300"/>
                </a:lnTo>
                <a:close/>
              </a:path>
              <a:path w="1161414" h="2578100">
                <a:moveTo>
                  <a:pt x="793471" y="1739900"/>
                </a:moveTo>
                <a:lnTo>
                  <a:pt x="524507" y="1739900"/>
                </a:lnTo>
                <a:lnTo>
                  <a:pt x="528784" y="1752600"/>
                </a:lnTo>
                <a:lnTo>
                  <a:pt x="541696" y="1778000"/>
                </a:lnTo>
                <a:lnTo>
                  <a:pt x="558986" y="1803400"/>
                </a:lnTo>
                <a:lnTo>
                  <a:pt x="576398" y="1828800"/>
                </a:lnTo>
                <a:lnTo>
                  <a:pt x="583276" y="1854200"/>
                </a:lnTo>
                <a:lnTo>
                  <a:pt x="591013" y="1879600"/>
                </a:lnTo>
                <a:lnTo>
                  <a:pt x="597776" y="1905000"/>
                </a:lnTo>
                <a:lnTo>
                  <a:pt x="601735" y="1930400"/>
                </a:lnTo>
                <a:lnTo>
                  <a:pt x="608813" y="1968500"/>
                </a:lnTo>
                <a:lnTo>
                  <a:pt x="617525" y="2006600"/>
                </a:lnTo>
                <a:lnTo>
                  <a:pt x="626603" y="2044700"/>
                </a:lnTo>
                <a:lnTo>
                  <a:pt x="634775" y="2082800"/>
                </a:lnTo>
                <a:lnTo>
                  <a:pt x="650312" y="2120900"/>
                </a:lnTo>
                <a:lnTo>
                  <a:pt x="668957" y="2184400"/>
                </a:lnTo>
                <a:lnTo>
                  <a:pt x="689623" y="2235200"/>
                </a:lnTo>
                <a:lnTo>
                  <a:pt x="711226" y="2286000"/>
                </a:lnTo>
                <a:lnTo>
                  <a:pt x="732678" y="2336800"/>
                </a:lnTo>
                <a:lnTo>
                  <a:pt x="773623" y="2451100"/>
                </a:lnTo>
                <a:lnTo>
                  <a:pt x="1012704" y="2451100"/>
                </a:lnTo>
                <a:lnTo>
                  <a:pt x="995982" y="2438400"/>
                </a:lnTo>
                <a:lnTo>
                  <a:pt x="983699" y="2438400"/>
                </a:lnTo>
                <a:lnTo>
                  <a:pt x="979159" y="2425700"/>
                </a:lnTo>
                <a:lnTo>
                  <a:pt x="971770" y="2425700"/>
                </a:lnTo>
                <a:lnTo>
                  <a:pt x="963835" y="2413000"/>
                </a:lnTo>
                <a:lnTo>
                  <a:pt x="949970" y="2400300"/>
                </a:lnTo>
                <a:lnTo>
                  <a:pt x="964848" y="2400300"/>
                </a:lnTo>
                <a:lnTo>
                  <a:pt x="963550" y="2387600"/>
                </a:lnTo>
                <a:lnTo>
                  <a:pt x="958496" y="2374900"/>
                </a:lnTo>
                <a:lnTo>
                  <a:pt x="947862" y="2349500"/>
                </a:lnTo>
                <a:lnTo>
                  <a:pt x="932607" y="2311400"/>
                </a:lnTo>
                <a:lnTo>
                  <a:pt x="913688" y="2260600"/>
                </a:lnTo>
                <a:lnTo>
                  <a:pt x="904150" y="2222500"/>
                </a:lnTo>
                <a:lnTo>
                  <a:pt x="895282" y="2197100"/>
                </a:lnTo>
                <a:lnTo>
                  <a:pt x="887509" y="2171700"/>
                </a:lnTo>
                <a:lnTo>
                  <a:pt x="881256" y="2146300"/>
                </a:lnTo>
                <a:lnTo>
                  <a:pt x="862428" y="2082800"/>
                </a:lnTo>
                <a:lnTo>
                  <a:pt x="847318" y="2032000"/>
                </a:lnTo>
                <a:lnTo>
                  <a:pt x="835440" y="1981200"/>
                </a:lnTo>
                <a:lnTo>
                  <a:pt x="826307" y="1930400"/>
                </a:lnTo>
                <a:lnTo>
                  <a:pt x="819433" y="1892300"/>
                </a:lnTo>
                <a:lnTo>
                  <a:pt x="814331" y="1841500"/>
                </a:lnTo>
                <a:lnTo>
                  <a:pt x="810514" y="1816100"/>
                </a:lnTo>
                <a:lnTo>
                  <a:pt x="802356" y="1765300"/>
                </a:lnTo>
                <a:lnTo>
                  <a:pt x="793471" y="1739900"/>
                </a:lnTo>
                <a:close/>
              </a:path>
              <a:path w="1161414" h="2578100">
                <a:moveTo>
                  <a:pt x="170395" y="1435100"/>
                </a:moveTo>
                <a:lnTo>
                  <a:pt x="98782" y="1435100"/>
                </a:lnTo>
                <a:lnTo>
                  <a:pt x="102822" y="1447800"/>
                </a:lnTo>
                <a:lnTo>
                  <a:pt x="107356" y="1460500"/>
                </a:lnTo>
                <a:lnTo>
                  <a:pt x="125599" y="1460500"/>
                </a:lnTo>
                <a:lnTo>
                  <a:pt x="128841" y="1473200"/>
                </a:lnTo>
                <a:lnTo>
                  <a:pt x="154763" y="1473200"/>
                </a:lnTo>
                <a:lnTo>
                  <a:pt x="162834" y="1460500"/>
                </a:lnTo>
                <a:lnTo>
                  <a:pt x="168351" y="1447800"/>
                </a:lnTo>
                <a:lnTo>
                  <a:pt x="170395" y="1435100"/>
                </a:lnTo>
                <a:close/>
              </a:path>
              <a:path w="1161414" h="2578100">
                <a:moveTo>
                  <a:pt x="276812" y="927100"/>
                </a:moveTo>
                <a:lnTo>
                  <a:pt x="133302" y="927100"/>
                </a:lnTo>
                <a:lnTo>
                  <a:pt x="128452" y="990600"/>
                </a:lnTo>
                <a:lnTo>
                  <a:pt x="126705" y="1054100"/>
                </a:lnTo>
                <a:lnTo>
                  <a:pt x="126835" y="1117600"/>
                </a:lnTo>
                <a:lnTo>
                  <a:pt x="127613" y="1168400"/>
                </a:lnTo>
                <a:lnTo>
                  <a:pt x="127813" y="1206500"/>
                </a:lnTo>
                <a:lnTo>
                  <a:pt x="126206" y="1244600"/>
                </a:lnTo>
                <a:lnTo>
                  <a:pt x="125559" y="1257300"/>
                </a:lnTo>
                <a:lnTo>
                  <a:pt x="122437" y="1257300"/>
                </a:lnTo>
                <a:lnTo>
                  <a:pt x="117897" y="1270000"/>
                </a:lnTo>
                <a:lnTo>
                  <a:pt x="103486" y="1295400"/>
                </a:lnTo>
                <a:lnTo>
                  <a:pt x="93674" y="1308100"/>
                </a:lnTo>
                <a:lnTo>
                  <a:pt x="87511" y="1346200"/>
                </a:lnTo>
                <a:lnTo>
                  <a:pt x="84046" y="1371600"/>
                </a:lnTo>
                <a:lnTo>
                  <a:pt x="85708" y="1397000"/>
                </a:lnTo>
                <a:lnTo>
                  <a:pt x="91019" y="1409700"/>
                </a:lnTo>
                <a:lnTo>
                  <a:pt x="96086" y="1409700"/>
                </a:lnTo>
                <a:lnTo>
                  <a:pt x="97018" y="1422400"/>
                </a:lnTo>
                <a:lnTo>
                  <a:pt x="96444" y="1435100"/>
                </a:lnTo>
                <a:lnTo>
                  <a:pt x="170395" y="1435100"/>
                </a:lnTo>
                <a:lnTo>
                  <a:pt x="176419" y="1447800"/>
                </a:lnTo>
                <a:lnTo>
                  <a:pt x="186996" y="1460500"/>
                </a:lnTo>
                <a:lnTo>
                  <a:pt x="196721" y="1460500"/>
                </a:lnTo>
                <a:lnTo>
                  <a:pt x="200191" y="1447800"/>
                </a:lnTo>
                <a:lnTo>
                  <a:pt x="200229" y="1422400"/>
                </a:lnTo>
                <a:lnTo>
                  <a:pt x="205908" y="1409700"/>
                </a:lnTo>
                <a:lnTo>
                  <a:pt x="213897" y="1384300"/>
                </a:lnTo>
                <a:lnTo>
                  <a:pt x="220867" y="1346200"/>
                </a:lnTo>
                <a:lnTo>
                  <a:pt x="221889" y="1320800"/>
                </a:lnTo>
                <a:lnTo>
                  <a:pt x="219711" y="1308100"/>
                </a:lnTo>
                <a:lnTo>
                  <a:pt x="215223" y="1282700"/>
                </a:lnTo>
                <a:lnTo>
                  <a:pt x="209313" y="1270000"/>
                </a:lnTo>
                <a:lnTo>
                  <a:pt x="215108" y="1219200"/>
                </a:lnTo>
                <a:lnTo>
                  <a:pt x="224327" y="1168400"/>
                </a:lnTo>
                <a:lnTo>
                  <a:pt x="235420" y="1104900"/>
                </a:lnTo>
                <a:lnTo>
                  <a:pt x="246837" y="1041400"/>
                </a:lnTo>
                <a:lnTo>
                  <a:pt x="257029" y="990600"/>
                </a:lnTo>
                <a:lnTo>
                  <a:pt x="264447" y="965200"/>
                </a:lnTo>
                <a:lnTo>
                  <a:pt x="269571" y="952500"/>
                </a:lnTo>
                <a:lnTo>
                  <a:pt x="272331" y="952500"/>
                </a:lnTo>
                <a:lnTo>
                  <a:pt x="276812" y="927100"/>
                </a:lnTo>
                <a:close/>
              </a:path>
              <a:path w="1161414" h="2578100">
                <a:moveTo>
                  <a:pt x="1031049" y="1206500"/>
                </a:moveTo>
                <a:lnTo>
                  <a:pt x="953355" y="1206500"/>
                </a:lnTo>
                <a:lnTo>
                  <a:pt x="958236" y="1219200"/>
                </a:lnTo>
                <a:lnTo>
                  <a:pt x="962335" y="1219200"/>
                </a:lnTo>
                <a:lnTo>
                  <a:pt x="972064" y="1231900"/>
                </a:lnTo>
                <a:lnTo>
                  <a:pt x="999610" y="1231900"/>
                </a:lnTo>
                <a:lnTo>
                  <a:pt x="1014225" y="1219200"/>
                </a:lnTo>
                <a:lnTo>
                  <a:pt x="1031049" y="1206500"/>
                </a:lnTo>
                <a:close/>
              </a:path>
              <a:path w="1161414" h="2578100">
                <a:moveTo>
                  <a:pt x="865188" y="1054100"/>
                </a:moveTo>
                <a:lnTo>
                  <a:pt x="676937" y="1054100"/>
                </a:lnTo>
                <a:lnTo>
                  <a:pt x="733610" y="1092200"/>
                </a:lnTo>
                <a:lnTo>
                  <a:pt x="796122" y="1117600"/>
                </a:lnTo>
                <a:lnTo>
                  <a:pt x="847689" y="1143000"/>
                </a:lnTo>
                <a:lnTo>
                  <a:pt x="871526" y="1155700"/>
                </a:lnTo>
                <a:lnTo>
                  <a:pt x="884991" y="1168400"/>
                </a:lnTo>
                <a:lnTo>
                  <a:pt x="900897" y="1181100"/>
                </a:lnTo>
                <a:lnTo>
                  <a:pt x="918991" y="1193800"/>
                </a:lnTo>
                <a:lnTo>
                  <a:pt x="939024" y="1206500"/>
                </a:lnTo>
                <a:lnTo>
                  <a:pt x="1035021" y="1206500"/>
                </a:lnTo>
                <a:lnTo>
                  <a:pt x="1038407" y="1193800"/>
                </a:lnTo>
                <a:lnTo>
                  <a:pt x="1040091" y="1193800"/>
                </a:lnTo>
                <a:lnTo>
                  <a:pt x="1038954" y="1181100"/>
                </a:lnTo>
                <a:lnTo>
                  <a:pt x="1043414" y="1168400"/>
                </a:lnTo>
                <a:lnTo>
                  <a:pt x="1047954" y="1168400"/>
                </a:lnTo>
                <a:lnTo>
                  <a:pt x="1047387" y="1155700"/>
                </a:lnTo>
                <a:lnTo>
                  <a:pt x="1042198" y="1143000"/>
                </a:lnTo>
                <a:lnTo>
                  <a:pt x="1032017" y="1130300"/>
                </a:lnTo>
                <a:lnTo>
                  <a:pt x="1021198" y="1130300"/>
                </a:lnTo>
                <a:lnTo>
                  <a:pt x="1010136" y="1117600"/>
                </a:lnTo>
                <a:lnTo>
                  <a:pt x="999226" y="1104900"/>
                </a:lnTo>
                <a:lnTo>
                  <a:pt x="975307" y="1104900"/>
                </a:lnTo>
                <a:lnTo>
                  <a:pt x="958483" y="1092200"/>
                </a:lnTo>
                <a:lnTo>
                  <a:pt x="924606" y="1092200"/>
                </a:lnTo>
                <a:lnTo>
                  <a:pt x="898668" y="1079500"/>
                </a:lnTo>
                <a:lnTo>
                  <a:pt x="865188" y="1054100"/>
                </a:lnTo>
                <a:close/>
              </a:path>
              <a:path w="1161414" h="2578100">
                <a:moveTo>
                  <a:pt x="541902" y="0"/>
                </a:moveTo>
                <a:lnTo>
                  <a:pt x="493292" y="0"/>
                </a:lnTo>
                <a:lnTo>
                  <a:pt x="446495" y="12700"/>
                </a:lnTo>
                <a:lnTo>
                  <a:pt x="408117" y="50800"/>
                </a:lnTo>
                <a:lnTo>
                  <a:pt x="379393" y="76200"/>
                </a:lnTo>
                <a:lnTo>
                  <a:pt x="361563" y="127000"/>
                </a:lnTo>
                <a:lnTo>
                  <a:pt x="355863" y="165100"/>
                </a:lnTo>
                <a:lnTo>
                  <a:pt x="357361" y="190500"/>
                </a:lnTo>
                <a:lnTo>
                  <a:pt x="361093" y="215900"/>
                </a:lnTo>
                <a:lnTo>
                  <a:pt x="367379" y="241300"/>
                </a:lnTo>
                <a:lnTo>
                  <a:pt x="376538" y="254000"/>
                </a:lnTo>
                <a:lnTo>
                  <a:pt x="385575" y="279400"/>
                </a:lnTo>
                <a:lnTo>
                  <a:pt x="411604" y="317500"/>
                </a:lnTo>
                <a:lnTo>
                  <a:pt x="417098" y="342900"/>
                </a:lnTo>
                <a:lnTo>
                  <a:pt x="415402" y="342900"/>
                </a:lnTo>
                <a:lnTo>
                  <a:pt x="408970" y="355600"/>
                </a:lnTo>
                <a:lnTo>
                  <a:pt x="396220" y="355600"/>
                </a:lnTo>
                <a:lnTo>
                  <a:pt x="388093" y="368300"/>
                </a:lnTo>
                <a:lnTo>
                  <a:pt x="661207" y="368300"/>
                </a:lnTo>
                <a:lnTo>
                  <a:pt x="661937" y="355600"/>
                </a:lnTo>
                <a:lnTo>
                  <a:pt x="663857" y="342900"/>
                </a:lnTo>
                <a:lnTo>
                  <a:pt x="669396" y="330200"/>
                </a:lnTo>
                <a:lnTo>
                  <a:pt x="673840" y="317500"/>
                </a:lnTo>
                <a:lnTo>
                  <a:pt x="672476" y="304800"/>
                </a:lnTo>
                <a:lnTo>
                  <a:pt x="677545" y="304800"/>
                </a:lnTo>
                <a:lnTo>
                  <a:pt x="679373" y="292100"/>
                </a:lnTo>
                <a:lnTo>
                  <a:pt x="678091" y="292100"/>
                </a:lnTo>
                <a:lnTo>
                  <a:pt x="676689" y="279400"/>
                </a:lnTo>
                <a:lnTo>
                  <a:pt x="678152" y="266700"/>
                </a:lnTo>
                <a:lnTo>
                  <a:pt x="688976" y="266700"/>
                </a:lnTo>
                <a:lnTo>
                  <a:pt x="694548" y="254000"/>
                </a:lnTo>
                <a:lnTo>
                  <a:pt x="696396" y="241300"/>
                </a:lnTo>
                <a:lnTo>
                  <a:pt x="689238" y="228600"/>
                </a:lnTo>
                <a:lnTo>
                  <a:pt x="676166" y="215900"/>
                </a:lnTo>
                <a:lnTo>
                  <a:pt x="665406" y="203200"/>
                </a:lnTo>
                <a:lnTo>
                  <a:pt x="665180" y="190500"/>
                </a:lnTo>
                <a:lnTo>
                  <a:pt x="670040" y="152400"/>
                </a:lnTo>
                <a:lnTo>
                  <a:pt x="662307" y="114300"/>
                </a:lnTo>
                <a:lnTo>
                  <a:pt x="659505" y="114300"/>
                </a:lnTo>
                <a:lnTo>
                  <a:pt x="666705" y="101600"/>
                </a:lnTo>
                <a:lnTo>
                  <a:pt x="667612" y="88900"/>
                </a:lnTo>
                <a:lnTo>
                  <a:pt x="661830" y="76200"/>
                </a:lnTo>
                <a:lnTo>
                  <a:pt x="648964" y="63500"/>
                </a:lnTo>
                <a:lnTo>
                  <a:pt x="616540" y="25400"/>
                </a:lnTo>
                <a:lnTo>
                  <a:pt x="5419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84300" y="6324600"/>
            <a:ext cx="2074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Scrum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spc="40" dirty="0">
                <a:latin typeface="Arial"/>
                <a:cs typeface="Arial"/>
              </a:rPr>
              <a:t>Master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94497" y="3438092"/>
            <a:ext cx="1001394" cy="2578100"/>
          </a:xfrm>
          <a:custGeom>
            <a:avLst/>
            <a:gdLst/>
            <a:ahLst/>
            <a:cxnLst/>
            <a:rect l="l" t="t" r="r" b="b"/>
            <a:pathLst>
              <a:path w="1001395" h="2578100">
                <a:moveTo>
                  <a:pt x="738893" y="1498600"/>
                </a:moveTo>
                <a:lnTo>
                  <a:pt x="496855" y="1498600"/>
                </a:lnTo>
                <a:lnTo>
                  <a:pt x="503415" y="1549400"/>
                </a:lnTo>
                <a:lnTo>
                  <a:pt x="510604" y="1600200"/>
                </a:lnTo>
                <a:lnTo>
                  <a:pt x="518313" y="1651000"/>
                </a:lnTo>
                <a:lnTo>
                  <a:pt x="526433" y="1714500"/>
                </a:lnTo>
                <a:lnTo>
                  <a:pt x="534856" y="1778000"/>
                </a:lnTo>
                <a:lnTo>
                  <a:pt x="538282" y="1803400"/>
                </a:lnTo>
                <a:lnTo>
                  <a:pt x="542761" y="1841500"/>
                </a:lnTo>
                <a:lnTo>
                  <a:pt x="546875" y="1879600"/>
                </a:lnTo>
                <a:lnTo>
                  <a:pt x="549208" y="1917700"/>
                </a:lnTo>
                <a:lnTo>
                  <a:pt x="550213" y="1968500"/>
                </a:lnTo>
                <a:lnTo>
                  <a:pt x="550260" y="2032000"/>
                </a:lnTo>
                <a:lnTo>
                  <a:pt x="549928" y="2082800"/>
                </a:lnTo>
                <a:lnTo>
                  <a:pt x="549298" y="2146300"/>
                </a:lnTo>
                <a:lnTo>
                  <a:pt x="548784" y="2209800"/>
                </a:lnTo>
                <a:lnTo>
                  <a:pt x="548717" y="2273300"/>
                </a:lnTo>
                <a:lnTo>
                  <a:pt x="549426" y="2324100"/>
                </a:lnTo>
                <a:lnTo>
                  <a:pt x="551242" y="2374900"/>
                </a:lnTo>
                <a:lnTo>
                  <a:pt x="559517" y="2425700"/>
                </a:lnTo>
                <a:lnTo>
                  <a:pt x="558519" y="2438400"/>
                </a:lnTo>
                <a:lnTo>
                  <a:pt x="554868" y="2463800"/>
                </a:lnTo>
                <a:lnTo>
                  <a:pt x="547579" y="2489200"/>
                </a:lnTo>
                <a:lnTo>
                  <a:pt x="535665" y="2527300"/>
                </a:lnTo>
                <a:lnTo>
                  <a:pt x="536557" y="2565400"/>
                </a:lnTo>
                <a:lnTo>
                  <a:pt x="563642" y="2578100"/>
                </a:lnTo>
                <a:lnTo>
                  <a:pt x="647242" y="2578100"/>
                </a:lnTo>
                <a:lnTo>
                  <a:pt x="679183" y="2565400"/>
                </a:lnTo>
                <a:lnTo>
                  <a:pt x="702725" y="2540000"/>
                </a:lnTo>
                <a:lnTo>
                  <a:pt x="707362" y="2514600"/>
                </a:lnTo>
                <a:lnTo>
                  <a:pt x="703266" y="2489200"/>
                </a:lnTo>
                <a:lnTo>
                  <a:pt x="700610" y="2463800"/>
                </a:lnTo>
                <a:lnTo>
                  <a:pt x="704825" y="2451100"/>
                </a:lnTo>
                <a:lnTo>
                  <a:pt x="710070" y="2438400"/>
                </a:lnTo>
                <a:lnTo>
                  <a:pt x="715437" y="2425700"/>
                </a:lnTo>
                <a:lnTo>
                  <a:pt x="720015" y="2400300"/>
                </a:lnTo>
                <a:lnTo>
                  <a:pt x="724001" y="2349500"/>
                </a:lnTo>
                <a:lnTo>
                  <a:pt x="726274" y="2298700"/>
                </a:lnTo>
                <a:lnTo>
                  <a:pt x="727178" y="2260600"/>
                </a:lnTo>
                <a:lnTo>
                  <a:pt x="727060" y="2209800"/>
                </a:lnTo>
                <a:lnTo>
                  <a:pt x="726266" y="2159000"/>
                </a:lnTo>
                <a:lnTo>
                  <a:pt x="724034" y="2057400"/>
                </a:lnTo>
                <a:lnTo>
                  <a:pt x="723288" y="2006600"/>
                </a:lnTo>
                <a:lnTo>
                  <a:pt x="723249" y="1955800"/>
                </a:lnTo>
                <a:lnTo>
                  <a:pt x="725305" y="1930400"/>
                </a:lnTo>
                <a:lnTo>
                  <a:pt x="729648" y="1892300"/>
                </a:lnTo>
                <a:lnTo>
                  <a:pt x="734700" y="1841500"/>
                </a:lnTo>
                <a:lnTo>
                  <a:pt x="738887" y="1778000"/>
                </a:lnTo>
                <a:lnTo>
                  <a:pt x="740633" y="1714500"/>
                </a:lnTo>
                <a:lnTo>
                  <a:pt x="740541" y="1638300"/>
                </a:lnTo>
                <a:lnTo>
                  <a:pt x="740468" y="1612900"/>
                </a:lnTo>
                <a:lnTo>
                  <a:pt x="740054" y="1562100"/>
                </a:lnTo>
                <a:lnTo>
                  <a:pt x="739234" y="1511300"/>
                </a:lnTo>
                <a:lnTo>
                  <a:pt x="738893" y="1498600"/>
                </a:lnTo>
                <a:close/>
              </a:path>
              <a:path w="1001395" h="2578100">
                <a:moveTo>
                  <a:pt x="610012" y="393700"/>
                </a:moveTo>
                <a:lnTo>
                  <a:pt x="371293" y="393700"/>
                </a:lnTo>
                <a:lnTo>
                  <a:pt x="364859" y="406400"/>
                </a:lnTo>
                <a:lnTo>
                  <a:pt x="321837" y="419100"/>
                </a:lnTo>
                <a:lnTo>
                  <a:pt x="270076" y="431800"/>
                </a:lnTo>
                <a:lnTo>
                  <a:pt x="222195" y="457200"/>
                </a:lnTo>
                <a:lnTo>
                  <a:pt x="190817" y="469900"/>
                </a:lnTo>
                <a:lnTo>
                  <a:pt x="172769" y="495300"/>
                </a:lnTo>
                <a:lnTo>
                  <a:pt x="147320" y="533400"/>
                </a:lnTo>
                <a:lnTo>
                  <a:pt x="117494" y="584200"/>
                </a:lnTo>
                <a:lnTo>
                  <a:pt x="86313" y="647700"/>
                </a:lnTo>
                <a:lnTo>
                  <a:pt x="56799" y="698500"/>
                </a:lnTo>
                <a:lnTo>
                  <a:pt x="31975" y="749300"/>
                </a:lnTo>
                <a:lnTo>
                  <a:pt x="14865" y="800100"/>
                </a:lnTo>
                <a:lnTo>
                  <a:pt x="8489" y="812800"/>
                </a:lnTo>
                <a:lnTo>
                  <a:pt x="8100" y="838200"/>
                </a:lnTo>
                <a:lnTo>
                  <a:pt x="7923" y="863600"/>
                </a:lnTo>
                <a:lnTo>
                  <a:pt x="9444" y="889000"/>
                </a:lnTo>
                <a:lnTo>
                  <a:pt x="14149" y="901700"/>
                </a:lnTo>
                <a:lnTo>
                  <a:pt x="31275" y="952500"/>
                </a:lnTo>
                <a:lnTo>
                  <a:pt x="49431" y="990600"/>
                </a:lnTo>
                <a:lnTo>
                  <a:pt x="68679" y="1041400"/>
                </a:lnTo>
                <a:lnTo>
                  <a:pt x="89083" y="1092200"/>
                </a:lnTo>
                <a:lnTo>
                  <a:pt x="110707" y="1143000"/>
                </a:lnTo>
                <a:lnTo>
                  <a:pt x="133615" y="1181100"/>
                </a:lnTo>
                <a:lnTo>
                  <a:pt x="157869" y="1219200"/>
                </a:lnTo>
                <a:lnTo>
                  <a:pt x="164985" y="1231900"/>
                </a:lnTo>
                <a:lnTo>
                  <a:pt x="174525" y="1231900"/>
                </a:lnTo>
                <a:lnTo>
                  <a:pt x="186249" y="1244600"/>
                </a:lnTo>
                <a:lnTo>
                  <a:pt x="199914" y="1244600"/>
                </a:lnTo>
                <a:lnTo>
                  <a:pt x="216277" y="1257300"/>
                </a:lnTo>
                <a:lnTo>
                  <a:pt x="233307" y="1257300"/>
                </a:lnTo>
                <a:lnTo>
                  <a:pt x="246578" y="1270000"/>
                </a:lnTo>
                <a:lnTo>
                  <a:pt x="251661" y="1282700"/>
                </a:lnTo>
                <a:lnTo>
                  <a:pt x="249279" y="1320800"/>
                </a:lnTo>
                <a:lnTo>
                  <a:pt x="246497" y="1371600"/>
                </a:lnTo>
                <a:lnTo>
                  <a:pt x="240056" y="1485900"/>
                </a:lnTo>
                <a:lnTo>
                  <a:pt x="236555" y="1536700"/>
                </a:lnTo>
                <a:lnTo>
                  <a:pt x="229394" y="1663700"/>
                </a:lnTo>
                <a:lnTo>
                  <a:pt x="225894" y="1714500"/>
                </a:lnTo>
                <a:lnTo>
                  <a:pt x="222553" y="1752600"/>
                </a:lnTo>
                <a:lnTo>
                  <a:pt x="217934" y="1816100"/>
                </a:lnTo>
                <a:lnTo>
                  <a:pt x="213740" y="1879600"/>
                </a:lnTo>
                <a:lnTo>
                  <a:pt x="209909" y="1930400"/>
                </a:lnTo>
                <a:lnTo>
                  <a:pt x="202848" y="2032000"/>
                </a:lnTo>
                <a:lnTo>
                  <a:pt x="199458" y="2082800"/>
                </a:lnTo>
                <a:lnTo>
                  <a:pt x="195386" y="2133600"/>
                </a:lnTo>
                <a:lnTo>
                  <a:pt x="189804" y="2184400"/>
                </a:lnTo>
                <a:lnTo>
                  <a:pt x="181886" y="2247900"/>
                </a:lnTo>
                <a:lnTo>
                  <a:pt x="170806" y="2298700"/>
                </a:lnTo>
                <a:lnTo>
                  <a:pt x="161042" y="2349500"/>
                </a:lnTo>
                <a:lnTo>
                  <a:pt x="151886" y="2387600"/>
                </a:lnTo>
                <a:lnTo>
                  <a:pt x="147338" y="2413000"/>
                </a:lnTo>
                <a:lnTo>
                  <a:pt x="151401" y="2425700"/>
                </a:lnTo>
                <a:lnTo>
                  <a:pt x="127961" y="2463800"/>
                </a:lnTo>
                <a:lnTo>
                  <a:pt x="92498" y="2489200"/>
                </a:lnTo>
                <a:lnTo>
                  <a:pt x="53639" y="2501900"/>
                </a:lnTo>
                <a:lnTo>
                  <a:pt x="20011" y="2514600"/>
                </a:lnTo>
                <a:lnTo>
                  <a:pt x="11245" y="2514600"/>
                </a:lnTo>
                <a:lnTo>
                  <a:pt x="4669" y="2527300"/>
                </a:lnTo>
                <a:lnTo>
                  <a:pt x="761" y="2527300"/>
                </a:lnTo>
                <a:lnTo>
                  <a:pt x="0" y="2540000"/>
                </a:lnTo>
                <a:lnTo>
                  <a:pt x="1212" y="2552700"/>
                </a:lnTo>
                <a:lnTo>
                  <a:pt x="1859" y="2565400"/>
                </a:lnTo>
                <a:lnTo>
                  <a:pt x="149379" y="2565400"/>
                </a:lnTo>
                <a:lnTo>
                  <a:pt x="192451" y="2552700"/>
                </a:lnTo>
                <a:lnTo>
                  <a:pt x="326655" y="2552700"/>
                </a:lnTo>
                <a:lnTo>
                  <a:pt x="336218" y="2540000"/>
                </a:lnTo>
                <a:lnTo>
                  <a:pt x="341006" y="2514600"/>
                </a:lnTo>
                <a:lnTo>
                  <a:pt x="341549" y="2489200"/>
                </a:lnTo>
                <a:lnTo>
                  <a:pt x="338378" y="2463800"/>
                </a:lnTo>
                <a:lnTo>
                  <a:pt x="336438" y="2451100"/>
                </a:lnTo>
                <a:lnTo>
                  <a:pt x="342559" y="2451100"/>
                </a:lnTo>
                <a:lnTo>
                  <a:pt x="357278" y="2400300"/>
                </a:lnTo>
                <a:lnTo>
                  <a:pt x="364485" y="2349500"/>
                </a:lnTo>
                <a:lnTo>
                  <a:pt x="371524" y="2298700"/>
                </a:lnTo>
                <a:lnTo>
                  <a:pt x="378346" y="2247900"/>
                </a:lnTo>
                <a:lnTo>
                  <a:pt x="384904" y="2184400"/>
                </a:lnTo>
                <a:lnTo>
                  <a:pt x="391148" y="2108200"/>
                </a:lnTo>
                <a:lnTo>
                  <a:pt x="397030" y="2044700"/>
                </a:lnTo>
                <a:lnTo>
                  <a:pt x="402500" y="1968500"/>
                </a:lnTo>
                <a:lnTo>
                  <a:pt x="407509" y="1905000"/>
                </a:lnTo>
                <a:lnTo>
                  <a:pt x="412358" y="1866900"/>
                </a:lnTo>
                <a:lnTo>
                  <a:pt x="420453" y="1816100"/>
                </a:lnTo>
                <a:lnTo>
                  <a:pt x="430854" y="1752600"/>
                </a:lnTo>
                <a:lnTo>
                  <a:pt x="442621" y="1689100"/>
                </a:lnTo>
                <a:lnTo>
                  <a:pt x="454812" y="1638300"/>
                </a:lnTo>
                <a:lnTo>
                  <a:pt x="466487" y="1587500"/>
                </a:lnTo>
                <a:lnTo>
                  <a:pt x="476705" y="1536700"/>
                </a:lnTo>
                <a:lnTo>
                  <a:pt x="484525" y="1498600"/>
                </a:lnTo>
                <a:lnTo>
                  <a:pt x="738893" y="1498600"/>
                </a:lnTo>
                <a:lnTo>
                  <a:pt x="737869" y="1460500"/>
                </a:lnTo>
                <a:lnTo>
                  <a:pt x="735822" y="1422400"/>
                </a:lnTo>
                <a:lnTo>
                  <a:pt x="732952" y="1371600"/>
                </a:lnTo>
                <a:lnTo>
                  <a:pt x="733265" y="1333500"/>
                </a:lnTo>
                <a:lnTo>
                  <a:pt x="737399" y="1295400"/>
                </a:lnTo>
                <a:lnTo>
                  <a:pt x="738500" y="1257300"/>
                </a:lnTo>
                <a:lnTo>
                  <a:pt x="729717" y="1206500"/>
                </a:lnTo>
                <a:lnTo>
                  <a:pt x="802609" y="1206500"/>
                </a:lnTo>
                <a:lnTo>
                  <a:pt x="821158" y="1193800"/>
                </a:lnTo>
                <a:lnTo>
                  <a:pt x="837660" y="1181100"/>
                </a:lnTo>
                <a:lnTo>
                  <a:pt x="864765" y="1143000"/>
                </a:lnTo>
                <a:lnTo>
                  <a:pt x="871464" y="1130300"/>
                </a:lnTo>
                <a:lnTo>
                  <a:pt x="211435" y="1130300"/>
                </a:lnTo>
                <a:lnTo>
                  <a:pt x="197725" y="1092200"/>
                </a:lnTo>
                <a:lnTo>
                  <a:pt x="180554" y="1041400"/>
                </a:lnTo>
                <a:lnTo>
                  <a:pt x="163265" y="977900"/>
                </a:lnTo>
                <a:lnTo>
                  <a:pt x="149200" y="927100"/>
                </a:lnTo>
                <a:lnTo>
                  <a:pt x="141698" y="889000"/>
                </a:lnTo>
                <a:lnTo>
                  <a:pt x="143524" y="876300"/>
                </a:lnTo>
                <a:lnTo>
                  <a:pt x="145114" y="863600"/>
                </a:lnTo>
                <a:lnTo>
                  <a:pt x="147560" y="838200"/>
                </a:lnTo>
                <a:lnTo>
                  <a:pt x="148207" y="825500"/>
                </a:lnTo>
                <a:lnTo>
                  <a:pt x="152614" y="825500"/>
                </a:lnTo>
                <a:lnTo>
                  <a:pt x="165874" y="800100"/>
                </a:lnTo>
                <a:lnTo>
                  <a:pt x="184956" y="774700"/>
                </a:lnTo>
                <a:lnTo>
                  <a:pt x="206463" y="749300"/>
                </a:lnTo>
                <a:lnTo>
                  <a:pt x="227001" y="736600"/>
                </a:lnTo>
                <a:lnTo>
                  <a:pt x="228779" y="723900"/>
                </a:lnTo>
                <a:lnTo>
                  <a:pt x="957740" y="723900"/>
                </a:lnTo>
                <a:lnTo>
                  <a:pt x="933794" y="685800"/>
                </a:lnTo>
                <a:lnTo>
                  <a:pt x="904190" y="635000"/>
                </a:lnTo>
                <a:lnTo>
                  <a:pt x="872674" y="584200"/>
                </a:lnTo>
                <a:lnTo>
                  <a:pt x="842991" y="533400"/>
                </a:lnTo>
                <a:lnTo>
                  <a:pt x="818886" y="508000"/>
                </a:lnTo>
                <a:lnTo>
                  <a:pt x="804105" y="482600"/>
                </a:lnTo>
                <a:lnTo>
                  <a:pt x="774081" y="457200"/>
                </a:lnTo>
                <a:lnTo>
                  <a:pt x="722583" y="431800"/>
                </a:lnTo>
                <a:lnTo>
                  <a:pt x="666718" y="419100"/>
                </a:lnTo>
                <a:lnTo>
                  <a:pt x="623595" y="406400"/>
                </a:lnTo>
                <a:lnTo>
                  <a:pt x="617127" y="406400"/>
                </a:lnTo>
                <a:lnTo>
                  <a:pt x="610012" y="393700"/>
                </a:lnTo>
                <a:close/>
              </a:path>
              <a:path w="1001395" h="2578100">
                <a:moveTo>
                  <a:pt x="957740" y="723900"/>
                </a:moveTo>
                <a:lnTo>
                  <a:pt x="754136" y="723900"/>
                </a:lnTo>
                <a:lnTo>
                  <a:pt x="760685" y="736600"/>
                </a:lnTo>
                <a:lnTo>
                  <a:pt x="763272" y="736600"/>
                </a:lnTo>
                <a:lnTo>
                  <a:pt x="795066" y="774700"/>
                </a:lnTo>
                <a:lnTo>
                  <a:pt x="839704" y="825500"/>
                </a:lnTo>
                <a:lnTo>
                  <a:pt x="852719" y="876300"/>
                </a:lnTo>
                <a:lnTo>
                  <a:pt x="853976" y="889000"/>
                </a:lnTo>
                <a:lnTo>
                  <a:pt x="854436" y="889000"/>
                </a:lnTo>
                <a:lnTo>
                  <a:pt x="847789" y="927100"/>
                </a:lnTo>
                <a:lnTo>
                  <a:pt x="831757" y="990600"/>
                </a:lnTo>
                <a:lnTo>
                  <a:pt x="812208" y="1054100"/>
                </a:lnTo>
                <a:lnTo>
                  <a:pt x="795008" y="1092200"/>
                </a:lnTo>
                <a:lnTo>
                  <a:pt x="271218" y="1092200"/>
                </a:lnTo>
                <a:lnTo>
                  <a:pt x="262375" y="1104900"/>
                </a:lnTo>
                <a:lnTo>
                  <a:pt x="251711" y="1117600"/>
                </a:lnTo>
                <a:lnTo>
                  <a:pt x="242564" y="1117600"/>
                </a:lnTo>
                <a:lnTo>
                  <a:pt x="232061" y="1130300"/>
                </a:lnTo>
                <a:lnTo>
                  <a:pt x="871464" y="1130300"/>
                </a:lnTo>
                <a:lnTo>
                  <a:pt x="891561" y="1092200"/>
                </a:lnTo>
                <a:lnTo>
                  <a:pt x="916936" y="1041400"/>
                </a:lnTo>
                <a:lnTo>
                  <a:pt x="939777" y="990600"/>
                </a:lnTo>
                <a:lnTo>
                  <a:pt x="973414" y="901700"/>
                </a:lnTo>
                <a:lnTo>
                  <a:pt x="981986" y="876300"/>
                </a:lnTo>
                <a:lnTo>
                  <a:pt x="995426" y="863600"/>
                </a:lnTo>
                <a:lnTo>
                  <a:pt x="1000785" y="850900"/>
                </a:lnTo>
                <a:lnTo>
                  <a:pt x="999474" y="812800"/>
                </a:lnTo>
                <a:lnTo>
                  <a:pt x="992902" y="787400"/>
                </a:lnTo>
                <a:lnTo>
                  <a:pt x="988680" y="774700"/>
                </a:lnTo>
                <a:lnTo>
                  <a:pt x="976142" y="774700"/>
                </a:lnTo>
                <a:lnTo>
                  <a:pt x="972284" y="762000"/>
                </a:lnTo>
                <a:lnTo>
                  <a:pt x="957740" y="723900"/>
                </a:lnTo>
                <a:close/>
              </a:path>
              <a:path w="1001395" h="2578100">
                <a:moveTo>
                  <a:pt x="739309" y="723900"/>
                </a:moveTo>
                <a:lnTo>
                  <a:pt x="246366" y="723900"/>
                </a:lnTo>
                <a:lnTo>
                  <a:pt x="247821" y="736600"/>
                </a:lnTo>
                <a:lnTo>
                  <a:pt x="251618" y="762000"/>
                </a:lnTo>
                <a:lnTo>
                  <a:pt x="254006" y="787400"/>
                </a:lnTo>
                <a:lnTo>
                  <a:pt x="256030" y="825500"/>
                </a:lnTo>
                <a:lnTo>
                  <a:pt x="258737" y="850900"/>
                </a:lnTo>
                <a:lnTo>
                  <a:pt x="264719" y="914400"/>
                </a:lnTo>
                <a:lnTo>
                  <a:pt x="270703" y="965200"/>
                </a:lnTo>
                <a:lnTo>
                  <a:pt x="274745" y="1016000"/>
                </a:lnTo>
                <a:lnTo>
                  <a:pt x="274908" y="1054100"/>
                </a:lnTo>
                <a:lnTo>
                  <a:pt x="274452" y="1066800"/>
                </a:lnTo>
                <a:lnTo>
                  <a:pt x="274665" y="1079500"/>
                </a:lnTo>
                <a:lnTo>
                  <a:pt x="274998" y="1092200"/>
                </a:lnTo>
                <a:lnTo>
                  <a:pt x="757997" y="1092200"/>
                </a:lnTo>
                <a:lnTo>
                  <a:pt x="732825" y="1079500"/>
                </a:lnTo>
                <a:lnTo>
                  <a:pt x="710313" y="1079500"/>
                </a:lnTo>
                <a:lnTo>
                  <a:pt x="710454" y="1054100"/>
                </a:lnTo>
                <a:lnTo>
                  <a:pt x="711950" y="990600"/>
                </a:lnTo>
                <a:lnTo>
                  <a:pt x="713546" y="952500"/>
                </a:lnTo>
                <a:lnTo>
                  <a:pt x="717769" y="901700"/>
                </a:lnTo>
                <a:lnTo>
                  <a:pt x="724098" y="838200"/>
                </a:lnTo>
                <a:lnTo>
                  <a:pt x="730306" y="774700"/>
                </a:lnTo>
                <a:lnTo>
                  <a:pt x="734165" y="736600"/>
                </a:lnTo>
                <a:lnTo>
                  <a:pt x="736119" y="736600"/>
                </a:lnTo>
                <a:lnTo>
                  <a:pt x="739309" y="723900"/>
                </a:lnTo>
                <a:close/>
              </a:path>
              <a:path w="1001395" h="2578100">
                <a:moveTo>
                  <a:pt x="605483" y="381000"/>
                </a:moveTo>
                <a:lnTo>
                  <a:pt x="378355" y="381000"/>
                </a:lnTo>
                <a:lnTo>
                  <a:pt x="375551" y="393700"/>
                </a:lnTo>
                <a:lnTo>
                  <a:pt x="606130" y="393700"/>
                </a:lnTo>
                <a:lnTo>
                  <a:pt x="605483" y="381000"/>
                </a:lnTo>
                <a:close/>
              </a:path>
              <a:path w="1001395" h="2578100">
                <a:moveTo>
                  <a:pt x="586826" y="355600"/>
                </a:moveTo>
                <a:lnTo>
                  <a:pt x="394735" y="355600"/>
                </a:lnTo>
                <a:lnTo>
                  <a:pt x="387655" y="368300"/>
                </a:lnTo>
                <a:lnTo>
                  <a:pt x="380423" y="381000"/>
                </a:lnTo>
                <a:lnTo>
                  <a:pt x="604191" y="381000"/>
                </a:lnTo>
                <a:lnTo>
                  <a:pt x="595414" y="368300"/>
                </a:lnTo>
                <a:lnTo>
                  <a:pt x="586826" y="355600"/>
                </a:lnTo>
                <a:close/>
              </a:path>
              <a:path w="1001395" h="2578100">
                <a:moveTo>
                  <a:pt x="629406" y="177800"/>
                </a:moveTo>
                <a:lnTo>
                  <a:pt x="357743" y="177800"/>
                </a:lnTo>
                <a:lnTo>
                  <a:pt x="355034" y="190500"/>
                </a:lnTo>
                <a:lnTo>
                  <a:pt x="361746" y="241300"/>
                </a:lnTo>
                <a:lnTo>
                  <a:pt x="364373" y="254000"/>
                </a:lnTo>
                <a:lnTo>
                  <a:pt x="369669" y="254000"/>
                </a:lnTo>
                <a:lnTo>
                  <a:pt x="381030" y="266700"/>
                </a:lnTo>
                <a:lnTo>
                  <a:pt x="386529" y="279400"/>
                </a:lnTo>
                <a:lnTo>
                  <a:pt x="393582" y="304800"/>
                </a:lnTo>
                <a:lnTo>
                  <a:pt x="399666" y="317500"/>
                </a:lnTo>
                <a:lnTo>
                  <a:pt x="402254" y="355600"/>
                </a:lnTo>
                <a:lnTo>
                  <a:pt x="577710" y="355600"/>
                </a:lnTo>
                <a:lnTo>
                  <a:pt x="576451" y="342900"/>
                </a:lnTo>
                <a:lnTo>
                  <a:pt x="576011" y="330200"/>
                </a:lnTo>
                <a:lnTo>
                  <a:pt x="577027" y="330200"/>
                </a:lnTo>
                <a:lnTo>
                  <a:pt x="580136" y="317500"/>
                </a:lnTo>
                <a:lnTo>
                  <a:pt x="585711" y="304800"/>
                </a:lnTo>
                <a:lnTo>
                  <a:pt x="590748" y="292100"/>
                </a:lnTo>
                <a:lnTo>
                  <a:pt x="595178" y="279400"/>
                </a:lnTo>
                <a:lnTo>
                  <a:pt x="598934" y="266700"/>
                </a:lnTo>
                <a:lnTo>
                  <a:pt x="611507" y="266700"/>
                </a:lnTo>
                <a:lnTo>
                  <a:pt x="617468" y="254000"/>
                </a:lnTo>
                <a:lnTo>
                  <a:pt x="623595" y="228600"/>
                </a:lnTo>
                <a:lnTo>
                  <a:pt x="627326" y="215900"/>
                </a:lnTo>
                <a:lnTo>
                  <a:pt x="630731" y="203200"/>
                </a:lnTo>
                <a:lnTo>
                  <a:pt x="629406" y="177800"/>
                </a:lnTo>
                <a:close/>
              </a:path>
              <a:path w="1001395" h="2578100">
                <a:moveTo>
                  <a:pt x="518979" y="0"/>
                </a:moveTo>
                <a:lnTo>
                  <a:pt x="456844" y="0"/>
                </a:lnTo>
                <a:lnTo>
                  <a:pt x="415729" y="25400"/>
                </a:lnTo>
                <a:lnTo>
                  <a:pt x="395786" y="38100"/>
                </a:lnTo>
                <a:lnTo>
                  <a:pt x="369668" y="76200"/>
                </a:lnTo>
                <a:lnTo>
                  <a:pt x="361402" y="127000"/>
                </a:lnTo>
                <a:lnTo>
                  <a:pt x="362596" y="165100"/>
                </a:lnTo>
                <a:lnTo>
                  <a:pt x="364859" y="177800"/>
                </a:lnTo>
                <a:lnTo>
                  <a:pt x="618947" y="177800"/>
                </a:lnTo>
                <a:lnTo>
                  <a:pt x="622935" y="139700"/>
                </a:lnTo>
                <a:lnTo>
                  <a:pt x="623171" y="101600"/>
                </a:lnTo>
                <a:lnTo>
                  <a:pt x="612249" y="63500"/>
                </a:lnTo>
                <a:lnTo>
                  <a:pt x="582763" y="38100"/>
                </a:lnTo>
                <a:lnTo>
                  <a:pt x="573215" y="25400"/>
                </a:lnTo>
                <a:lnTo>
                  <a:pt x="567441" y="25400"/>
                </a:lnTo>
                <a:lnTo>
                  <a:pt x="563366" y="12700"/>
                </a:lnTo>
                <a:lnTo>
                  <a:pt x="539199" y="12700"/>
                </a:lnTo>
                <a:lnTo>
                  <a:pt x="5189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279900" y="6324600"/>
            <a:ext cx="22218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Product</a:t>
            </a:r>
            <a:r>
              <a:rPr sz="2400" b="1" spc="-80" dirty="0">
                <a:latin typeface="Arial"/>
                <a:cs typeface="Arial"/>
              </a:rPr>
              <a:t> </a:t>
            </a:r>
            <a:r>
              <a:rPr sz="2400" b="1" spc="15" dirty="0">
                <a:latin typeface="Arial"/>
                <a:cs typeface="Arial"/>
              </a:rPr>
              <a:t>Owner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52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8229600" y="6324600"/>
            <a:ext cx="2813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5" dirty="0">
                <a:latin typeface="Arial"/>
                <a:cs typeface="Arial"/>
              </a:rPr>
              <a:t>Development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spc="-40" dirty="0">
                <a:latin typeface="Arial"/>
                <a:cs typeface="Arial"/>
              </a:rPr>
              <a:t>Team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2500630" cy="2500630"/>
          </a:xfrm>
          <a:custGeom>
            <a:avLst/>
            <a:gdLst/>
            <a:ahLst/>
            <a:cxnLst/>
            <a:rect l="l" t="t" r="r" b="b"/>
            <a:pathLst>
              <a:path w="2500630" h="2500630">
                <a:moveTo>
                  <a:pt x="2500008" y="0"/>
                </a:moveTo>
                <a:lnTo>
                  <a:pt x="0" y="0"/>
                </a:lnTo>
                <a:lnTo>
                  <a:pt x="0" y="2500008"/>
                </a:lnTo>
                <a:lnTo>
                  <a:pt x="2500008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2752933" cy="1296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216400" y="4132579"/>
            <a:ext cx="4577715" cy="14547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750" b="0" spc="145" dirty="0">
                <a:solidFill>
                  <a:srgbClr val="FFFFFF"/>
                </a:solidFill>
                <a:latin typeface="Arial"/>
                <a:cs typeface="Arial"/>
              </a:rPr>
              <a:t>Cup</a:t>
            </a:r>
            <a:r>
              <a:rPr sz="5750" b="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750" b="0" spc="150" dirty="0">
                <a:solidFill>
                  <a:srgbClr val="FFFFFF"/>
                </a:solidFill>
                <a:latin typeface="Arial"/>
                <a:cs typeface="Arial"/>
              </a:rPr>
              <a:t>Stacking</a:t>
            </a:r>
            <a:endParaRPr sz="575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200"/>
              </a:spcBef>
            </a:pPr>
            <a:r>
              <a:rPr sz="3450" b="0" i="1" spc="-60" dirty="0">
                <a:solidFill>
                  <a:srgbClr val="FFFFFF"/>
                </a:solidFill>
                <a:latin typeface="Arial"/>
                <a:cs typeface="Arial"/>
              </a:rPr>
              <a:t>Team </a:t>
            </a:r>
            <a:r>
              <a:rPr sz="3450" b="0" i="1" spc="95" dirty="0">
                <a:solidFill>
                  <a:srgbClr val="FFFFFF"/>
                </a:solidFill>
                <a:latin typeface="Arial"/>
                <a:cs typeface="Arial"/>
              </a:rPr>
              <a:t>Building</a:t>
            </a:r>
            <a:r>
              <a:rPr sz="3450" b="0" i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0" i="1" spc="95" dirty="0">
                <a:solidFill>
                  <a:srgbClr val="FFFFFF"/>
                </a:solidFill>
                <a:latin typeface="Arial"/>
                <a:cs typeface="Arial"/>
              </a:rPr>
              <a:t>Activity</a:t>
            </a:r>
            <a:endParaRPr sz="3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200" y="9430105"/>
            <a:ext cx="27686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53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98800" y="9470801"/>
            <a:ext cx="6818630" cy="2025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200" spc="-5" dirty="0">
                <a:solidFill>
                  <a:srgbClr val="888888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888888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888888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888888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888888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888888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54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5245100" y="3949700"/>
            <a:ext cx="251269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5" dirty="0">
                <a:latin typeface="Arial"/>
                <a:cs typeface="Arial"/>
              </a:rPr>
              <a:t>Artefakty</a:t>
            </a:r>
            <a:endParaRPr sz="4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38800" y="4940300"/>
            <a:ext cx="173990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5" dirty="0">
                <a:latin typeface="Arial"/>
                <a:cs typeface="Arial"/>
              </a:rPr>
              <a:t>SCRUM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41800" y="1003300"/>
            <a:ext cx="452310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Product</a:t>
            </a:r>
            <a:r>
              <a:rPr spc="-80" dirty="0"/>
              <a:t> </a:t>
            </a:r>
            <a:r>
              <a:rPr spc="20" dirty="0"/>
              <a:t>backlog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027311" y="5253154"/>
          <a:ext cx="776601" cy="916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4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4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5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2418"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D984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317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F8D984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2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301">
                <a:tc rowSpan="2"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D984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582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F8D984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0" y="0"/>
            <a:ext cx="13004800" cy="9753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73140" y="56069"/>
            <a:ext cx="803211" cy="850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10605" y="2610427"/>
            <a:ext cx="1745187" cy="21400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18605" y="3329179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8" y="0"/>
                </a:lnTo>
                <a:lnTo>
                  <a:pt x="729188" y="702501"/>
                </a:lnTo>
                <a:lnTo>
                  <a:pt x="0" y="702501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90123" y="3065848"/>
            <a:ext cx="1745187" cy="21400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98123" y="3784600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8" y="0"/>
                </a:lnTo>
                <a:lnTo>
                  <a:pt x="729188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75667" y="3540245"/>
            <a:ext cx="1745187" cy="21400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83667" y="4258997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8" y="0"/>
                </a:lnTo>
                <a:lnTo>
                  <a:pt x="729188" y="702501"/>
                </a:lnTo>
                <a:lnTo>
                  <a:pt x="0" y="702501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29805" y="2610427"/>
            <a:ext cx="1745187" cy="21400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137805" y="3329179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5" h="702945">
                <a:moveTo>
                  <a:pt x="0" y="0"/>
                </a:moveTo>
                <a:lnTo>
                  <a:pt x="729188" y="0"/>
                </a:lnTo>
                <a:lnTo>
                  <a:pt x="729188" y="702501"/>
                </a:lnTo>
                <a:lnTo>
                  <a:pt x="0" y="702501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90123" y="3806797"/>
            <a:ext cx="1745187" cy="21400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98123" y="4525548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8" y="0"/>
                </a:lnTo>
                <a:lnTo>
                  <a:pt x="729188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218475" y="3857004"/>
            <a:ext cx="1745187" cy="21400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26475" y="4575755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8" y="0"/>
                </a:lnTo>
                <a:lnTo>
                  <a:pt x="729188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97992" y="4312425"/>
            <a:ext cx="1745187" cy="21400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05992" y="5031176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7" y="0"/>
                </a:lnTo>
                <a:lnTo>
                  <a:pt x="729187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83536" y="4786821"/>
            <a:ext cx="1745187" cy="21400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91536" y="5505573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8" y="0"/>
                </a:lnTo>
                <a:lnTo>
                  <a:pt x="729188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37675" y="3857004"/>
            <a:ext cx="1745187" cy="21400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45675" y="4575755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5" h="702945">
                <a:moveTo>
                  <a:pt x="0" y="0"/>
                </a:moveTo>
                <a:lnTo>
                  <a:pt x="729188" y="0"/>
                </a:lnTo>
                <a:lnTo>
                  <a:pt x="729188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97992" y="5053374"/>
            <a:ext cx="1745187" cy="21400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105992" y="5772124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7" y="0"/>
                </a:lnTo>
                <a:lnTo>
                  <a:pt x="729187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437675" y="4995853"/>
            <a:ext cx="1745187" cy="21400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945675" y="5714605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5" h="702945">
                <a:moveTo>
                  <a:pt x="0" y="0"/>
                </a:moveTo>
                <a:lnTo>
                  <a:pt x="729188" y="0"/>
                </a:lnTo>
                <a:lnTo>
                  <a:pt x="729188" y="702501"/>
                </a:lnTo>
                <a:lnTo>
                  <a:pt x="0" y="702501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17192" y="5451274"/>
            <a:ext cx="1745187" cy="21400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325192" y="6170025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5" h="702945">
                <a:moveTo>
                  <a:pt x="0" y="0"/>
                </a:moveTo>
                <a:lnTo>
                  <a:pt x="729187" y="0"/>
                </a:lnTo>
                <a:lnTo>
                  <a:pt x="729187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02736" y="5925671"/>
            <a:ext cx="1745187" cy="21400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110736" y="6644423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8" y="0"/>
                </a:lnTo>
                <a:lnTo>
                  <a:pt x="729188" y="702501"/>
                </a:lnTo>
                <a:lnTo>
                  <a:pt x="0" y="702501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656876" y="4995853"/>
            <a:ext cx="1745187" cy="21400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164876" y="5714605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5" h="702945">
                <a:moveTo>
                  <a:pt x="0" y="0"/>
                </a:moveTo>
                <a:lnTo>
                  <a:pt x="729187" y="0"/>
                </a:lnTo>
                <a:lnTo>
                  <a:pt x="729187" y="702501"/>
                </a:lnTo>
                <a:lnTo>
                  <a:pt x="0" y="702501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817192" y="6192222"/>
            <a:ext cx="1745187" cy="21400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325192" y="6910974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5" h="702945">
                <a:moveTo>
                  <a:pt x="0" y="0"/>
                </a:moveTo>
                <a:lnTo>
                  <a:pt x="729187" y="0"/>
                </a:lnTo>
                <a:lnTo>
                  <a:pt x="729187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941820" y="3258820"/>
            <a:ext cx="1745187" cy="21400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449820" y="3977570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5" h="702945">
                <a:moveTo>
                  <a:pt x="0" y="0"/>
                </a:moveTo>
                <a:lnTo>
                  <a:pt x="729188" y="0"/>
                </a:lnTo>
                <a:lnTo>
                  <a:pt x="729188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321338" y="3714240"/>
            <a:ext cx="1745187" cy="21400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829338" y="4432992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5" h="702945">
                <a:moveTo>
                  <a:pt x="0" y="0"/>
                </a:moveTo>
                <a:lnTo>
                  <a:pt x="729188" y="0"/>
                </a:lnTo>
                <a:lnTo>
                  <a:pt x="729188" y="702501"/>
                </a:lnTo>
                <a:lnTo>
                  <a:pt x="0" y="702501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106882" y="4188637"/>
            <a:ext cx="1745187" cy="21400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614882" y="4907388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8" y="0"/>
                </a:lnTo>
                <a:lnTo>
                  <a:pt x="729188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161021" y="3258820"/>
            <a:ext cx="1745187" cy="21400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669021" y="3977570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5" h="702945">
                <a:moveTo>
                  <a:pt x="0" y="0"/>
                </a:moveTo>
                <a:lnTo>
                  <a:pt x="729188" y="0"/>
                </a:lnTo>
                <a:lnTo>
                  <a:pt x="729188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321338" y="4455189"/>
            <a:ext cx="1745187" cy="21400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829338" y="5173940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5" h="702945">
                <a:moveTo>
                  <a:pt x="0" y="0"/>
                </a:moveTo>
                <a:lnTo>
                  <a:pt x="729188" y="0"/>
                </a:lnTo>
                <a:lnTo>
                  <a:pt x="729188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026344" y="5619141"/>
            <a:ext cx="1745187" cy="21400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534344" y="6337892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8" y="0"/>
                </a:lnTo>
                <a:lnTo>
                  <a:pt x="729188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405862" y="6074562"/>
            <a:ext cx="1745187" cy="21400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913862" y="6793314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7" y="0"/>
                </a:lnTo>
                <a:lnTo>
                  <a:pt x="729187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191405" y="6548959"/>
            <a:ext cx="1745187" cy="21400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699405" y="7267710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8" y="0"/>
                </a:lnTo>
                <a:lnTo>
                  <a:pt x="729188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245544" y="5619141"/>
            <a:ext cx="1745187" cy="21400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753544" y="6337892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8" y="0"/>
                </a:lnTo>
                <a:lnTo>
                  <a:pt x="729188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405862" y="6815511"/>
            <a:ext cx="1745187" cy="21400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913862" y="7534262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7" y="0"/>
                </a:lnTo>
                <a:lnTo>
                  <a:pt x="729187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272613" y="5925671"/>
            <a:ext cx="1745187" cy="21400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780614" y="6644423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5" h="702945">
                <a:moveTo>
                  <a:pt x="0" y="0"/>
                </a:moveTo>
                <a:lnTo>
                  <a:pt x="729188" y="0"/>
                </a:lnTo>
                <a:lnTo>
                  <a:pt x="729188" y="702501"/>
                </a:lnTo>
                <a:lnTo>
                  <a:pt x="0" y="702501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652131" y="6381092"/>
            <a:ext cx="1745187" cy="21400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60131" y="7099843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5" h="702945">
                <a:moveTo>
                  <a:pt x="0" y="0"/>
                </a:moveTo>
                <a:lnTo>
                  <a:pt x="729188" y="0"/>
                </a:lnTo>
                <a:lnTo>
                  <a:pt x="729188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37675" y="6855489"/>
            <a:ext cx="1745187" cy="21400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945675" y="7574240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5" h="702945">
                <a:moveTo>
                  <a:pt x="0" y="0"/>
                </a:moveTo>
                <a:lnTo>
                  <a:pt x="729188" y="0"/>
                </a:lnTo>
                <a:lnTo>
                  <a:pt x="729188" y="702501"/>
                </a:lnTo>
                <a:lnTo>
                  <a:pt x="0" y="702501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491814" y="5925671"/>
            <a:ext cx="1745187" cy="21400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999814" y="6644423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5" h="702945">
                <a:moveTo>
                  <a:pt x="0" y="0"/>
                </a:moveTo>
                <a:lnTo>
                  <a:pt x="729188" y="0"/>
                </a:lnTo>
                <a:lnTo>
                  <a:pt x="729188" y="702501"/>
                </a:lnTo>
                <a:lnTo>
                  <a:pt x="0" y="702501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652131" y="7122041"/>
            <a:ext cx="1745187" cy="21400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160131" y="7840791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5" h="702945">
                <a:moveTo>
                  <a:pt x="0" y="0"/>
                </a:moveTo>
                <a:lnTo>
                  <a:pt x="729188" y="0"/>
                </a:lnTo>
                <a:lnTo>
                  <a:pt x="729188" y="702502"/>
                </a:lnTo>
                <a:lnTo>
                  <a:pt x="0" y="702502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55</a:t>
            </a:fld>
            <a:endParaRPr spc="-5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99137" y="2437894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07137" y="3156644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5" h="702945">
                <a:moveTo>
                  <a:pt x="0" y="0"/>
                </a:moveTo>
                <a:lnTo>
                  <a:pt x="729187" y="0"/>
                </a:lnTo>
                <a:lnTo>
                  <a:pt x="729187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99137" y="3304954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07137" y="4023704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5" h="702945">
                <a:moveTo>
                  <a:pt x="0" y="0"/>
                </a:moveTo>
                <a:lnTo>
                  <a:pt x="729187" y="0"/>
                </a:lnTo>
                <a:lnTo>
                  <a:pt x="729187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99137" y="4177992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07137" y="4896742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5" h="702945">
                <a:moveTo>
                  <a:pt x="0" y="0"/>
                </a:moveTo>
                <a:lnTo>
                  <a:pt x="729187" y="0"/>
                </a:lnTo>
                <a:lnTo>
                  <a:pt x="729187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99137" y="5045050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07137" y="5763802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5" h="702945">
                <a:moveTo>
                  <a:pt x="0" y="0"/>
                </a:moveTo>
                <a:lnTo>
                  <a:pt x="729187" y="0"/>
                </a:lnTo>
                <a:lnTo>
                  <a:pt x="729187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99137" y="5912110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07137" y="6630860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5" h="702945">
                <a:moveTo>
                  <a:pt x="0" y="0"/>
                </a:moveTo>
                <a:lnTo>
                  <a:pt x="729187" y="0"/>
                </a:lnTo>
                <a:lnTo>
                  <a:pt x="729187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99137" y="6785148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07137" y="7503900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5" h="702945">
                <a:moveTo>
                  <a:pt x="0" y="0"/>
                </a:moveTo>
                <a:lnTo>
                  <a:pt x="729187" y="0"/>
                </a:lnTo>
                <a:lnTo>
                  <a:pt x="729187" y="702501"/>
                </a:lnTo>
                <a:lnTo>
                  <a:pt x="0" y="702501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80642" y="2518877"/>
            <a:ext cx="2843530" cy="7235190"/>
          </a:xfrm>
          <a:custGeom>
            <a:avLst/>
            <a:gdLst/>
            <a:ahLst/>
            <a:cxnLst/>
            <a:rect l="l" t="t" r="r" b="b"/>
            <a:pathLst>
              <a:path w="2843529" h="7235190">
                <a:moveTo>
                  <a:pt x="0" y="0"/>
                </a:moveTo>
                <a:lnTo>
                  <a:pt x="2843514" y="0"/>
                </a:lnTo>
                <a:lnTo>
                  <a:pt x="2843514" y="7234722"/>
                </a:lnTo>
              </a:path>
            </a:pathLst>
          </a:custGeom>
          <a:ln w="76199">
            <a:solidFill>
              <a:srgbClr val="61D836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80642" y="2518877"/>
            <a:ext cx="0" cy="7235190"/>
          </a:xfrm>
          <a:custGeom>
            <a:avLst/>
            <a:gdLst/>
            <a:ahLst/>
            <a:cxnLst/>
            <a:rect l="l" t="t" r="r" b="b"/>
            <a:pathLst>
              <a:path h="7235190">
                <a:moveTo>
                  <a:pt x="0" y="7234722"/>
                </a:moveTo>
                <a:lnTo>
                  <a:pt x="0" y="0"/>
                </a:lnTo>
              </a:path>
            </a:pathLst>
          </a:custGeom>
          <a:ln w="76200">
            <a:solidFill>
              <a:srgbClr val="61D836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299137" y="7690011"/>
            <a:ext cx="1745187" cy="2063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07137" y="8408762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5" h="702945">
                <a:moveTo>
                  <a:pt x="0" y="0"/>
                </a:moveTo>
                <a:lnTo>
                  <a:pt x="729187" y="0"/>
                </a:lnTo>
                <a:lnTo>
                  <a:pt x="729187" y="702502"/>
                </a:lnTo>
                <a:lnTo>
                  <a:pt x="0" y="702502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99137" y="8594873"/>
            <a:ext cx="1745187" cy="11587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07137" y="9313625"/>
            <a:ext cx="729615" cy="440055"/>
          </a:xfrm>
          <a:custGeom>
            <a:avLst/>
            <a:gdLst/>
            <a:ahLst/>
            <a:cxnLst/>
            <a:rect l="l" t="t" r="r" b="b"/>
            <a:pathLst>
              <a:path w="729615" h="440054">
                <a:moveTo>
                  <a:pt x="0" y="0"/>
                </a:moveTo>
                <a:lnTo>
                  <a:pt x="729187" y="0"/>
                </a:lnTo>
                <a:lnTo>
                  <a:pt x="729187" y="439974"/>
                </a:lnTo>
                <a:lnTo>
                  <a:pt x="0" y="439974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394982" y="3660453"/>
            <a:ext cx="0" cy="4253865"/>
          </a:xfrm>
          <a:custGeom>
            <a:avLst/>
            <a:gdLst/>
            <a:ahLst/>
            <a:cxnLst/>
            <a:rect l="l" t="t" r="r" b="b"/>
            <a:pathLst>
              <a:path h="4253865">
                <a:moveTo>
                  <a:pt x="-57150" y="2126850"/>
                </a:moveTo>
                <a:lnTo>
                  <a:pt x="57150" y="2126850"/>
                </a:lnTo>
              </a:path>
            </a:pathLst>
          </a:custGeom>
          <a:ln w="4253701">
            <a:solidFill>
              <a:srgbClr val="EE220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74002" y="3275642"/>
            <a:ext cx="441959" cy="441959"/>
          </a:xfrm>
          <a:custGeom>
            <a:avLst/>
            <a:gdLst/>
            <a:ahLst/>
            <a:cxnLst/>
            <a:rect l="l" t="t" r="r" b="b"/>
            <a:pathLst>
              <a:path w="441959" h="441960">
                <a:moveTo>
                  <a:pt x="220979" y="0"/>
                </a:moveTo>
                <a:lnTo>
                  <a:pt x="0" y="441960"/>
                </a:lnTo>
                <a:lnTo>
                  <a:pt x="441959" y="441960"/>
                </a:lnTo>
                <a:lnTo>
                  <a:pt x="220979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827519" y="3984853"/>
            <a:ext cx="984885" cy="371157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06680" algn="ctr">
              <a:lnSpc>
                <a:spcPct val="100000"/>
              </a:lnSpc>
              <a:spcBef>
                <a:spcPts val="40"/>
              </a:spcBef>
            </a:pPr>
            <a:r>
              <a:rPr sz="2400" b="1" spc="-5" dirty="0">
                <a:solidFill>
                  <a:srgbClr val="EE220C"/>
                </a:solidFill>
                <a:latin typeface="Arial"/>
                <a:cs typeface="Arial"/>
              </a:rPr>
              <a:t>Priorytet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820"/>
              </a:spcBef>
            </a:pPr>
            <a:r>
              <a:rPr sz="2400" i="1" spc="25" dirty="0">
                <a:latin typeface="Arial"/>
                <a:cs typeface="Arial"/>
              </a:rPr>
              <a:t>np. </a:t>
            </a:r>
            <a:r>
              <a:rPr sz="2400" i="1" spc="65" dirty="0">
                <a:latin typeface="Arial"/>
                <a:cs typeface="Arial"/>
              </a:rPr>
              <a:t>po </a:t>
            </a:r>
            <a:r>
              <a:rPr sz="2400" i="1" spc="20" dirty="0">
                <a:latin typeface="Arial"/>
                <a:cs typeface="Arial"/>
              </a:rPr>
              <a:t>wartości</a:t>
            </a:r>
            <a:r>
              <a:rPr sz="2400" i="1" spc="-114" dirty="0">
                <a:latin typeface="Arial"/>
                <a:cs typeface="Arial"/>
              </a:rPr>
              <a:t> </a:t>
            </a:r>
            <a:r>
              <a:rPr sz="2400" i="1" spc="-10" dirty="0">
                <a:latin typeface="Arial"/>
                <a:cs typeface="Arial"/>
              </a:rPr>
              <a:t>biznesowej</a:t>
            </a:r>
            <a:endParaRPr sz="24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56</a:t>
            </a:fld>
            <a:endParaRPr spc="-5" dirty="0"/>
          </a:p>
        </p:txBody>
      </p:sp>
      <p:sp>
        <p:nvSpPr>
          <p:cNvPr id="24" name="object 24"/>
          <p:cNvSpPr txBox="1"/>
          <p:nvPr/>
        </p:nvSpPr>
        <p:spPr>
          <a:xfrm>
            <a:off x="12382500" y="8788400"/>
            <a:ext cx="37846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1" spc="-275" dirty="0">
                <a:solidFill>
                  <a:srgbClr val="929292"/>
                </a:solidFill>
                <a:latin typeface="Arial"/>
                <a:cs typeface="Arial"/>
              </a:rPr>
              <a:t>?</a:t>
            </a:r>
            <a:endParaRPr sz="5000">
              <a:latin typeface="Arial"/>
              <a:cs typeface="Arial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4241800" y="1041400"/>
            <a:ext cx="452310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Product</a:t>
            </a:r>
            <a:r>
              <a:rPr spc="-80" dirty="0"/>
              <a:t> </a:t>
            </a:r>
            <a:r>
              <a:rPr spc="20" dirty="0"/>
              <a:t>backlog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71076" y="2420669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79076" y="3139419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8" y="0"/>
                </a:lnTo>
                <a:lnTo>
                  <a:pt x="729188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71076" y="3287729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79076" y="4006479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8" y="0"/>
                </a:lnTo>
                <a:lnTo>
                  <a:pt x="729188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71076" y="4160766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79076" y="4879517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8" y="0"/>
                </a:lnTo>
                <a:lnTo>
                  <a:pt x="729188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71076" y="5027826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79076" y="5746577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8" y="0"/>
                </a:lnTo>
                <a:lnTo>
                  <a:pt x="729188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71076" y="5894885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79076" y="6613635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8" y="0"/>
                </a:lnTo>
                <a:lnTo>
                  <a:pt x="729188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71076" y="6767924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79076" y="7486675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8" y="0"/>
                </a:lnTo>
                <a:lnTo>
                  <a:pt x="729188" y="702501"/>
                </a:lnTo>
                <a:lnTo>
                  <a:pt x="0" y="702501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52581" y="2501652"/>
            <a:ext cx="2843530" cy="7252334"/>
          </a:xfrm>
          <a:custGeom>
            <a:avLst/>
            <a:gdLst/>
            <a:ahLst/>
            <a:cxnLst/>
            <a:rect l="l" t="t" r="r" b="b"/>
            <a:pathLst>
              <a:path w="2843529" h="7252334">
                <a:moveTo>
                  <a:pt x="0" y="0"/>
                </a:moveTo>
                <a:lnTo>
                  <a:pt x="2843514" y="0"/>
                </a:lnTo>
                <a:lnTo>
                  <a:pt x="2843514" y="7251947"/>
                </a:lnTo>
              </a:path>
            </a:pathLst>
          </a:custGeom>
          <a:ln w="76200">
            <a:solidFill>
              <a:srgbClr val="6C6C6C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52581" y="2501652"/>
            <a:ext cx="0" cy="7252334"/>
          </a:xfrm>
          <a:custGeom>
            <a:avLst/>
            <a:gdLst/>
            <a:ahLst/>
            <a:cxnLst/>
            <a:rect l="l" t="t" r="r" b="b"/>
            <a:pathLst>
              <a:path h="7252334">
                <a:moveTo>
                  <a:pt x="0" y="7251947"/>
                </a:moveTo>
                <a:lnTo>
                  <a:pt x="0" y="0"/>
                </a:lnTo>
              </a:path>
            </a:pathLst>
          </a:custGeom>
          <a:ln w="76200">
            <a:solidFill>
              <a:srgbClr val="6C6C6C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71076" y="7672786"/>
            <a:ext cx="1745187" cy="20808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779076" y="8391537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8" y="0"/>
                </a:lnTo>
                <a:lnTo>
                  <a:pt x="729188" y="702502"/>
                </a:lnTo>
                <a:lnTo>
                  <a:pt x="0" y="702502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71076" y="8577649"/>
            <a:ext cx="1745187" cy="1175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779076" y="9296400"/>
            <a:ext cx="729615" cy="457200"/>
          </a:xfrm>
          <a:custGeom>
            <a:avLst/>
            <a:gdLst/>
            <a:ahLst/>
            <a:cxnLst/>
            <a:rect l="l" t="t" r="r" b="b"/>
            <a:pathLst>
              <a:path w="729614" h="457200">
                <a:moveTo>
                  <a:pt x="0" y="0"/>
                </a:moveTo>
                <a:lnTo>
                  <a:pt x="729188" y="0"/>
                </a:lnTo>
                <a:lnTo>
                  <a:pt x="729188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66921" y="3643228"/>
            <a:ext cx="0" cy="4253865"/>
          </a:xfrm>
          <a:custGeom>
            <a:avLst/>
            <a:gdLst/>
            <a:ahLst/>
            <a:cxnLst/>
            <a:rect l="l" t="t" r="r" b="b"/>
            <a:pathLst>
              <a:path h="4253865">
                <a:moveTo>
                  <a:pt x="-57150" y="2126850"/>
                </a:moveTo>
                <a:lnTo>
                  <a:pt x="57150" y="2126850"/>
                </a:lnTo>
              </a:path>
            </a:pathLst>
          </a:custGeom>
          <a:ln w="4253701">
            <a:solidFill>
              <a:srgbClr val="6C6C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45941" y="3258417"/>
            <a:ext cx="441959" cy="441959"/>
          </a:xfrm>
          <a:custGeom>
            <a:avLst/>
            <a:gdLst/>
            <a:ahLst/>
            <a:cxnLst/>
            <a:rect l="l" t="t" r="r" b="b"/>
            <a:pathLst>
              <a:path w="441960" h="441960">
                <a:moveTo>
                  <a:pt x="220980" y="0"/>
                </a:moveTo>
                <a:lnTo>
                  <a:pt x="0" y="441959"/>
                </a:lnTo>
                <a:lnTo>
                  <a:pt x="441960" y="441959"/>
                </a:lnTo>
                <a:lnTo>
                  <a:pt x="220980" y="0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804920" y="3934053"/>
            <a:ext cx="972185" cy="371157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40"/>
              </a:spcBef>
            </a:pPr>
            <a:r>
              <a:rPr sz="2400" b="1" spc="-5" dirty="0">
                <a:solidFill>
                  <a:srgbClr val="6C6C6C"/>
                </a:solidFill>
                <a:latin typeface="Arial"/>
                <a:cs typeface="Arial"/>
              </a:rPr>
              <a:t>Priorytet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720"/>
              </a:spcBef>
            </a:pPr>
            <a:r>
              <a:rPr sz="2400" i="1" spc="25" dirty="0">
                <a:solidFill>
                  <a:srgbClr val="6C6C6C"/>
                </a:solidFill>
                <a:latin typeface="Arial"/>
                <a:cs typeface="Arial"/>
              </a:rPr>
              <a:t>np. </a:t>
            </a:r>
            <a:r>
              <a:rPr sz="2400" i="1" spc="65" dirty="0">
                <a:solidFill>
                  <a:srgbClr val="6C6C6C"/>
                </a:solidFill>
                <a:latin typeface="Arial"/>
                <a:cs typeface="Arial"/>
              </a:rPr>
              <a:t>po </a:t>
            </a:r>
            <a:r>
              <a:rPr sz="2400" i="1" spc="20" dirty="0">
                <a:solidFill>
                  <a:srgbClr val="6C6C6C"/>
                </a:solidFill>
                <a:latin typeface="Arial"/>
                <a:cs typeface="Arial"/>
              </a:rPr>
              <a:t>wartości</a:t>
            </a:r>
            <a:r>
              <a:rPr sz="2400" i="1" spc="-114" dirty="0">
                <a:solidFill>
                  <a:srgbClr val="6C6C6C"/>
                </a:solidFill>
                <a:latin typeface="Arial"/>
                <a:cs typeface="Arial"/>
              </a:rPr>
              <a:t> </a:t>
            </a:r>
            <a:r>
              <a:rPr sz="2400" i="1" spc="-10" dirty="0">
                <a:solidFill>
                  <a:srgbClr val="6C6C6C"/>
                </a:solidFill>
                <a:latin typeface="Arial"/>
                <a:cs typeface="Arial"/>
              </a:rPr>
              <a:t>biznesowej</a:t>
            </a:r>
            <a:endParaRPr sz="24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57</a:t>
            </a:fld>
            <a:endParaRPr spc="-5" dirty="0"/>
          </a:p>
        </p:txBody>
      </p:sp>
      <p:sp>
        <p:nvSpPr>
          <p:cNvPr id="24" name="object 24"/>
          <p:cNvSpPr txBox="1"/>
          <p:nvPr/>
        </p:nvSpPr>
        <p:spPr>
          <a:xfrm>
            <a:off x="6959600" y="4371340"/>
            <a:ext cx="3632835" cy="1549400"/>
          </a:xfrm>
          <a:prstGeom prst="rect">
            <a:avLst/>
          </a:prstGeom>
        </p:spPr>
        <p:txBody>
          <a:bodyPr vert="horz" wrap="square" lIns="0" tIns="226060" rIns="0" bIns="0" rtlCol="0">
            <a:spAutoFit/>
          </a:bodyPr>
          <a:lstStyle/>
          <a:p>
            <a:pPr marL="520700" indent="-508000">
              <a:lnSpc>
                <a:spcPct val="100000"/>
              </a:lnSpc>
              <a:spcBef>
                <a:spcPts val="1780"/>
              </a:spcBef>
              <a:buAutoNum type="arabicPeriod"/>
              <a:tabLst>
                <a:tab pos="521334" algn="l"/>
              </a:tabLst>
            </a:pPr>
            <a:r>
              <a:rPr sz="3600" b="1" spc="10" dirty="0">
                <a:latin typeface="Arial"/>
                <a:cs typeface="Arial"/>
              </a:rPr>
              <a:t>Nietechniczne</a:t>
            </a:r>
            <a:endParaRPr sz="3600">
              <a:latin typeface="Arial"/>
              <a:cs typeface="Arial"/>
            </a:endParaRPr>
          </a:p>
          <a:p>
            <a:pPr marL="546100" indent="-508000">
              <a:lnSpc>
                <a:spcPct val="100000"/>
              </a:lnSpc>
              <a:spcBef>
                <a:spcPts val="1680"/>
              </a:spcBef>
              <a:buAutoNum type="arabicPeriod"/>
              <a:tabLst>
                <a:tab pos="546735" algn="l"/>
              </a:tabLst>
            </a:pPr>
            <a:r>
              <a:rPr sz="3600" b="1" spc="25" dirty="0">
                <a:latin typeface="Arial"/>
                <a:cs typeface="Arial"/>
              </a:rPr>
              <a:t>Niezależne</a:t>
            </a:r>
            <a:endParaRPr sz="3600">
              <a:latin typeface="Arial"/>
              <a:cs typeface="Arial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Elementy </a:t>
            </a:r>
            <a:r>
              <a:rPr dirty="0"/>
              <a:t>Product</a:t>
            </a:r>
            <a:r>
              <a:rPr spc="-35" dirty="0"/>
              <a:t> </a:t>
            </a:r>
            <a:r>
              <a:rPr spc="5" dirty="0"/>
              <a:t>backlog’u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09628" y="6348675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17628" y="7067426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8" y="0"/>
                </a:lnTo>
                <a:lnTo>
                  <a:pt x="729188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09628" y="7215734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17628" y="7934486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8" y="0"/>
                </a:lnTo>
                <a:lnTo>
                  <a:pt x="729188" y="702502"/>
                </a:lnTo>
                <a:lnTo>
                  <a:pt x="0" y="702502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09628" y="8088773"/>
            <a:ext cx="1745187" cy="16648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17628" y="8807524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8" y="0"/>
                </a:lnTo>
                <a:lnTo>
                  <a:pt x="729188" y="702502"/>
                </a:lnTo>
                <a:lnTo>
                  <a:pt x="0" y="702502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09628" y="8955831"/>
            <a:ext cx="1745187" cy="7977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17628" y="9714091"/>
            <a:ext cx="729615" cy="0"/>
          </a:xfrm>
          <a:custGeom>
            <a:avLst/>
            <a:gdLst/>
            <a:ahLst/>
            <a:cxnLst/>
            <a:rect l="l" t="t" r="r" b="b"/>
            <a:pathLst>
              <a:path w="729614">
                <a:moveTo>
                  <a:pt x="0" y="0"/>
                </a:moveTo>
                <a:lnTo>
                  <a:pt x="729188" y="0"/>
                </a:lnTo>
              </a:path>
            </a:pathLst>
          </a:custGeom>
          <a:ln w="79016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91134" y="6429659"/>
            <a:ext cx="2843530" cy="3324225"/>
          </a:xfrm>
          <a:custGeom>
            <a:avLst/>
            <a:gdLst/>
            <a:ahLst/>
            <a:cxnLst/>
            <a:rect l="l" t="t" r="r" b="b"/>
            <a:pathLst>
              <a:path w="2843529" h="3324225">
                <a:moveTo>
                  <a:pt x="0" y="0"/>
                </a:moveTo>
                <a:lnTo>
                  <a:pt x="2843514" y="0"/>
                </a:lnTo>
                <a:lnTo>
                  <a:pt x="2843514" y="3323940"/>
                </a:lnTo>
              </a:path>
            </a:pathLst>
          </a:custGeom>
          <a:ln w="76200">
            <a:solidFill>
              <a:srgbClr val="6C6C6C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91134" y="6429659"/>
            <a:ext cx="0" cy="3324225"/>
          </a:xfrm>
          <a:custGeom>
            <a:avLst/>
            <a:gdLst/>
            <a:ahLst/>
            <a:cxnLst/>
            <a:rect l="l" t="t" r="r" b="b"/>
            <a:pathLst>
              <a:path h="3324225">
                <a:moveTo>
                  <a:pt x="0" y="3323940"/>
                </a:moveTo>
                <a:lnTo>
                  <a:pt x="0" y="0"/>
                </a:lnTo>
              </a:path>
            </a:pathLst>
          </a:custGeom>
          <a:ln w="76200">
            <a:solidFill>
              <a:srgbClr val="6C6C6C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05475" y="7571234"/>
            <a:ext cx="0" cy="2182495"/>
          </a:xfrm>
          <a:custGeom>
            <a:avLst/>
            <a:gdLst/>
            <a:ahLst/>
            <a:cxnLst/>
            <a:rect l="l" t="t" r="r" b="b"/>
            <a:pathLst>
              <a:path h="2182495">
                <a:moveTo>
                  <a:pt x="-57150" y="1091182"/>
                </a:moveTo>
                <a:lnTo>
                  <a:pt x="57150" y="1091182"/>
                </a:lnTo>
              </a:path>
            </a:pathLst>
          </a:custGeom>
          <a:ln w="2182365">
            <a:solidFill>
              <a:srgbClr val="6C6C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84495" y="7186424"/>
            <a:ext cx="441959" cy="441959"/>
          </a:xfrm>
          <a:custGeom>
            <a:avLst/>
            <a:gdLst/>
            <a:ahLst/>
            <a:cxnLst/>
            <a:rect l="l" t="t" r="r" b="b"/>
            <a:pathLst>
              <a:path w="441960" h="441959">
                <a:moveTo>
                  <a:pt x="220980" y="0"/>
                </a:moveTo>
                <a:lnTo>
                  <a:pt x="0" y="441960"/>
                </a:lnTo>
                <a:lnTo>
                  <a:pt x="441960" y="441960"/>
                </a:lnTo>
                <a:lnTo>
                  <a:pt x="220980" y="0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935220" y="8048853"/>
            <a:ext cx="984885" cy="170243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400" b="1" spc="5" dirty="0">
                <a:solidFill>
                  <a:srgbClr val="6C6C6C"/>
                </a:solidFill>
                <a:latin typeface="Arial"/>
                <a:cs typeface="Arial"/>
              </a:rPr>
              <a:t>rytet</a:t>
            </a:r>
            <a:endParaRPr sz="2400">
              <a:latin typeface="Arial"/>
              <a:cs typeface="Arial"/>
            </a:endParaRPr>
          </a:p>
          <a:p>
            <a:pPr marL="35560">
              <a:lnSpc>
                <a:spcPct val="100000"/>
              </a:lnSpc>
              <a:spcBef>
                <a:spcPts val="1820"/>
              </a:spcBef>
            </a:pPr>
            <a:r>
              <a:rPr sz="2400" i="1" spc="-5" dirty="0">
                <a:solidFill>
                  <a:srgbClr val="6C6C6C"/>
                </a:solidFill>
                <a:latin typeface="Arial"/>
                <a:cs typeface="Arial"/>
              </a:rPr>
              <a:t>i</a:t>
            </a:r>
            <a:r>
              <a:rPr sz="2400" i="1" spc="-45" dirty="0">
                <a:solidFill>
                  <a:srgbClr val="6C6C6C"/>
                </a:solidFill>
                <a:latin typeface="Arial"/>
                <a:cs typeface="Arial"/>
              </a:rPr>
              <a:t> </a:t>
            </a:r>
            <a:r>
              <a:rPr sz="2400" i="1" spc="-10" dirty="0">
                <a:solidFill>
                  <a:srgbClr val="6C6C6C"/>
                </a:solidFill>
                <a:latin typeface="Arial"/>
                <a:cs typeface="Arial"/>
              </a:rPr>
              <a:t>biznesowej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807200" y="6174740"/>
            <a:ext cx="5953760" cy="3362960"/>
          </a:xfrm>
          <a:prstGeom prst="rect">
            <a:avLst/>
          </a:prstGeom>
        </p:spPr>
        <p:txBody>
          <a:bodyPr vert="horz" wrap="square" lIns="0" tIns="238760" rIns="0" bIns="0" rtlCol="0">
            <a:spAutoFit/>
          </a:bodyPr>
          <a:lstStyle/>
          <a:p>
            <a:pPr marL="520700" indent="-508000">
              <a:lnSpc>
                <a:spcPct val="100000"/>
              </a:lnSpc>
              <a:spcBef>
                <a:spcPts val="1880"/>
              </a:spcBef>
              <a:buAutoNum type="arabicPeriod"/>
              <a:tabLst>
                <a:tab pos="521334" algn="l"/>
              </a:tabLst>
            </a:pPr>
            <a:r>
              <a:rPr sz="3600" b="1" spc="10" dirty="0">
                <a:solidFill>
                  <a:srgbClr val="6C6C6C"/>
                </a:solidFill>
                <a:latin typeface="Arial"/>
                <a:cs typeface="Arial"/>
              </a:rPr>
              <a:t>Nietechniczne</a:t>
            </a:r>
            <a:endParaRPr sz="3600">
              <a:latin typeface="Arial"/>
              <a:cs typeface="Arial"/>
            </a:endParaRPr>
          </a:p>
          <a:p>
            <a:pPr marL="546100" indent="-508000">
              <a:lnSpc>
                <a:spcPct val="100000"/>
              </a:lnSpc>
              <a:spcBef>
                <a:spcPts val="1780"/>
              </a:spcBef>
              <a:buAutoNum type="arabicPeriod"/>
              <a:tabLst>
                <a:tab pos="546735" algn="l"/>
              </a:tabLst>
            </a:pPr>
            <a:r>
              <a:rPr sz="3600" b="1" spc="25" dirty="0">
                <a:solidFill>
                  <a:srgbClr val="6C6C6C"/>
                </a:solidFill>
                <a:latin typeface="Arial"/>
                <a:cs typeface="Arial"/>
              </a:rPr>
              <a:t>Niezależne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3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3135"/>
              </a:spcBef>
            </a:pPr>
            <a:r>
              <a:rPr sz="5000" b="1" spc="-275" dirty="0">
                <a:solidFill>
                  <a:srgbClr val="929292"/>
                </a:solidFill>
                <a:latin typeface="Arial"/>
                <a:cs typeface="Arial"/>
              </a:rPr>
              <a:t>?</a:t>
            </a:r>
            <a:endParaRPr sz="5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81200" y="3251200"/>
            <a:ext cx="9048115" cy="1257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0500" marR="5080" indent="-1447800">
              <a:lnSpc>
                <a:spcPct val="102099"/>
              </a:lnSpc>
            </a:pPr>
            <a:r>
              <a:rPr sz="4000" b="1" spc="-20" dirty="0">
                <a:latin typeface="Arial"/>
                <a:cs typeface="Arial"/>
              </a:rPr>
              <a:t>Funkcjonalność </a:t>
            </a:r>
            <a:r>
              <a:rPr sz="4000" b="1" spc="30" dirty="0">
                <a:latin typeface="Arial"/>
                <a:cs typeface="Arial"/>
              </a:rPr>
              <a:t>dostarczająca </a:t>
            </a:r>
            <a:r>
              <a:rPr sz="4000" b="1" spc="20" dirty="0">
                <a:latin typeface="Arial"/>
                <a:cs typeface="Arial"/>
              </a:rPr>
              <a:t>raport  </a:t>
            </a:r>
            <a:r>
              <a:rPr sz="4000" b="1" dirty="0">
                <a:latin typeface="Arial"/>
                <a:cs typeface="Arial"/>
              </a:rPr>
              <a:t>o </a:t>
            </a:r>
            <a:r>
              <a:rPr sz="4000" b="1" spc="-5" dirty="0">
                <a:latin typeface="Arial"/>
                <a:cs typeface="Arial"/>
              </a:rPr>
              <a:t>ostatnich</a:t>
            </a:r>
            <a:r>
              <a:rPr sz="4000" b="1" spc="-10" dirty="0">
                <a:latin typeface="Arial"/>
                <a:cs typeface="Arial"/>
              </a:rPr>
              <a:t> </a:t>
            </a:r>
            <a:r>
              <a:rPr sz="4000" b="1" spc="20" dirty="0">
                <a:latin typeface="Arial"/>
                <a:cs typeface="Arial"/>
              </a:rPr>
              <a:t>transakcjach.</a:t>
            </a:r>
            <a:endParaRPr sz="40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113284" y="3957346"/>
            <a:ext cx="1301750" cy="1236345"/>
          </a:xfrm>
          <a:custGeom>
            <a:avLst/>
            <a:gdLst/>
            <a:ahLst/>
            <a:cxnLst/>
            <a:rect l="l" t="t" r="r" b="b"/>
            <a:pathLst>
              <a:path w="1301750" h="1236345">
                <a:moveTo>
                  <a:pt x="472203" y="1183118"/>
                </a:moveTo>
                <a:lnTo>
                  <a:pt x="332502" y="1183118"/>
                </a:lnTo>
                <a:lnTo>
                  <a:pt x="343034" y="1186167"/>
                </a:lnTo>
                <a:lnTo>
                  <a:pt x="366236" y="1207188"/>
                </a:lnTo>
                <a:lnTo>
                  <a:pt x="384016" y="1223480"/>
                </a:lnTo>
                <a:lnTo>
                  <a:pt x="398631" y="1233648"/>
                </a:lnTo>
                <a:lnTo>
                  <a:pt x="412337" y="1236297"/>
                </a:lnTo>
                <a:lnTo>
                  <a:pt x="427392" y="1230031"/>
                </a:lnTo>
                <a:lnTo>
                  <a:pt x="446054" y="1213456"/>
                </a:lnTo>
                <a:lnTo>
                  <a:pt x="470580" y="1185175"/>
                </a:lnTo>
                <a:lnTo>
                  <a:pt x="472203" y="1183118"/>
                </a:lnTo>
                <a:close/>
              </a:path>
              <a:path w="1301750" h="1236345">
                <a:moveTo>
                  <a:pt x="143878" y="598324"/>
                </a:moveTo>
                <a:lnTo>
                  <a:pt x="135031" y="598409"/>
                </a:lnTo>
                <a:lnTo>
                  <a:pt x="115182" y="603088"/>
                </a:lnTo>
                <a:lnTo>
                  <a:pt x="103641" y="605432"/>
                </a:lnTo>
                <a:lnTo>
                  <a:pt x="91454" y="608954"/>
                </a:lnTo>
                <a:lnTo>
                  <a:pt x="79076" y="614982"/>
                </a:lnTo>
                <a:lnTo>
                  <a:pt x="76948" y="620679"/>
                </a:lnTo>
                <a:lnTo>
                  <a:pt x="77925" y="627463"/>
                </a:lnTo>
                <a:lnTo>
                  <a:pt x="80166" y="634935"/>
                </a:lnTo>
                <a:lnTo>
                  <a:pt x="81827" y="642701"/>
                </a:lnTo>
                <a:lnTo>
                  <a:pt x="74907" y="650096"/>
                </a:lnTo>
                <a:lnTo>
                  <a:pt x="56644" y="655082"/>
                </a:lnTo>
                <a:lnTo>
                  <a:pt x="33596" y="660727"/>
                </a:lnTo>
                <a:lnTo>
                  <a:pt x="12320" y="670101"/>
                </a:lnTo>
                <a:lnTo>
                  <a:pt x="10701" y="674721"/>
                </a:lnTo>
                <a:lnTo>
                  <a:pt x="12312" y="681517"/>
                </a:lnTo>
                <a:lnTo>
                  <a:pt x="14297" y="688343"/>
                </a:lnTo>
                <a:lnTo>
                  <a:pt x="13802" y="693059"/>
                </a:lnTo>
                <a:lnTo>
                  <a:pt x="6632" y="699648"/>
                </a:lnTo>
                <a:lnTo>
                  <a:pt x="1760" y="703760"/>
                </a:lnTo>
                <a:lnTo>
                  <a:pt x="0" y="708367"/>
                </a:lnTo>
                <a:lnTo>
                  <a:pt x="22879" y="763685"/>
                </a:lnTo>
                <a:lnTo>
                  <a:pt x="45532" y="809574"/>
                </a:lnTo>
                <a:lnTo>
                  <a:pt x="69642" y="854587"/>
                </a:lnTo>
                <a:lnTo>
                  <a:pt x="94730" y="899204"/>
                </a:lnTo>
                <a:lnTo>
                  <a:pt x="120314" y="943906"/>
                </a:lnTo>
                <a:lnTo>
                  <a:pt x="145913" y="989175"/>
                </a:lnTo>
                <a:lnTo>
                  <a:pt x="171049" y="1035491"/>
                </a:lnTo>
                <a:lnTo>
                  <a:pt x="195239" y="1083335"/>
                </a:lnTo>
                <a:lnTo>
                  <a:pt x="229102" y="1146140"/>
                </a:lnTo>
                <a:lnTo>
                  <a:pt x="256440" y="1183202"/>
                </a:lnTo>
                <a:lnTo>
                  <a:pt x="278319" y="1200258"/>
                </a:lnTo>
                <a:lnTo>
                  <a:pt x="295800" y="1203043"/>
                </a:lnTo>
                <a:lnTo>
                  <a:pt x="309949" y="1197291"/>
                </a:lnTo>
                <a:lnTo>
                  <a:pt x="321829" y="1188737"/>
                </a:lnTo>
                <a:lnTo>
                  <a:pt x="332502" y="1183118"/>
                </a:lnTo>
                <a:lnTo>
                  <a:pt x="472203" y="1183118"/>
                </a:lnTo>
                <a:lnTo>
                  <a:pt x="503226" y="1143795"/>
                </a:lnTo>
                <a:lnTo>
                  <a:pt x="601912" y="1016154"/>
                </a:lnTo>
                <a:lnTo>
                  <a:pt x="617010" y="995428"/>
                </a:lnTo>
                <a:lnTo>
                  <a:pt x="636730" y="969136"/>
                </a:lnTo>
                <a:lnTo>
                  <a:pt x="660595" y="937872"/>
                </a:lnTo>
                <a:lnTo>
                  <a:pt x="688129" y="902230"/>
                </a:lnTo>
                <a:lnTo>
                  <a:pt x="712713" y="870687"/>
                </a:lnTo>
                <a:lnTo>
                  <a:pt x="369482" y="870687"/>
                </a:lnTo>
                <a:lnTo>
                  <a:pt x="315885" y="802763"/>
                </a:lnTo>
                <a:lnTo>
                  <a:pt x="255545" y="720195"/>
                </a:lnTo>
                <a:lnTo>
                  <a:pt x="221899" y="676766"/>
                </a:lnTo>
                <a:lnTo>
                  <a:pt x="206898" y="659026"/>
                </a:lnTo>
                <a:lnTo>
                  <a:pt x="191275" y="641756"/>
                </a:lnTo>
                <a:lnTo>
                  <a:pt x="175438" y="624641"/>
                </a:lnTo>
                <a:lnTo>
                  <a:pt x="159797" y="607366"/>
                </a:lnTo>
                <a:lnTo>
                  <a:pt x="152142" y="601066"/>
                </a:lnTo>
                <a:lnTo>
                  <a:pt x="143878" y="598324"/>
                </a:lnTo>
                <a:close/>
              </a:path>
              <a:path w="1301750" h="1236345">
                <a:moveTo>
                  <a:pt x="1173415" y="0"/>
                </a:moveTo>
                <a:lnTo>
                  <a:pt x="1134287" y="27491"/>
                </a:lnTo>
                <a:lnTo>
                  <a:pt x="1080755" y="79210"/>
                </a:lnTo>
                <a:lnTo>
                  <a:pt x="1047448" y="113131"/>
                </a:lnTo>
                <a:lnTo>
                  <a:pt x="1010532" y="151558"/>
                </a:lnTo>
                <a:lnTo>
                  <a:pt x="970573" y="193839"/>
                </a:lnTo>
                <a:lnTo>
                  <a:pt x="928134" y="239322"/>
                </a:lnTo>
                <a:lnTo>
                  <a:pt x="883781" y="287356"/>
                </a:lnTo>
                <a:lnTo>
                  <a:pt x="791585" y="388467"/>
                </a:lnTo>
                <a:lnTo>
                  <a:pt x="698501" y="491957"/>
                </a:lnTo>
                <a:lnTo>
                  <a:pt x="603939" y="598409"/>
                </a:lnTo>
                <a:lnTo>
                  <a:pt x="527729" y="685220"/>
                </a:lnTo>
                <a:lnTo>
                  <a:pt x="459070" y="764565"/>
                </a:lnTo>
                <a:lnTo>
                  <a:pt x="430897" y="797634"/>
                </a:lnTo>
                <a:lnTo>
                  <a:pt x="389689" y="847307"/>
                </a:lnTo>
                <a:lnTo>
                  <a:pt x="385046" y="852892"/>
                </a:lnTo>
                <a:lnTo>
                  <a:pt x="380172" y="858524"/>
                </a:lnTo>
                <a:lnTo>
                  <a:pt x="369482" y="870687"/>
                </a:lnTo>
                <a:lnTo>
                  <a:pt x="712713" y="870687"/>
                </a:lnTo>
                <a:lnTo>
                  <a:pt x="787992" y="774970"/>
                </a:lnTo>
                <a:lnTo>
                  <a:pt x="903750" y="629680"/>
                </a:lnTo>
                <a:lnTo>
                  <a:pt x="928939" y="598324"/>
                </a:lnTo>
                <a:lnTo>
                  <a:pt x="1060615" y="435619"/>
                </a:lnTo>
                <a:lnTo>
                  <a:pt x="1131563" y="349130"/>
                </a:lnTo>
                <a:lnTo>
                  <a:pt x="1163500" y="310598"/>
                </a:lnTo>
                <a:lnTo>
                  <a:pt x="1192445" y="276001"/>
                </a:lnTo>
                <a:lnTo>
                  <a:pt x="1217922" y="245931"/>
                </a:lnTo>
                <a:lnTo>
                  <a:pt x="1265892" y="191322"/>
                </a:lnTo>
                <a:lnTo>
                  <a:pt x="1274723" y="180601"/>
                </a:lnTo>
                <a:lnTo>
                  <a:pt x="1282782" y="169239"/>
                </a:lnTo>
                <a:lnTo>
                  <a:pt x="1289789" y="156893"/>
                </a:lnTo>
                <a:lnTo>
                  <a:pt x="1298945" y="137552"/>
                </a:lnTo>
                <a:lnTo>
                  <a:pt x="1301462" y="125159"/>
                </a:lnTo>
                <a:lnTo>
                  <a:pt x="1296503" y="113928"/>
                </a:lnTo>
                <a:lnTo>
                  <a:pt x="1261591" y="86873"/>
                </a:lnTo>
                <a:lnTo>
                  <a:pt x="1252654" y="86751"/>
                </a:lnTo>
                <a:lnTo>
                  <a:pt x="1236689" y="84901"/>
                </a:lnTo>
                <a:lnTo>
                  <a:pt x="1225554" y="78037"/>
                </a:lnTo>
                <a:lnTo>
                  <a:pt x="1219478" y="66775"/>
                </a:lnTo>
                <a:lnTo>
                  <a:pt x="1218694" y="51733"/>
                </a:lnTo>
                <a:lnTo>
                  <a:pt x="1219267" y="46793"/>
                </a:lnTo>
                <a:lnTo>
                  <a:pt x="1218001" y="40387"/>
                </a:lnTo>
                <a:lnTo>
                  <a:pt x="1214885" y="36710"/>
                </a:lnTo>
                <a:lnTo>
                  <a:pt x="1206611" y="28271"/>
                </a:lnTo>
                <a:lnTo>
                  <a:pt x="1194860" y="17636"/>
                </a:lnTo>
                <a:lnTo>
                  <a:pt x="1182753" y="7360"/>
                </a:lnTo>
                <a:lnTo>
                  <a:pt x="1173415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Elementy </a:t>
            </a:r>
            <a:r>
              <a:rPr dirty="0"/>
              <a:t>Product</a:t>
            </a:r>
            <a:r>
              <a:rPr spc="-35" dirty="0"/>
              <a:t> </a:t>
            </a:r>
            <a:r>
              <a:rPr spc="5" dirty="0"/>
              <a:t>backlog’u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58</a:t>
            </a:fld>
            <a:endParaRPr spc="-5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600" y="9410700"/>
            <a:ext cx="2514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56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63700" y="3200400"/>
            <a:ext cx="9681210" cy="1257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23900" marR="5080" indent="-711200">
              <a:lnSpc>
                <a:spcPct val="102099"/>
              </a:lnSpc>
            </a:pPr>
            <a:r>
              <a:rPr sz="4000" b="1" spc="5" dirty="0">
                <a:latin typeface="Arial"/>
                <a:cs typeface="Arial"/>
              </a:rPr>
              <a:t>Umożliwienie </a:t>
            </a:r>
            <a:r>
              <a:rPr sz="4000" b="1" dirty="0">
                <a:latin typeface="Arial"/>
                <a:cs typeface="Arial"/>
              </a:rPr>
              <a:t>administratorowi </a:t>
            </a:r>
            <a:r>
              <a:rPr sz="4000" b="1" spc="-25" dirty="0">
                <a:latin typeface="Arial"/>
                <a:cs typeface="Arial"/>
              </a:rPr>
              <a:t>systemu  </a:t>
            </a:r>
            <a:r>
              <a:rPr sz="4000" b="1" spc="10" dirty="0">
                <a:latin typeface="Arial"/>
                <a:cs typeface="Arial"/>
              </a:rPr>
              <a:t>blokowania </a:t>
            </a:r>
            <a:r>
              <a:rPr sz="4000" b="1" spc="-65" dirty="0">
                <a:latin typeface="Arial"/>
                <a:cs typeface="Arial"/>
              </a:rPr>
              <a:t>innych</a:t>
            </a:r>
            <a:r>
              <a:rPr sz="4000" b="1" spc="-10" dirty="0">
                <a:latin typeface="Arial"/>
                <a:cs typeface="Arial"/>
              </a:rPr>
              <a:t> </a:t>
            </a:r>
            <a:r>
              <a:rPr sz="4000" b="1" spc="-5" dirty="0">
                <a:latin typeface="Arial"/>
                <a:cs typeface="Arial"/>
              </a:rPr>
              <a:t>użytkowników.</a:t>
            </a:r>
            <a:endParaRPr sz="4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281163" y="3936959"/>
            <a:ext cx="1301750" cy="1236345"/>
          </a:xfrm>
          <a:custGeom>
            <a:avLst/>
            <a:gdLst/>
            <a:ahLst/>
            <a:cxnLst/>
            <a:rect l="l" t="t" r="r" b="b"/>
            <a:pathLst>
              <a:path w="1301750" h="1236345">
                <a:moveTo>
                  <a:pt x="472204" y="1183118"/>
                </a:moveTo>
                <a:lnTo>
                  <a:pt x="332502" y="1183118"/>
                </a:lnTo>
                <a:lnTo>
                  <a:pt x="343034" y="1186167"/>
                </a:lnTo>
                <a:lnTo>
                  <a:pt x="366236" y="1207188"/>
                </a:lnTo>
                <a:lnTo>
                  <a:pt x="384016" y="1223480"/>
                </a:lnTo>
                <a:lnTo>
                  <a:pt x="398631" y="1233648"/>
                </a:lnTo>
                <a:lnTo>
                  <a:pt x="412337" y="1236297"/>
                </a:lnTo>
                <a:lnTo>
                  <a:pt x="427392" y="1230031"/>
                </a:lnTo>
                <a:lnTo>
                  <a:pt x="446054" y="1213456"/>
                </a:lnTo>
                <a:lnTo>
                  <a:pt x="470580" y="1185175"/>
                </a:lnTo>
                <a:lnTo>
                  <a:pt x="472204" y="1183118"/>
                </a:lnTo>
                <a:close/>
              </a:path>
              <a:path w="1301750" h="1236345">
                <a:moveTo>
                  <a:pt x="143879" y="598324"/>
                </a:moveTo>
                <a:lnTo>
                  <a:pt x="135032" y="598409"/>
                </a:lnTo>
                <a:lnTo>
                  <a:pt x="115183" y="603088"/>
                </a:lnTo>
                <a:lnTo>
                  <a:pt x="103641" y="605432"/>
                </a:lnTo>
                <a:lnTo>
                  <a:pt x="91455" y="608954"/>
                </a:lnTo>
                <a:lnTo>
                  <a:pt x="79077" y="614982"/>
                </a:lnTo>
                <a:lnTo>
                  <a:pt x="76948" y="620679"/>
                </a:lnTo>
                <a:lnTo>
                  <a:pt x="77925" y="627463"/>
                </a:lnTo>
                <a:lnTo>
                  <a:pt x="80166" y="634935"/>
                </a:lnTo>
                <a:lnTo>
                  <a:pt x="81827" y="642701"/>
                </a:lnTo>
                <a:lnTo>
                  <a:pt x="74907" y="650096"/>
                </a:lnTo>
                <a:lnTo>
                  <a:pt x="56644" y="655082"/>
                </a:lnTo>
                <a:lnTo>
                  <a:pt x="33596" y="660727"/>
                </a:lnTo>
                <a:lnTo>
                  <a:pt x="12320" y="670101"/>
                </a:lnTo>
                <a:lnTo>
                  <a:pt x="10701" y="674721"/>
                </a:lnTo>
                <a:lnTo>
                  <a:pt x="12312" y="681517"/>
                </a:lnTo>
                <a:lnTo>
                  <a:pt x="14297" y="688343"/>
                </a:lnTo>
                <a:lnTo>
                  <a:pt x="13802" y="693059"/>
                </a:lnTo>
                <a:lnTo>
                  <a:pt x="6632" y="699648"/>
                </a:lnTo>
                <a:lnTo>
                  <a:pt x="1760" y="703760"/>
                </a:lnTo>
                <a:lnTo>
                  <a:pt x="0" y="708367"/>
                </a:lnTo>
                <a:lnTo>
                  <a:pt x="22879" y="763685"/>
                </a:lnTo>
                <a:lnTo>
                  <a:pt x="45532" y="809574"/>
                </a:lnTo>
                <a:lnTo>
                  <a:pt x="69643" y="854587"/>
                </a:lnTo>
                <a:lnTo>
                  <a:pt x="94730" y="899204"/>
                </a:lnTo>
                <a:lnTo>
                  <a:pt x="120314" y="943906"/>
                </a:lnTo>
                <a:lnTo>
                  <a:pt x="145914" y="989175"/>
                </a:lnTo>
                <a:lnTo>
                  <a:pt x="171049" y="1035491"/>
                </a:lnTo>
                <a:lnTo>
                  <a:pt x="195239" y="1083335"/>
                </a:lnTo>
                <a:lnTo>
                  <a:pt x="229102" y="1146140"/>
                </a:lnTo>
                <a:lnTo>
                  <a:pt x="256440" y="1183202"/>
                </a:lnTo>
                <a:lnTo>
                  <a:pt x="278319" y="1200258"/>
                </a:lnTo>
                <a:lnTo>
                  <a:pt x="295800" y="1203043"/>
                </a:lnTo>
                <a:lnTo>
                  <a:pt x="309949" y="1197291"/>
                </a:lnTo>
                <a:lnTo>
                  <a:pt x="321829" y="1188737"/>
                </a:lnTo>
                <a:lnTo>
                  <a:pt x="332502" y="1183118"/>
                </a:lnTo>
                <a:lnTo>
                  <a:pt x="472204" y="1183118"/>
                </a:lnTo>
                <a:lnTo>
                  <a:pt x="503227" y="1143795"/>
                </a:lnTo>
                <a:lnTo>
                  <a:pt x="601913" y="1016154"/>
                </a:lnTo>
                <a:lnTo>
                  <a:pt x="617012" y="995428"/>
                </a:lnTo>
                <a:lnTo>
                  <a:pt x="636731" y="969136"/>
                </a:lnTo>
                <a:lnTo>
                  <a:pt x="660596" y="937872"/>
                </a:lnTo>
                <a:lnTo>
                  <a:pt x="688130" y="902230"/>
                </a:lnTo>
                <a:lnTo>
                  <a:pt x="712714" y="870687"/>
                </a:lnTo>
                <a:lnTo>
                  <a:pt x="369483" y="870687"/>
                </a:lnTo>
                <a:lnTo>
                  <a:pt x="315885" y="802763"/>
                </a:lnTo>
                <a:lnTo>
                  <a:pt x="255545" y="720195"/>
                </a:lnTo>
                <a:lnTo>
                  <a:pt x="221899" y="676766"/>
                </a:lnTo>
                <a:lnTo>
                  <a:pt x="206898" y="659026"/>
                </a:lnTo>
                <a:lnTo>
                  <a:pt x="191275" y="641756"/>
                </a:lnTo>
                <a:lnTo>
                  <a:pt x="175438" y="624641"/>
                </a:lnTo>
                <a:lnTo>
                  <a:pt x="159797" y="607366"/>
                </a:lnTo>
                <a:lnTo>
                  <a:pt x="152142" y="601066"/>
                </a:lnTo>
                <a:lnTo>
                  <a:pt x="143879" y="598324"/>
                </a:lnTo>
                <a:close/>
              </a:path>
              <a:path w="1301750" h="1236345">
                <a:moveTo>
                  <a:pt x="1173415" y="0"/>
                </a:moveTo>
                <a:lnTo>
                  <a:pt x="1134287" y="27491"/>
                </a:lnTo>
                <a:lnTo>
                  <a:pt x="1080755" y="79210"/>
                </a:lnTo>
                <a:lnTo>
                  <a:pt x="1047448" y="113131"/>
                </a:lnTo>
                <a:lnTo>
                  <a:pt x="1010532" y="151558"/>
                </a:lnTo>
                <a:lnTo>
                  <a:pt x="970573" y="193839"/>
                </a:lnTo>
                <a:lnTo>
                  <a:pt x="928134" y="239322"/>
                </a:lnTo>
                <a:lnTo>
                  <a:pt x="883781" y="287356"/>
                </a:lnTo>
                <a:lnTo>
                  <a:pt x="791585" y="388467"/>
                </a:lnTo>
                <a:lnTo>
                  <a:pt x="698501" y="491957"/>
                </a:lnTo>
                <a:lnTo>
                  <a:pt x="603939" y="598409"/>
                </a:lnTo>
                <a:lnTo>
                  <a:pt x="527729" y="685220"/>
                </a:lnTo>
                <a:lnTo>
                  <a:pt x="459070" y="764565"/>
                </a:lnTo>
                <a:lnTo>
                  <a:pt x="430897" y="797634"/>
                </a:lnTo>
                <a:lnTo>
                  <a:pt x="389689" y="847307"/>
                </a:lnTo>
                <a:lnTo>
                  <a:pt x="385046" y="852893"/>
                </a:lnTo>
                <a:lnTo>
                  <a:pt x="380172" y="858524"/>
                </a:lnTo>
                <a:lnTo>
                  <a:pt x="369483" y="870687"/>
                </a:lnTo>
                <a:lnTo>
                  <a:pt x="712714" y="870687"/>
                </a:lnTo>
                <a:lnTo>
                  <a:pt x="787993" y="774970"/>
                </a:lnTo>
                <a:lnTo>
                  <a:pt x="903750" y="629680"/>
                </a:lnTo>
                <a:lnTo>
                  <a:pt x="928939" y="598324"/>
                </a:lnTo>
                <a:lnTo>
                  <a:pt x="1060615" y="435619"/>
                </a:lnTo>
                <a:lnTo>
                  <a:pt x="1131563" y="349130"/>
                </a:lnTo>
                <a:lnTo>
                  <a:pt x="1163500" y="310598"/>
                </a:lnTo>
                <a:lnTo>
                  <a:pt x="1192445" y="276001"/>
                </a:lnTo>
                <a:lnTo>
                  <a:pt x="1217922" y="245931"/>
                </a:lnTo>
                <a:lnTo>
                  <a:pt x="1265892" y="191322"/>
                </a:lnTo>
                <a:lnTo>
                  <a:pt x="1274724" y="180601"/>
                </a:lnTo>
                <a:lnTo>
                  <a:pt x="1282783" y="169239"/>
                </a:lnTo>
                <a:lnTo>
                  <a:pt x="1289789" y="156893"/>
                </a:lnTo>
                <a:lnTo>
                  <a:pt x="1298945" y="137552"/>
                </a:lnTo>
                <a:lnTo>
                  <a:pt x="1301463" y="125160"/>
                </a:lnTo>
                <a:lnTo>
                  <a:pt x="1296503" y="113928"/>
                </a:lnTo>
                <a:lnTo>
                  <a:pt x="1261591" y="86874"/>
                </a:lnTo>
                <a:lnTo>
                  <a:pt x="1252655" y="86751"/>
                </a:lnTo>
                <a:lnTo>
                  <a:pt x="1236690" y="84901"/>
                </a:lnTo>
                <a:lnTo>
                  <a:pt x="1225554" y="78037"/>
                </a:lnTo>
                <a:lnTo>
                  <a:pt x="1219478" y="66775"/>
                </a:lnTo>
                <a:lnTo>
                  <a:pt x="1218694" y="51733"/>
                </a:lnTo>
                <a:lnTo>
                  <a:pt x="1219267" y="46794"/>
                </a:lnTo>
                <a:lnTo>
                  <a:pt x="1218001" y="40387"/>
                </a:lnTo>
                <a:lnTo>
                  <a:pt x="1214886" y="36710"/>
                </a:lnTo>
                <a:lnTo>
                  <a:pt x="1206612" y="28271"/>
                </a:lnTo>
                <a:lnTo>
                  <a:pt x="1194860" y="17636"/>
                </a:lnTo>
                <a:lnTo>
                  <a:pt x="1182754" y="7360"/>
                </a:lnTo>
                <a:lnTo>
                  <a:pt x="1173415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09628" y="6348675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17628" y="7067426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8" y="0"/>
                </a:lnTo>
                <a:lnTo>
                  <a:pt x="729188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09628" y="7215734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17628" y="7934486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8" y="0"/>
                </a:lnTo>
                <a:lnTo>
                  <a:pt x="729188" y="702502"/>
                </a:lnTo>
                <a:lnTo>
                  <a:pt x="0" y="702502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09628" y="8088773"/>
            <a:ext cx="1745187" cy="16648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17628" y="8807524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8" y="0"/>
                </a:lnTo>
                <a:lnTo>
                  <a:pt x="729188" y="702502"/>
                </a:lnTo>
                <a:lnTo>
                  <a:pt x="0" y="702502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09628" y="8955831"/>
            <a:ext cx="1745187" cy="7977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17628" y="9714091"/>
            <a:ext cx="729615" cy="0"/>
          </a:xfrm>
          <a:custGeom>
            <a:avLst/>
            <a:gdLst/>
            <a:ahLst/>
            <a:cxnLst/>
            <a:rect l="l" t="t" r="r" b="b"/>
            <a:pathLst>
              <a:path w="729614">
                <a:moveTo>
                  <a:pt x="0" y="0"/>
                </a:moveTo>
                <a:lnTo>
                  <a:pt x="729188" y="0"/>
                </a:lnTo>
              </a:path>
            </a:pathLst>
          </a:custGeom>
          <a:ln w="79016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91134" y="6429659"/>
            <a:ext cx="2843530" cy="3324225"/>
          </a:xfrm>
          <a:custGeom>
            <a:avLst/>
            <a:gdLst/>
            <a:ahLst/>
            <a:cxnLst/>
            <a:rect l="l" t="t" r="r" b="b"/>
            <a:pathLst>
              <a:path w="2843529" h="3324225">
                <a:moveTo>
                  <a:pt x="0" y="0"/>
                </a:moveTo>
                <a:lnTo>
                  <a:pt x="2843514" y="0"/>
                </a:lnTo>
                <a:lnTo>
                  <a:pt x="2843514" y="3323940"/>
                </a:lnTo>
              </a:path>
            </a:pathLst>
          </a:custGeom>
          <a:ln w="76200">
            <a:solidFill>
              <a:srgbClr val="6C6C6C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91134" y="6429659"/>
            <a:ext cx="0" cy="3324225"/>
          </a:xfrm>
          <a:custGeom>
            <a:avLst/>
            <a:gdLst/>
            <a:ahLst/>
            <a:cxnLst/>
            <a:rect l="l" t="t" r="r" b="b"/>
            <a:pathLst>
              <a:path h="3324225">
                <a:moveTo>
                  <a:pt x="0" y="3323940"/>
                </a:moveTo>
                <a:lnTo>
                  <a:pt x="0" y="0"/>
                </a:lnTo>
              </a:path>
            </a:pathLst>
          </a:custGeom>
          <a:ln w="76200">
            <a:solidFill>
              <a:srgbClr val="6C6C6C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05475" y="7571234"/>
            <a:ext cx="0" cy="2182495"/>
          </a:xfrm>
          <a:custGeom>
            <a:avLst/>
            <a:gdLst/>
            <a:ahLst/>
            <a:cxnLst/>
            <a:rect l="l" t="t" r="r" b="b"/>
            <a:pathLst>
              <a:path h="2182495">
                <a:moveTo>
                  <a:pt x="-57150" y="1091182"/>
                </a:moveTo>
                <a:lnTo>
                  <a:pt x="57150" y="1091182"/>
                </a:lnTo>
              </a:path>
            </a:pathLst>
          </a:custGeom>
          <a:ln w="2182365">
            <a:solidFill>
              <a:srgbClr val="6C6C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284495" y="7186424"/>
            <a:ext cx="441959" cy="441959"/>
          </a:xfrm>
          <a:custGeom>
            <a:avLst/>
            <a:gdLst/>
            <a:ahLst/>
            <a:cxnLst/>
            <a:rect l="l" t="t" r="r" b="b"/>
            <a:pathLst>
              <a:path w="441960" h="441959">
                <a:moveTo>
                  <a:pt x="220980" y="0"/>
                </a:moveTo>
                <a:lnTo>
                  <a:pt x="0" y="441960"/>
                </a:lnTo>
                <a:lnTo>
                  <a:pt x="441960" y="441960"/>
                </a:lnTo>
                <a:lnTo>
                  <a:pt x="220980" y="0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935220" y="8048853"/>
            <a:ext cx="984885" cy="170243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400" b="1" spc="5" dirty="0">
                <a:solidFill>
                  <a:srgbClr val="6C6C6C"/>
                </a:solidFill>
                <a:latin typeface="Arial"/>
                <a:cs typeface="Arial"/>
              </a:rPr>
              <a:t>rytet</a:t>
            </a:r>
            <a:endParaRPr sz="2400">
              <a:latin typeface="Arial"/>
              <a:cs typeface="Arial"/>
            </a:endParaRPr>
          </a:p>
          <a:p>
            <a:pPr marL="35560">
              <a:lnSpc>
                <a:spcPct val="100000"/>
              </a:lnSpc>
              <a:spcBef>
                <a:spcPts val="1820"/>
              </a:spcBef>
            </a:pPr>
            <a:r>
              <a:rPr sz="2400" i="1" spc="-5" dirty="0">
                <a:solidFill>
                  <a:srgbClr val="6C6C6C"/>
                </a:solidFill>
                <a:latin typeface="Arial"/>
                <a:cs typeface="Arial"/>
              </a:rPr>
              <a:t>i</a:t>
            </a:r>
            <a:r>
              <a:rPr sz="2400" i="1" spc="-45" dirty="0">
                <a:solidFill>
                  <a:srgbClr val="6C6C6C"/>
                </a:solidFill>
                <a:latin typeface="Arial"/>
                <a:cs typeface="Arial"/>
              </a:rPr>
              <a:t> </a:t>
            </a:r>
            <a:r>
              <a:rPr sz="2400" i="1" spc="-10" dirty="0">
                <a:solidFill>
                  <a:srgbClr val="6C6C6C"/>
                </a:solidFill>
                <a:latin typeface="Arial"/>
                <a:cs typeface="Arial"/>
              </a:rPr>
              <a:t>biznesowej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807200" y="6174740"/>
            <a:ext cx="5953760" cy="3362960"/>
          </a:xfrm>
          <a:prstGeom prst="rect">
            <a:avLst/>
          </a:prstGeom>
        </p:spPr>
        <p:txBody>
          <a:bodyPr vert="horz" wrap="square" lIns="0" tIns="238760" rIns="0" bIns="0" rtlCol="0">
            <a:spAutoFit/>
          </a:bodyPr>
          <a:lstStyle/>
          <a:p>
            <a:pPr marL="520700" indent="-508000">
              <a:lnSpc>
                <a:spcPct val="100000"/>
              </a:lnSpc>
              <a:spcBef>
                <a:spcPts val="1880"/>
              </a:spcBef>
              <a:buAutoNum type="arabicPeriod"/>
              <a:tabLst>
                <a:tab pos="521334" algn="l"/>
              </a:tabLst>
            </a:pPr>
            <a:r>
              <a:rPr sz="3600" b="1" spc="10" dirty="0">
                <a:solidFill>
                  <a:srgbClr val="6C6C6C"/>
                </a:solidFill>
                <a:latin typeface="Arial"/>
                <a:cs typeface="Arial"/>
              </a:rPr>
              <a:t>Nietechniczne</a:t>
            </a:r>
            <a:endParaRPr sz="3600">
              <a:latin typeface="Arial"/>
              <a:cs typeface="Arial"/>
            </a:endParaRPr>
          </a:p>
          <a:p>
            <a:pPr marL="546100" indent="-508000">
              <a:lnSpc>
                <a:spcPct val="100000"/>
              </a:lnSpc>
              <a:spcBef>
                <a:spcPts val="1780"/>
              </a:spcBef>
              <a:buAutoNum type="arabicPeriod"/>
              <a:tabLst>
                <a:tab pos="546735" algn="l"/>
              </a:tabLst>
            </a:pPr>
            <a:r>
              <a:rPr sz="3600" b="1" spc="25" dirty="0">
                <a:solidFill>
                  <a:srgbClr val="6C6C6C"/>
                </a:solidFill>
                <a:latin typeface="Arial"/>
                <a:cs typeface="Arial"/>
              </a:rPr>
              <a:t>Niezależne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3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3135"/>
              </a:spcBef>
            </a:pPr>
            <a:r>
              <a:rPr sz="5000" b="1" spc="-275" dirty="0">
                <a:solidFill>
                  <a:srgbClr val="929292"/>
                </a:solidFill>
                <a:latin typeface="Arial"/>
                <a:cs typeface="Arial"/>
              </a:rPr>
              <a:t>?</a:t>
            </a:r>
            <a:endParaRPr sz="50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Elementy </a:t>
            </a:r>
            <a:r>
              <a:rPr dirty="0"/>
              <a:t>Product</a:t>
            </a:r>
            <a:r>
              <a:rPr spc="-35" dirty="0"/>
              <a:t> </a:t>
            </a:r>
            <a:r>
              <a:rPr spc="5" dirty="0"/>
              <a:t>backlog’u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99600" y="1600200"/>
            <a:ext cx="1638300" cy="1638300"/>
          </a:xfrm>
          <a:custGeom>
            <a:avLst/>
            <a:gdLst/>
            <a:ahLst/>
            <a:cxnLst/>
            <a:rect l="l" t="t" r="r" b="b"/>
            <a:pathLst>
              <a:path w="1638300" h="1638300">
                <a:moveTo>
                  <a:pt x="1398313" y="239912"/>
                </a:moveTo>
                <a:lnTo>
                  <a:pt x="1431362" y="274928"/>
                </a:lnTo>
                <a:lnTo>
                  <a:pt x="1461963" y="311356"/>
                </a:lnTo>
                <a:lnTo>
                  <a:pt x="1490116" y="349088"/>
                </a:lnTo>
                <a:lnTo>
                  <a:pt x="1515821" y="388014"/>
                </a:lnTo>
                <a:lnTo>
                  <a:pt x="1539078" y="428028"/>
                </a:lnTo>
                <a:lnTo>
                  <a:pt x="1559887" y="469019"/>
                </a:lnTo>
                <a:lnTo>
                  <a:pt x="1578247" y="510879"/>
                </a:lnTo>
                <a:lnTo>
                  <a:pt x="1594160" y="553500"/>
                </a:lnTo>
                <a:lnTo>
                  <a:pt x="1607624" y="596773"/>
                </a:lnTo>
                <a:lnTo>
                  <a:pt x="1618641" y="640589"/>
                </a:lnTo>
                <a:lnTo>
                  <a:pt x="1627209" y="684840"/>
                </a:lnTo>
                <a:lnTo>
                  <a:pt x="1633329" y="729416"/>
                </a:lnTo>
                <a:lnTo>
                  <a:pt x="1637001" y="774210"/>
                </a:lnTo>
                <a:lnTo>
                  <a:pt x="1638226" y="819112"/>
                </a:lnTo>
                <a:lnTo>
                  <a:pt x="1637001" y="864015"/>
                </a:lnTo>
                <a:lnTo>
                  <a:pt x="1633329" y="908809"/>
                </a:lnTo>
                <a:lnTo>
                  <a:pt x="1627209" y="953385"/>
                </a:lnTo>
                <a:lnTo>
                  <a:pt x="1618641" y="997636"/>
                </a:lnTo>
                <a:lnTo>
                  <a:pt x="1607624" y="1041452"/>
                </a:lnTo>
                <a:lnTo>
                  <a:pt x="1594160" y="1084724"/>
                </a:lnTo>
                <a:lnTo>
                  <a:pt x="1578247" y="1127345"/>
                </a:lnTo>
                <a:lnTo>
                  <a:pt x="1559887" y="1169206"/>
                </a:lnTo>
                <a:lnTo>
                  <a:pt x="1539078" y="1210197"/>
                </a:lnTo>
                <a:lnTo>
                  <a:pt x="1515821" y="1250210"/>
                </a:lnTo>
                <a:lnTo>
                  <a:pt x="1490116" y="1289137"/>
                </a:lnTo>
                <a:lnTo>
                  <a:pt x="1461963" y="1326869"/>
                </a:lnTo>
                <a:lnTo>
                  <a:pt x="1431362" y="1363297"/>
                </a:lnTo>
                <a:lnTo>
                  <a:pt x="1398313" y="1398313"/>
                </a:lnTo>
                <a:lnTo>
                  <a:pt x="1363297" y="1431362"/>
                </a:lnTo>
                <a:lnTo>
                  <a:pt x="1326869" y="1461963"/>
                </a:lnTo>
                <a:lnTo>
                  <a:pt x="1289137" y="1490116"/>
                </a:lnTo>
                <a:lnTo>
                  <a:pt x="1250210" y="1515821"/>
                </a:lnTo>
                <a:lnTo>
                  <a:pt x="1210197" y="1539078"/>
                </a:lnTo>
                <a:lnTo>
                  <a:pt x="1169206" y="1559887"/>
                </a:lnTo>
                <a:lnTo>
                  <a:pt x="1127345" y="1578247"/>
                </a:lnTo>
                <a:lnTo>
                  <a:pt x="1084724" y="1594160"/>
                </a:lnTo>
                <a:lnTo>
                  <a:pt x="1041452" y="1607624"/>
                </a:lnTo>
                <a:lnTo>
                  <a:pt x="997636" y="1618641"/>
                </a:lnTo>
                <a:lnTo>
                  <a:pt x="953385" y="1627209"/>
                </a:lnTo>
                <a:lnTo>
                  <a:pt x="908809" y="1633329"/>
                </a:lnTo>
                <a:lnTo>
                  <a:pt x="864015" y="1637001"/>
                </a:lnTo>
                <a:lnTo>
                  <a:pt x="819112" y="1638226"/>
                </a:lnTo>
                <a:lnTo>
                  <a:pt x="774210" y="1637001"/>
                </a:lnTo>
                <a:lnTo>
                  <a:pt x="729416" y="1633329"/>
                </a:lnTo>
                <a:lnTo>
                  <a:pt x="684840" y="1627209"/>
                </a:lnTo>
                <a:lnTo>
                  <a:pt x="640589" y="1618641"/>
                </a:lnTo>
                <a:lnTo>
                  <a:pt x="596773" y="1607624"/>
                </a:lnTo>
                <a:lnTo>
                  <a:pt x="553500" y="1594160"/>
                </a:lnTo>
                <a:lnTo>
                  <a:pt x="510879" y="1578247"/>
                </a:lnTo>
                <a:lnTo>
                  <a:pt x="469019" y="1559887"/>
                </a:lnTo>
                <a:lnTo>
                  <a:pt x="428028" y="1539078"/>
                </a:lnTo>
                <a:lnTo>
                  <a:pt x="388014" y="1515821"/>
                </a:lnTo>
                <a:lnTo>
                  <a:pt x="349088" y="1490116"/>
                </a:lnTo>
                <a:lnTo>
                  <a:pt x="311356" y="1461963"/>
                </a:lnTo>
                <a:lnTo>
                  <a:pt x="274928" y="1431362"/>
                </a:lnTo>
                <a:lnTo>
                  <a:pt x="239912" y="1398313"/>
                </a:lnTo>
                <a:lnTo>
                  <a:pt x="206863" y="1363297"/>
                </a:lnTo>
                <a:lnTo>
                  <a:pt x="176262" y="1326869"/>
                </a:lnTo>
                <a:lnTo>
                  <a:pt x="148109" y="1289137"/>
                </a:lnTo>
                <a:lnTo>
                  <a:pt x="122404" y="1250210"/>
                </a:lnTo>
                <a:lnTo>
                  <a:pt x="99147" y="1210197"/>
                </a:lnTo>
                <a:lnTo>
                  <a:pt x="78338" y="1169206"/>
                </a:lnTo>
                <a:lnTo>
                  <a:pt x="59978" y="1127345"/>
                </a:lnTo>
                <a:lnTo>
                  <a:pt x="44065" y="1084724"/>
                </a:lnTo>
                <a:lnTo>
                  <a:pt x="30601" y="1041452"/>
                </a:lnTo>
                <a:lnTo>
                  <a:pt x="19584" y="997636"/>
                </a:lnTo>
                <a:lnTo>
                  <a:pt x="11016" y="953385"/>
                </a:lnTo>
                <a:lnTo>
                  <a:pt x="4896" y="908809"/>
                </a:lnTo>
                <a:lnTo>
                  <a:pt x="1224" y="864015"/>
                </a:lnTo>
                <a:lnTo>
                  <a:pt x="0" y="819112"/>
                </a:lnTo>
                <a:lnTo>
                  <a:pt x="1224" y="774210"/>
                </a:lnTo>
                <a:lnTo>
                  <a:pt x="4896" y="729416"/>
                </a:lnTo>
                <a:lnTo>
                  <a:pt x="11016" y="684840"/>
                </a:lnTo>
                <a:lnTo>
                  <a:pt x="19584" y="640589"/>
                </a:lnTo>
                <a:lnTo>
                  <a:pt x="30601" y="596773"/>
                </a:lnTo>
                <a:lnTo>
                  <a:pt x="44065" y="553500"/>
                </a:lnTo>
                <a:lnTo>
                  <a:pt x="59978" y="510879"/>
                </a:lnTo>
                <a:lnTo>
                  <a:pt x="78338" y="469019"/>
                </a:lnTo>
                <a:lnTo>
                  <a:pt x="99147" y="428028"/>
                </a:lnTo>
                <a:lnTo>
                  <a:pt x="122404" y="388014"/>
                </a:lnTo>
                <a:lnTo>
                  <a:pt x="148109" y="349088"/>
                </a:lnTo>
                <a:lnTo>
                  <a:pt x="176262" y="311356"/>
                </a:lnTo>
                <a:lnTo>
                  <a:pt x="206863" y="274928"/>
                </a:lnTo>
                <a:lnTo>
                  <a:pt x="239912" y="239912"/>
                </a:lnTo>
                <a:lnTo>
                  <a:pt x="274928" y="206863"/>
                </a:lnTo>
                <a:lnTo>
                  <a:pt x="311356" y="176262"/>
                </a:lnTo>
                <a:lnTo>
                  <a:pt x="349088" y="148109"/>
                </a:lnTo>
                <a:lnTo>
                  <a:pt x="388014" y="122404"/>
                </a:lnTo>
                <a:lnTo>
                  <a:pt x="428028" y="99147"/>
                </a:lnTo>
                <a:lnTo>
                  <a:pt x="469019" y="78338"/>
                </a:lnTo>
                <a:lnTo>
                  <a:pt x="510879" y="59978"/>
                </a:lnTo>
                <a:lnTo>
                  <a:pt x="553500" y="44065"/>
                </a:lnTo>
                <a:lnTo>
                  <a:pt x="596773" y="30601"/>
                </a:lnTo>
                <a:lnTo>
                  <a:pt x="640589" y="19584"/>
                </a:lnTo>
                <a:lnTo>
                  <a:pt x="684840" y="11016"/>
                </a:lnTo>
                <a:lnTo>
                  <a:pt x="729416" y="4896"/>
                </a:lnTo>
                <a:lnTo>
                  <a:pt x="774210" y="1224"/>
                </a:lnTo>
                <a:lnTo>
                  <a:pt x="819112" y="0"/>
                </a:lnTo>
                <a:lnTo>
                  <a:pt x="864015" y="1224"/>
                </a:lnTo>
                <a:lnTo>
                  <a:pt x="908809" y="4896"/>
                </a:lnTo>
                <a:lnTo>
                  <a:pt x="953385" y="11016"/>
                </a:lnTo>
                <a:lnTo>
                  <a:pt x="997636" y="19584"/>
                </a:lnTo>
                <a:lnTo>
                  <a:pt x="1041452" y="30601"/>
                </a:lnTo>
                <a:lnTo>
                  <a:pt x="1084724" y="44065"/>
                </a:lnTo>
                <a:lnTo>
                  <a:pt x="1127345" y="59978"/>
                </a:lnTo>
                <a:lnTo>
                  <a:pt x="1169206" y="78338"/>
                </a:lnTo>
                <a:lnTo>
                  <a:pt x="1210197" y="99147"/>
                </a:lnTo>
                <a:lnTo>
                  <a:pt x="1250210" y="122404"/>
                </a:lnTo>
                <a:lnTo>
                  <a:pt x="1289137" y="148109"/>
                </a:lnTo>
                <a:lnTo>
                  <a:pt x="1326869" y="176262"/>
                </a:lnTo>
                <a:lnTo>
                  <a:pt x="1363297" y="206863"/>
                </a:lnTo>
                <a:lnTo>
                  <a:pt x="1398313" y="239912"/>
                </a:lnTo>
                <a:close/>
              </a:path>
            </a:pathLst>
          </a:custGeom>
          <a:ln w="635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35240">
              <a:lnSpc>
                <a:spcPct val="100000"/>
              </a:lnSpc>
              <a:spcBef>
                <a:spcPts val="100"/>
              </a:spcBef>
            </a:pPr>
            <a:r>
              <a:rPr spc="15" dirty="0"/>
              <a:t>Oczekiwania</a:t>
            </a:r>
          </a:p>
        </p:txBody>
      </p:sp>
      <p:sp>
        <p:nvSpPr>
          <p:cNvPr id="5" name="object 5"/>
          <p:cNvSpPr/>
          <p:nvPr/>
        </p:nvSpPr>
        <p:spPr>
          <a:xfrm>
            <a:off x="660400" y="7264400"/>
            <a:ext cx="1905000" cy="190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77900" y="7581900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4999" y="0"/>
                </a:moveTo>
                <a:lnTo>
                  <a:pt x="590707" y="1537"/>
                </a:lnTo>
                <a:lnTo>
                  <a:pt x="546589" y="6148"/>
                </a:lnTo>
                <a:lnTo>
                  <a:pt x="502818" y="13833"/>
                </a:lnTo>
                <a:lnTo>
                  <a:pt x="459567" y="24593"/>
                </a:lnTo>
                <a:lnTo>
                  <a:pt x="417012" y="38427"/>
                </a:lnTo>
                <a:lnTo>
                  <a:pt x="375324" y="55335"/>
                </a:lnTo>
                <a:lnTo>
                  <a:pt x="334678" y="75317"/>
                </a:lnTo>
                <a:lnTo>
                  <a:pt x="295248" y="98373"/>
                </a:lnTo>
                <a:lnTo>
                  <a:pt x="257207" y="124504"/>
                </a:lnTo>
                <a:lnTo>
                  <a:pt x="220729" y="153709"/>
                </a:lnTo>
                <a:lnTo>
                  <a:pt x="185987" y="185988"/>
                </a:lnTo>
                <a:lnTo>
                  <a:pt x="153708" y="220729"/>
                </a:lnTo>
                <a:lnTo>
                  <a:pt x="124503" y="257208"/>
                </a:lnTo>
                <a:lnTo>
                  <a:pt x="98373" y="295249"/>
                </a:lnTo>
                <a:lnTo>
                  <a:pt x="75317" y="334679"/>
                </a:lnTo>
                <a:lnTo>
                  <a:pt x="55335" y="375325"/>
                </a:lnTo>
                <a:lnTo>
                  <a:pt x="38427" y="417012"/>
                </a:lnTo>
                <a:lnTo>
                  <a:pt x="24593" y="459568"/>
                </a:lnTo>
                <a:lnTo>
                  <a:pt x="13833" y="502818"/>
                </a:lnTo>
                <a:lnTo>
                  <a:pt x="6148" y="546589"/>
                </a:lnTo>
                <a:lnTo>
                  <a:pt x="1537" y="590708"/>
                </a:lnTo>
                <a:lnTo>
                  <a:pt x="0" y="635000"/>
                </a:lnTo>
                <a:lnTo>
                  <a:pt x="1537" y="679292"/>
                </a:lnTo>
                <a:lnTo>
                  <a:pt x="6148" y="723410"/>
                </a:lnTo>
                <a:lnTo>
                  <a:pt x="13833" y="767182"/>
                </a:lnTo>
                <a:lnTo>
                  <a:pt x="24593" y="810432"/>
                </a:lnTo>
                <a:lnTo>
                  <a:pt x="38427" y="852988"/>
                </a:lnTo>
                <a:lnTo>
                  <a:pt x="55335" y="894675"/>
                </a:lnTo>
                <a:lnTo>
                  <a:pt x="75317" y="935321"/>
                </a:lnTo>
                <a:lnTo>
                  <a:pt x="98373" y="974751"/>
                </a:lnTo>
                <a:lnTo>
                  <a:pt x="124503" y="1012792"/>
                </a:lnTo>
                <a:lnTo>
                  <a:pt x="153708" y="1049271"/>
                </a:lnTo>
                <a:lnTo>
                  <a:pt x="185987" y="1084013"/>
                </a:lnTo>
                <a:lnTo>
                  <a:pt x="220729" y="1116291"/>
                </a:lnTo>
                <a:lnTo>
                  <a:pt x="257207" y="1145496"/>
                </a:lnTo>
                <a:lnTo>
                  <a:pt x="295248" y="1171626"/>
                </a:lnTo>
                <a:lnTo>
                  <a:pt x="334678" y="1194683"/>
                </a:lnTo>
                <a:lnTo>
                  <a:pt x="375324" y="1214665"/>
                </a:lnTo>
                <a:lnTo>
                  <a:pt x="417012" y="1231573"/>
                </a:lnTo>
                <a:lnTo>
                  <a:pt x="459567" y="1245406"/>
                </a:lnTo>
                <a:lnTo>
                  <a:pt x="502818" y="1256166"/>
                </a:lnTo>
                <a:lnTo>
                  <a:pt x="546589" y="1263851"/>
                </a:lnTo>
                <a:lnTo>
                  <a:pt x="590707" y="1268463"/>
                </a:lnTo>
                <a:lnTo>
                  <a:pt x="634999" y="1270000"/>
                </a:lnTo>
                <a:lnTo>
                  <a:pt x="679292" y="1268463"/>
                </a:lnTo>
                <a:lnTo>
                  <a:pt x="723410" y="1263851"/>
                </a:lnTo>
                <a:lnTo>
                  <a:pt x="767181" y="1256166"/>
                </a:lnTo>
                <a:lnTo>
                  <a:pt x="810431" y="1245406"/>
                </a:lnTo>
                <a:lnTo>
                  <a:pt x="852987" y="1231573"/>
                </a:lnTo>
                <a:lnTo>
                  <a:pt x="894675" y="1214665"/>
                </a:lnTo>
                <a:lnTo>
                  <a:pt x="935320" y="1194683"/>
                </a:lnTo>
                <a:lnTo>
                  <a:pt x="974751" y="1171626"/>
                </a:lnTo>
                <a:lnTo>
                  <a:pt x="1012792" y="1145496"/>
                </a:lnTo>
                <a:lnTo>
                  <a:pt x="1049270" y="1116291"/>
                </a:lnTo>
                <a:lnTo>
                  <a:pt x="1084012" y="1084013"/>
                </a:lnTo>
                <a:lnTo>
                  <a:pt x="1116291" y="1049271"/>
                </a:lnTo>
                <a:lnTo>
                  <a:pt x="1145495" y="1012792"/>
                </a:lnTo>
                <a:lnTo>
                  <a:pt x="1171626" y="974751"/>
                </a:lnTo>
                <a:lnTo>
                  <a:pt x="1194682" y="935321"/>
                </a:lnTo>
                <a:lnTo>
                  <a:pt x="1214665" y="894675"/>
                </a:lnTo>
                <a:lnTo>
                  <a:pt x="1231573" y="852988"/>
                </a:lnTo>
                <a:lnTo>
                  <a:pt x="1245406" y="810432"/>
                </a:lnTo>
                <a:lnTo>
                  <a:pt x="1256166" y="767182"/>
                </a:lnTo>
                <a:lnTo>
                  <a:pt x="1263851" y="723410"/>
                </a:lnTo>
                <a:lnTo>
                  <a:pt x="1268463" y="679292"/>
                </a:lnTo>
                <a:lnTo>
                  <a:pt x="1270000" y="635000"/>
                </a:lnTo>
                <a:lnTo>
                  <a:pt x="1268463" y="590708"/>
                </a:lnTo>
                <a:lnTo>
                  <a:pt x="1263851" y="546589"/>
                </a:lnTo>
                <a:lnTo>
                  <a:pt x="1256166" y="502818"/>
                </a:lnTo>
                <a:lnTo>
                  <a:pt x="1245406" y="459568"/>
                </a:lnTo>
                <a:lnTo>
                  <a:pt x="1231573" y="417012"/>
                </a:lnTo>
                <a:lnTo>
                  <a:pt x="1214665" y="375325"/>
                </a:lnTo>
                <a:lnTo>
                  <a:pt x="1194682" y="334679"/>
                </a:lnTo>
                <a:lnTo>
                  <a:pt x="1171626" y="295249"/>
                </a:lnTo>
                <a:lnTo>
                  <a:pt x="1145495" y="257208"/>
                </a:lnTo>
                <a:lnTo>
                  <a:pt x="1116291" y="220729"/>
                </a:lnTo>
                <a:lnTo>
                  <a:pt x="1084012" y="185988"/>
                </a:lnTo>
                <a:lnTo>
                  <a:pt x="1049270" y="153709"/>
                </a:lnTo>
                <a:lnTo>
                  <a:pt x="1012792" y="124504"/>
                </a:lnTo>
                <a:lnTo>
                  <a:pt x="974751" y="98373"/>
                </a:lnTo>
                <a:lnTo>
                  <a:pt x="935320" y="75317"/>
                </a:lnTo>
                <a:lnTo>
                  <a:pt x="894675" y="55335"/>
                </a:lnTo>
                <a:lnTo>
                  <a:pt x="852987" y="38427"/>
                </a:lnTo>
                <a:lnTo>
                  <a:pt x="810431" y="24593"/>
                </a:lnTo>
                <a:lnTo>
                  <a:pt x="767181" y="13833"/>
                </a:lnTo>
                <a:lnTo>
                  <a:pt x="723410" y="6148"/>
                </a:lnTo>
                <a:lnTo>
                  <a:pt x="679292" y="1537"/>
                </a:lnTo>
                <a:lnTo>
                  <a:pt x="63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20800" y="8026400"/>
            <a:ext cx="59499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20" dirty="0">
                <a:latin typeface="Arial"/>
                <a:cs typeface="Arial"/>
              </a:rPr>
              <a:t>Plan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6</a:t>
            </a:fld>
            <a:endParaRPr spc="-5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600" y="9410700"/>
            <a:ext cx="2514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57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30400" y="3517900"/>
            <a:ext cx="91319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20" dirty="0">
                <a:latin typeface="Arial"/>
                <a:cs typeface="Arial"/>
              </a:rPr>
              <a:t>Instalacja </a:t>
            </a:r>
            <a:r>
              <a:rPr sz="4000" b="1" spc="-80" dirty="0">
                <a:latin typeface="Arial"/>
                <a:cs typeface="Arial"/>
              </a:rPr>
              <a:t>i </a:t>
            </a:r>
            <a:r>
              <a:rPr sz="4000" b="1" spc="10" dirty="0">
                <a:latin typeface="Arial"/>
                <a:cs typeface="Arial"/>
              </a:rPr>
              <a:t>konfiguracja </a:t>
            </a:r>
            <a:r>
              <a:rPr sz="4000" b="1" dirty="0">
                <a:latin typeface="Arial"/>
                <a:cs typeface="Arial"/>
              </a:rPr>
              <a:t>bazy</a:t>
            </a:r>
            <a:r>
              <a:rPr sz="4000" b="1" spc="5" dirty="0">
                <a:latin typeface="Arial"/>
                <a:cs typeface="Arial"/>
              </a:rPr>
              <a:t> </a:t>
            </a:r>
            <a:r>
              <a:rPr sz="4000" b="1" spc="-25" dirty="0">
                <a:latin typeface="Arial"/>
                <a:cs typeface="Arial"/>
              </a:rPr>
              <a:t>danych.</a:t>
            </a:r>
            <a:endParaRPr sz="4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968180" y="3499244"/>
            <a:ext cx="1156335" cy="1366520"/>
          </a:xfrm>
          <a:custGeom>
            <a:avLst/>
            <a:gdLst/>
            <a:ahLst/>
            <a:cxnLst/>
            <a:rect l="l" t="t" r="r" b="b"/>
            <a:pathLst>
              <a:path w="1156334" h="1366520">
                <a:moveTo>
                  <a:pt x="244663" y="1287568"/>
                </a:moveTo>
                <a:lnTo>
                  <a:pt x="120296" y="1287568"/>
                </a:lnTo>
                <a:lnTo>
                  <a:pt x="127372" y="1290435"/>
                </a:lnTo>
                <a:lnTo>
                  <a:pt x="131306" y="1296185"/>
                </a:lnTo>
                <a:lnTo>
                  <a:pt x="130901" y="1304072"/>
                </a:lnTo>
                <a:lnTo>
                  <a:pt x="128899" y="1320930"/>
                </a:lnTo>
                <a:lnTo>
                  <a:pt x="133883" y="1334418"/>
                </a:lnTo>
                <a:lnTo>
                  <a:pt x="142839" y="1345981"/>
                </a:lnTo>
                <a:lnTo>
                  <a:pt x="152756" y="1357067"/>
                </a:lnTo>
                <a:lnTo>
                  <a:pt x="161399" y="1363942"/>
                </a:lnTo>
                <a:lnTo>
                  <a:pt x="171366" y="1366269"/>
                </a:lnTo>
                <a:lnTo>
                  <a:pt x="181575" y="1364171"/>
                </a:lnTo>
                <a:lnTo>
                  <a:pt x="190945" y="1357772"/>
                </a:lnTo>
                <a:lnTo>
                  <a:pt x="195052" y="1353708"/>
                </a:lnTo>
                <a:lnTo>
                  <a:pt x="197968" y="1348546"/>
                </a:lnTo>
                <a:lnTo>
                  <a:pt x="244663" y="1287568"/>
                </a:lnTo>
                <a:close/>
              </a:path>
              <a:path w="1156334" h="1366520">
                <a:moveTo>
                  <a:pt x="173320" y="120677"/>
                </a:moveTo>
                <a:lnTo>
                  <a:pt x="157335" y="138027"/>
                </a:lnTo>
                <a:lnTo>
                  <a:pt x="150344" y="145645"/>
                </a:lnTo>
                <a:lnTo>
                  <a:pt x="139306" y="157489"/>
                </a:lnTo>
                <a:lnTo>
                  <a:pt x="128198" y="168972"/>
                </a:lnTo>
                <a:lnTo>
                  <a:pt x="120521" y="179102"/>
                </a:lnTo>
                <a:lnTo>
                  <a:pt x="117015" y="189684"/>
                </a:lnTo>
                <a:lnTo>
                  <a:pt x="117073" y="201102"/>
                </a:lnTo>
                <a:lnTo>
                  <a:pt x="135821" y="261223"/>
                </a:lnTo>
                <a:lnTo>
                  <a:pt x="152416" y="308326"/>
                </a:lnTo>
                <a:lnTo>
                  <a:pt x="169879" y="355050"/>
                </a:lnTo>
                <a:lnTo>
                  <a:pt x="188209" y="401399"/>
                </a:lnTo>
                <a:lnTo>
                  <a:pt x="207407" y="447371"/>
                </a:lnTo>
                <a:lnTo>
                  <a:pt x="227473" y="492971"/>
                </a:lnTo>
                <a:lnTo>
                  <a:pt x="248409" y="538198"/>
                </a:lnTo>
                <a:lnTo>
                  <a:pt x="270216" y="583054"/>
                </a:lnTo>
                <a:lnTo>
                  <a:pt x="292893" y="627540"/>
                </a:lnTo>
                <a:lnTo>
                  <a:pt x="316442" y="671659"/>
                </a:lnTo>
                <a:lnTo>
                  <a:pt x="319443" y="677339"/>
                </a:lnTo>
                <a:lnTo>
                  <a:pt x="322327" y="683055"/>
                </a:lnTo>
                <a:lnTo>
                  <a:pt x="325148" y="688743"/>
                </a:lnTo>
                <a:lnTo>
                  <a:pt x="327957" y="694338"/>
                </a:lnTo>
                <a:lnTo>
                  <a:pt x="0" y="1079402"/>
                </a:lnTo>
                <a:lnTo>
                  <a:pt x="6402" y="1094792"/>
                </a:lnTo>
                <a:lnTo>
                  <a:pt x="12372" y="1109231"/>
                </a:lnTo>
                <a:lnTo>
                  <a:pt x="18207" y="1122974"/>
                </a:lnTo>
                <a:lnTo>
                  <a:pt x="24206" y="1136275"/>
                </a:lnTo>
                <a:lnTo>
                  <a:pt x="27585" y="1145483"/>
                </a:lnTo>
                <a:lnTo>
                  <a:pt x="28794" y="1154483"/>
                </a:lnTo>
                <a:lnTo>
                  <a:pt x="27621" y="1163427"/>
                </a:lnTo>
                <a:lnTo>
                  <a:pt x="23854" y="1172466"/>
                </a:lnTo>
                <a:lnTo>
                  <a:pt x="20400" y="1178871"/>
                </a:lnTo>
                <a:lnTo>
                  <a:pt x="17181" y="1185395"/>
                </a:lnTo>
                <a:lnTo>
                  <a:pt x="14214" y="1192036"/>
                </a:lnTo>
                <a:lnTo>
                  <a:pt x="11516" y="1198787"/>
                </a:lnTo>
                <a:lnTo>
                  <a:pt x="9616" y="1203841"/>
                </a:lnTo>
                <a:lnTo>
                  <a:pt x="7490" y="1210800"/>
                </a:lnTo>
                <a:lnTo>
                  <a:pt x="9400" y="1215120"/>
                </a:lnTo>
                <a:lnTo>
                  <a:pt x="22277" y="1240388"/>
                </a:lnTo>
                <a:lnTo>
                  <a:pt x="37651" y="1263550"/>
                </a:lnTo>
                <a:lnTo>
                  <a:pt x="55468" y="1284471"/>
                </a:lnTo>
                <a:lnTo>
                  <a:pt x="75674" y="1303014"/>
                </a:lnTo>
                <a:lnTo>
                  <a:pt x="94601" y="1294665"/>
                </a:lnTo>
                <a:lnTo>
                  <a:pt x="103017" y="1291162"/>
                </a:lnTo>
                <a:lnTo>
                  <a:pt x="111277" y="1288327"/>
                </a:lnTo>
                <a:lnTo>
                  <a:pt x="120296" y="1287568"/>
                </a:lnTo>
                <a:lnTo>
                  <a:pt x="244663" y="1287568"/>
                </a:lnTo>
                <a:lnTo>
                  <a:pt x="469903" y="993505"/>
                </a:lnTo>
                <a:lnTo>
                  <a:pt x="474838" y="987335"/>
                </a:lnTo>
                <a:lnTo>
                  <a:pt x="480163" y="981061"/>
                </a:lnTo>
                <a:lnTo>
                  <a:pt x="492465" y="966831"/>
                </a:lnTo>
                <a:lnTo>
                  <a:pt x="935055" y="966831"/>
                </a:lnTo>
                <a:lnTo>
                  <a:pt x="716194" y="689402"/>
                </a:lnTo>
                <a:lnTo>
                  <a:pt x="769719" y="620325"/>
                </a:lnTo>
                <a:lnTo>
                  <a:pt x="800760" y="581826"/>
                </a:lnTo>
                <a:lnTo>
                  <a:pt x="832226" y="543701"/>
                </a:lnTo>
                <a:lnTo>
                  <a:pt x="864109" y="505945"/>
                </a:lnTo>
                <a:lnTo>
                  <a:pt x="896406" y="468553"/>
                </a:lnTo>
                <a:lnTo>
                  <a:pt x="917111" y="445109"/>
                </a:lnTo>
                <a:lnTo>
                  <a:pt x="552039" y="445109"/>
                </a:lnTo>
                <a:lnTo>
                  <a:pt x="540475" y="428811"/>
                </a:lnTo>
                <a:lnTo>
                  <a:pt x="535306" y="421429"/>
                </a:lnTo>
                <a:lnTo>
                  <a:pt x="530419" y="414205"/>
                </a:lnTo>
                <a:lnTo>
                  <a:pt x="438811" y="275092"/>
                </a:lnTo>
                <a:lnTo>
                  <a:pt x="408120" y="228826"/>
                </a:lnTo>
                <a:lnTo>
                  <a:pt x="377192" y="182719"/>
                </a:lnTo>
                <a:lnTo>
                  <a:pt x="361140" y="160121"/>
                </a:lnTo>
                <a:lnTo>
                  <a:pt x="354557" y="151464"/>
                </a:lnTo>
                <a:lnTo>
                  <a:pt x="214682" y="151464"/>
                </a:lnTo>
                <a:lnTo>
                  <a:pt x="173320" y="120677"/>
                </a:lnTo>
                <a:close/>
              </a:path>
              <a:path w="1156334" h="1366520">
                <a:moveTo>
                  <a:pt x="935055" y="966831"/>
                </a:moveTo>
                <a:lnTo>
                  <a:pt x="492465" y="966831"/>
                </a:lnTo>
                <a:lnTo>
                  <a:pt x="509707" y="992844"/>
                </a:lnTo>
                <a:lnTo>
                  <a:pt x="514790" y="1000673"/>
                </a:lnTo>
                <a:lnTo>
                  <a:pt x="541724" y="1041885"/>
                </a:lnTo>
                <a:lnTo>
                  <a:pt x="569437" y="1082526"/>
                </a:lnTo>
                <a:lnTo>
                  <a:pt x="597966" y="1122571"/>
                </a:lnTo>
                <a:lnTo>
                  <a:pt x="627348" y="1161992"/>
                </a:lnTo>
                <a:lnTo>
                  <a:pt x="657619" y="1200763"/>
                </a:lnTo>
                <a:lnTo>
                  <a:pt x="688816" y="1238857"/>
                </a:lnTo>
                <a:lnTo>
                  <a:pt x="713488" y="1256668"/>
                </a:lnTo>
                <a:lnTo>
                  <a:pt x="726071" y="1254590"/>
                </a:lnTo>
                <a:lnTo>
                  <a:pt x="740752" y="1245201"/>
                </a:lnTo>
                <a:lnTo>
                  <a:pt x="752811" y="1234828"/>
                </a:lnTo>
                <a:lnTo>
                  <a:pt x="764446" y="1223812"/>
                </a:lnTo>
                <a:lnTo>
                  <a:pt x="775984" y="1212445"/>
                </a:lnTo>
                <a:lnTo>
                  <a:pt x="787755" y="1201019"/>
                </a:lnTo>
                <a:lnTo>
                  <a:pt x="882923" y="1201019"/>
                </a:lnTo>
                <a:lnTo>
                  <a:pt x="886529" y="1196903"/>
                </a:lnTo>
                <a:lnTo>
                  <a:pt x="891793" y="1187152"/>
                </a:lnTo>
                <a:lnTo>
                  <a:pt x="894685" y="1175052"/>
                </a:lnTo>
                <a:lnTo>
                  <a:pt x="897770" y="1161813"/>
                </a:lnTo>
                <a:lnTo>
                  <a:pt x="904098" y="1150026"/>
                </a:lnTo>
                <a:lnTo>
                  <a:pt x="913974" y="1140616"/>
                </a:lnTo>
                <a:lnTo>
                  <a:pt x="927704" y="1134512"/>
                </a:lnTo>
                <a:lnTo>
                  <a:pt x="938800" y="1130077"/>
                </a:lnTo>
                <a:lnTo>
                  <a:pt x="948188" y="1123434"/>
                </a:lnTo>
                <a:lnTo>
                  <a:pt x="972450" y="1089192"/>
                </a:lnTo>
                <a:lnTo>
                  <a:pt x="991509" y="1038392"/>
                </a:lnTo>
                <a:lnTo>
                  <a:pt x="935055" y="966831"/>
                </a:lnTo>
                <a:close/>
              </a:path>
              <a:path w="1156334" h="1366520">
                <a:moveTo>
                  <a:pt x="882923" y="1201019"/>
                </a:moveTo>
                <a:lnTo>
                  <a:pt x="787755" y="1201019"/>
                </a:lnTo>
                <a:lnTo>
                  <a:pt x="843335" y="1235096"/>
                </a:lnTo>
                <a:lnTo>
                  <a:pt x="864465" y="1217575"/>
                </a:lnTo>
                <a:lnTo>
                  <a:pt x="870820" y="1212445"/>
                </a:lnTo>
                <a:lnTo>
                  <a:pt x="879350" y="1205099"/>
                </a:lnTo>
                <a:lnTo>
                  <a:pt x="882923" y="1201019"/>
                </a:lnTo>
                <a:close/>
              </a:path>
              <a:path w="1156334" h="1366520">
                <a:moveTo>
                  <a:pt x="1003965" y="0"/>
                </a:moveTo>
                <a:lnTo>
                  <a:pt x="934437" y="54207"/>
                </a:lnTo>
                <a:lnTo>
                  <a:pt x="897006" y="88925"/>
                </a:lnTo>
                <a:lnTo>
                  <a:pt x="859947" y="124015"/>
                </a:lnTo>
                <a:lnTo>
                  <a:pt x="823265" y="159478"/>
                </a:lnTo>
                <a:lnTo>
                  <a:pt x="786962" y="195318"/>
                </a:lnTo>
                <a:lnTo>
                  <a:pt x="751042" y="231538"/>
                </a:lnTo>
                <a:lnTo>
                  <a:pt x="715509" y="268141"/>
                </a:lnTo>
                <a:lnTo>
                  <a:pt x="680364" y="305129"/>
                </a:lnTo>
                <a:lnTo>
                  <a:pt x="645613" y="342506"/>
                </a:lnTo>
                <a:lnTo>
                  <a:pt x="611259" y="380274"/>
                </a:lnTo>
                <a:lnTo>
                  <a:pt x="577303" y="418435"/>
                </a:lnTo>
                <a:lnTo>
                  <a:pt x="571496" y="424823"/>
                </a:lnTo>
                <a:lnTo>
                  <a:pt x="565386" y="431245"/>
                </a:lnTo>
                <a:lnTo>
                  <a:pt x="552039" y="445109"/>
                </a:lnTo>
                <a:lnTo>
                  <a:pt x="917111" y="445109"/>
                </a:lnTo>
                <a:lnTo>
                  <a:pt x="962218" y="394843"/>
                </a:lnTo>
                <a:lnTo>
                  <a:pt x="995721" y="358515"/>
                </a:lnTo>
                <a:lnTo>
                  <a:pt x="1029616" y="322531"/>
                </a:lnTo>
                <a:lnTo>
                  <a:pt x="1063896" y="286887"/>
                </a:lnTo>
                <a:lnTo>
                  <a:pt x="1110127" y="239688"/>
                </a:lnTo>
                <a:lnTo>
                  <a:pt x="1121166" y="227391"/>
                </a:lnTo>
                <a:lnTo>
                  <a:pt x="1131358" y="214262"/>
                </a:lnTo>
                <a:lnTo>
                  <a:pt x="1140388" y="199876"/>
                </a:lnTo>
                <a:lnTo>
                  <a:pt x="1152403" y="177236"/>
                </a:lnTo>
                <a:lnTo>
                  <a:pt x="1156217" y="162499"/>
                </a:lnTo>
                <a:lnTo>
                  <a:pt x="1151294" y="148590"/>
                </a:lnTo>
                <a:lnTo>
                  <a:pt x="1121872" y="115746"/>
                </a:lnTo>
                <a:lnTo>
                  <a:pt x="1102551" y="112334"/>
                </a:lnTo>
                <a:lnTo>
                  <a:pt x="1084223" y="108876"/>
                </a:lnTo>
                <a:lnTo>
                  <a:pt x="1071862" y="99737"/>
                </a:lnTo>
                <a:lnTo>
                  <a:pt x="1065745" y="85822"/>
                </a:lnTo>
                <a:lnTo>
                  <a:pt x="1065729" y="81377"/>
                </a:lnTo>
                <a:lnTo>
                  <a:pt x="1065890" y="67447"/>
                </a:lnTo>
                <a:lnTo>
                  <a:pt x="1066916" y="61528"/>
                </a:lnTo>
                <a:lnTo>
                  <a:pt x="1065814" y="53680"/>
                </a:lnTo>
                <a:lnTo>
                  <a:pt x="1035691" y="18329"/>
                </a:lnTo>
                <a:lnTo>
                  <a:pt x="1010562" y="990"/>
                </a:lnTo>
                <a:lnTo>
                  <a:pt x="1003965" y="0"/>
                </a:lnTo>
                <a:close/>
              </a:path>
              <a:path w="1156334" h="1366520">
                <a:moveTo>
                  <a:pt x="282477" y="81377"/>
                </a:moveTo>
                <a:lnTo>
                  <a:pt x="248747" y="102083"/>
                </a:lnTo>
                <a:lnTo>
                  <a:pt x="244531" y="127067"/>
                </a:lnTo>
                <a:lnTo>
                  <a:pt x="237977" y="138027"/>
                </a:lnTo>
                <a:lnTo>
                  <a:pt x="227853" y="145894"/>
                </a:lnTo>
                <a:lnTo>
                  <a:pt x="214682" y="151464"/>
                </a:lnTo>
                <a:lnTo>
                  <a:pt x="354557" y="151464"/>
                </a:lnTo>
                <a:lnTo>
                  <a:pt x="344336" y="138022"/>
                </a:lnTo>
                <a:lnTo>
                  <a:pt x="327274" y="116093"/>
                </a:lnTo>
                <a:lnTo>
                  <a:pt x="310448" y="94004"/>
                </a:lnTo>
                <a:lnTo>
                  <a:pt x="302059" y="85822"/>
                </a:lnTo>
                <a:lnTo>
                  <a:pt x="292709" y="81914"/>
                </a:lnTo>
                <a:lnTo>
                  <a:pt x="282477" y="81377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09628" y="6348675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17628" y="7067426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8" y="0"/>
                </a:lnTo>
                <a:lnTo>
                  <a:pt x="729188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09628" y="7215734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17628" y="7934486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8" y="0"/>
                </a:lnTo>
                <a:lnTo>
                  <a:pt x="729188" y="702502"/>
                </a:lnTo>
                <a:lnTo>
                  <a:pt x="0" y="702502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09628" y="8088773"/>
            <a:ext cx="1745187" cy="16648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17628" y="8807524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8" y="0"/>
                </a:lnTo>
                <a:lnTo>
                  <a:pt x="729188" y="702502"/>
                </a:lnTo>
                <a:lnTo>
                  <a:pt x="0" y="702502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09628" y="8955831"/>
            <a:ext cx="1745187" cy="7977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17628" y="9714091"/>
            <a:ext cx="729615" cy="0"/>
          </a:xfrm>
          <a:custGeom>
            <a:avLst/>
            <a:gdLst/>
            <a:ahLst/>
            <a:cxnLst/>
            <a:rect l="l" t="t" r="r" b="b"/>
            <a:pathLst>
              <a:path w="729614">
                <a:moveTo>
                  <a:pt x="0" y="0"/>
                </a:moveTo>
                <a:lnTo>
                  <a:pt x="729188" y="0"/>
                </a:lnTo>
              </a:path>
            </a:pathLst>
          </a:custGeom>
          <a:ln w="79016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91134" y="6429659"/>
            <a:ext cx="2843530" cy="3324225"/>
          </a:xfrm>
          <a:custGeom>
            <a:avLst/>
            <a:gdLst/>
            <a:ahLst/>
            <a:cxnLst/>
            <a:rect l="l" t="t" r="r" b="b"/>
            <a:pathLst>
              <a:path w="2843529" h="3324225">
                <a:moveTo>
                  <a:pt x="0" y="0"/>
                </a:moveTo>
                <a:lnTo>
                  <a:pt x="2843514" y="0"/>
                </a:lnTo>
                <a:lnTo>
                  <a:pt x="2843514" y="3323940"/>
                </a:lnTo>
              </a:path>
            </a:pathLst>
          </a:custGeom>
          <a:ln w="76200">
            <a:solidFill>
              <a:srgbClr val="6C6C6C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91134" y="6429659"/>
            <a:ext cx="0" cy="3324225"/>
          </a:xfrm>
          <a:custGeom>
            <a:avLst/>
            <a:gdLst/>
            <a:ahLst/>
            <a:cxnLst/>
            <a:rect l="l" t="t" r="r" b="b"/>
            <a:pathLst>
              <a:path h="3324225">
                <a:moveTo>
                  <a:pt x="0" y="3323940"/>
                </a:moveTo>
                <a:lnTo>
                  <a:pt x="0" y="0"/>
                </a:lnTo>
              </a:path>
            </a:pathLst>
          </a:custGeom>
          <a:ln w="76200">
            <a:solidFill>
              <a:srgbClr val="6C6C6C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05475" y="7571234"/>
            <a:ext cx="0" cy="2182495"/>
          </a:xfrm>
          <a:custGeom>
            <a:avLst/>
            <a:gdLst/>
            <a:ahLst/>
            <a:cxnLst/>
            <a:rect l="l" t="t" r="r" b="b"/>
            <a:pathLst>
              <a:path h="2182495">
                <a:moveTo>
                  <a:pt x="-57150" y="1091182"/>
                </a:moveTo>
                <a:lnTo>
                  <a:pt x="57150" y="1091182"/>
                </a:lnTo>
              </a:path>
            </a:pathLst>
          </a:custGeom>
          <a:ln w="2182365">
            <a:solidFill>
              <a:srgbClr val="6C6C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284495" y="7186424"/>
            <a:ext cx="441959" cy="441959"/>
          </a:xfrm>
          <a:custGeom>
            <a:avLst/>
            <a:gdLst/>
            <a:ahLst/>
            <a:cxnLst/>
            <a:rect l="l" t="t" r="r" b="b"/>
            <a:pathLst>
              <a:path w="441960" h="441959">
                <a:moveTo>
                  <a:pt x="220980" y="0"/>
                </a:moveTo>
                <a:lnTo>
                  <a:pt x="0" y="441960"/>
                </a:lnTo>
                <a:lnTo>
                  <a:pt x="441960" y="441960"/>
                </a:lnTo>
                <a:lnTo>
                  <a:pt x="220980" y="0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935220" y="8048853"/>
            <a:ext cx="984885" cy="170243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400" b="1" spc="5" dirty="0">
                <a:solidFill>
                  <a:srgbClr val="6C6C6C"/>
                </a:solidFill>
                <a:latin typeface="Arial"/>
                <a:cs typeface="Arial"/>
              </a:rPr>
              <a:t>rytet</a:t>
            </a:r>
            <a:endParaRPr sz="2400">
              <a:latin typeface="Arial"/>
              <a:cs typeface="Arial"/>
            </a:endParaRPr>
          </a:p>
          <a:p>
            <a:pPr marL="35560">
              <a:lnSpc>
                <a:spcPct val="100000"/>
              </a:lnSpc>
              <a:spcBef>
                <a:spcPts val="1820"/>
              </a:spcBef>
            </a:pPr>
            <a:r>
              <a:rPr sz="2400" i="1" spc="-5" dirty="0">
                <a:solidFill>
                  <a:srgbClr val="6C6C6C"/>
                </a:solidFill>
                <a:latin typeface="Arial"/>
                <a:cs typeface="Arial"/>
              </a:rPr>
              <a:t>i</a:t>
            </a:r>
            <a:r>
              <a:rPr sz="2400" i="1" spc="-45" dirty="0">
                <a:solidFill>
                  <a:srgbClr val="6C6C6C"/>
                </a:solidFill>
                <a:latin typeface="Arial"/>
                <a:cs typeface="Arial"/>
              </a:rPr>
              <a:t> </a:t>
            </a:r>
            <a:r>
              <a:rPr sz="2400" i="1" spc="-10" dirty="0">
                <a:solidFill>
                  <a:srgbClr val="6C6C6C"/>
                </a:solidFill>
                <a:latin typeface="Arial"/>
                <a:cs typeface="Arial"/>
              </a:rPr>
              <a:t>biznesowej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807200" y="6174740"/>
            <a:ext cx="5953760" cy="3362960"/>
          </a:xfrm>
          <a:prstGeom prst="rect">
            <a:avLst/>
          </a:prstGeom>
        </p:spPr>
        <p:txBody>
          <a:bodyPr vert="horz" wrap="square" lIns="0" tIns="238760" rIns="0" bIns="0" rtlCol="0">
            <a:spAutoFit/>
          </a:bodyPr>
          <a:lstStyle/>
          <a:p>
            <a:pPr marL="520700" indent="-508000">
              <a:lnSpc>
                <a:spcPct val="100000"/>
              </a:lnSpc>
              <a:spcBef>
                <a:spcPts val="1880"/>
              </a:spcBef>
              <a:buAutoNum type="arabicPeriod"/>
              <a:tabLst>
                <a:tab pos="521334" algn="l"/>
              </a:tabLst>
            </a:pPr>
            <a:r>
              <a:rPr sz="3600" b="1" spc="10" dirty="0">
                <a:solidFill>
                  <a:srgbClr val="6C6C6C"/>
                </a:solidFill>
                <a:latin typeface="Arial"/>
                <a:cs typeface="Arial"/>
              </a:rPr>
              <a:t>Nietechniczne</a:t>
            </a:r>
            <a:endParaRPr sz="3600">
              <a:latin typeface="Arial"/>
              <a:cs typeface="Arial"/>
            </a:endParaRPr>
          </a:p>
          <a:p>
            <a:pPr marL="546100" indent="-508000">
              <a:lnSpc>
                <a:spcPct val="100000"/>
              </a:lnSpc>
              <a:spcBef>
                <a:spcPts val="1780"/>
              </a:spcBef>
              <a:buAutoNum type="arabicPeriod"/>
              <a:tabLst>
                <a:tab pos="546735" algn="l"/>
              </a:tabLst>
            </a:pPr>
            <a:r>
              <a:rPr sz="3600" b="1" spc="25" dirty="0">
                <a:solidFill>
                  <a:srgbClr val="6C6C6C"/>
                </a:solidFill>
                <a:latin typeface="Arial"/>
                <a:cs typeface="Arial"/>
              </a:rPr>
              <a:t>Niezależne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3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3135"/>
              </a:spcBef>
            </a:pPr>
            <a:r>
              <a:rPr sz="5000" b="1" spc="-275" dirty="0">
                <a:solidFill>
                  <a:srgbClr val="929292"/>
                </a:solidFill>
                <a:latin typeface="Arial"/>
                <a:cs typeface="Arial"/>
              </a:rPr>
              <a:t>?</a:t>
            </a:r>
            <a:endParaRPr sz="50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Elementy </a:t>
            </a:r>
            <a:r>
              <a:rPr dirty="0"/>
              <a:t>Product</a:t>
            </a:r>
            <a:r>
              <a:rPr spc="-35" dirty="0"/>
              <a:t> </a:t>
            </a:r>
            <a:r>
              <a:rPr spc="5" dirty="0"/>
              <a:t>backlog’u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600" y="9410700"/>
            <a:ext cx="2514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58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30400" y="3517900"/>
            <a:ext cx="914844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10" dirty="0">
                <a:latin typeface="Arial"/>
                <a:cs typeface="Arial"/>
              </a:rPr>
              <a:t>Przygotowanie </a:t>
            </a:r>
            <a:r>
              <a:rPr sz="4000" b="1" spc="30" dirty="0">
                <a:latin typeface="Arial"/>
                <a:cs typeface="Arial"/>
              </a:rPr>
              <a:t>diagramów </a:t>
            </a:r>
            <a:r>
              <a:rPr sz="4000" b="1" spc="100" dirty="0">
                <a:latin typeface="Arial"/>
                <a:cs typeface="Arial"/>
              </a:rPr>
              <a:t>UML</a:t>
            </a:r>
            <a:r>
              <a:rPr sz="4000" b="1" spc="-110" dirty="0">
                <a:latin typeface="Arial"/>
                <a:cs typeface="Arial"/>
              </a:rPr>
              <a:t> </a:t>
            </a:r>
            <a:r>
              <a:rPr sz="4000" b="1" spc="-5" dirty="0">
                <a:latin typeface="Arial"/>
                <a:cs typeface="Arial"/>
              </a:rPr>
              <a:t>dla…</a:t>
            </a:r>
            <a:endParaRPr sz="4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680248" y="3516181"/>
            <a:ext cx="1156335" cy="1366520"/>
          </a:xfrm>
          <a:custGeom>
            <a:avLst/>
            <a:gdLst/>
            <a:ahLst/>
            <a:cxnLst/>
            <a:rect l="l" t="t" r="r" b="b"/>
            <a:pathLst>
              <a:path w="1156334" h="1366520">
                <a:moveTo>
                  <a:pt x="244663" y="1287568"/>
                </a:moveTo>
                <a:lnTo>
                  <a:pt x="120296" y="1287568"/>
                </a:lnTo>
                <a:lnTo>
                  <a:pt x="127372" y="1290435"/>
                </a:lnTo>
                <a:lnTo>
                  <a:pt x="131306" y="1296185"/>
                </a:lnTo>
                <a:lnTo>
                  <a:pt x="130901" y="1304072"/>
                </a:lnTo>
                <a:lnTo>
                  <a:pt x="128899" y="1320930"/>
                </a:lnTo>
                <a:lnTo>
                  <a:pt x="133883" y="1334418"/>
                </a:lnTo>
                <a:lnTo>
                  <a:pt x="142839" y="1345982"/>
                </a:lnTo>
                <a:lnTo>
                  <a:pt x="152756" y="1357068"/>
                </a:lnTo>
                <a:lnTo>
                  <a:pt x="161399" y="1363943"/>
                </a:lnTo>
                <a:lnTo>
                  <a:pt x="171366" y="1366270"/>
                </a:lnTo>
                <a:lnTo>
                  <a:pt x="181575" y="1364172"/>
                </a:lnTo>
                <a:lnTo>
                  <a:pt x="190945" y="1357773"/>
                </a:lnTo>
                <a:lnTo>
                  <a:pt x="195052" y="1353708"/>
                </a:lnTo>
                <a:lnTo>
                  <a:pt x="197968" y="1348546"/>
                </a:lnTo>
                <a:lnTo>
                  <a:pt x="244663" y="1287568"/>
                </a:lnTo>
                <a:close/>
              </a:path>
              <a:path w="1156334" h="1366520">
                <a:moveTo>
                  <a:pt x="173320" y="120677"/>
                </a:moveTo>
                <a:lnTo>
                  <a:pt x="157335" y="138028"/>
                </a:lnTo>
                <a:lnTo>
                  <a:pt x="150344" y="145646"/>
                </a:lnTo>
                <a:lnTo>
                  <a:pt x="139306" y="157490"/>
                </a:lnTo>
                <a:lnTo>
                  <a:pt x="128198" y="168972"/>
                </a:lnTo>
                <a:lnTo>
                  <a:pt x="120521" y="179103"/>
                </a:lnTo>
                <a:lnTo>
                  <a:pt x="117014" y="189685"/>
                </a:lnTo>
                <a:lnTo>
                  <a:pt x="117072" y="201102"/>
                </a:lnTo>
                <a:lnTo>
                  <a:pt x="135820" y="261224"/>
                </a:lnTo>
                <a:lnTo>
                  <a:pt x="152416" y="308327"/>
                </a:lnTo>
                <a:lnTo>
                  <a:pt x="169878" y="355051"/>
                </a:lnTo>
                <a:lnTo>
                  <a:pt x="188209" y="401399"/>
                </a:lnTo>
                <a:lnTo>
                  <a:pt x="207407" y="447372"/>
                </a:lnTo>
                <a:lnTo>
                  <a:pt x="227473" y="492971"/>
                </a:lnTo>
                <a:lnTo>
                  <a:pt x="248409" y="538198"/>
                </a:lnTo>
                <a:lnTo>
                  <a:pt x="270216" y="583054"/>
                </a:lnTo>
                <a:lnTo>
                  <a:pt x="292893" y="627540"/>
                </a:lnTo>
                <a:lnTo>
                  <a:pt x="316442" y="671659"/>
                </a:lnTo>
                <a:lnTo>
                  <a:pt x="319443" y="677339"/>
                </a:lnTo>
                <a:lnTo>
                  <a:pt x="322327" y="683055"/>
                </a:lnTo>
                <a:lnTo>
                  <a:pt x="325148" y="688743"/>
                </a:lnTo>
                <a:lnTo>
                  <a:pt x="327957" y="694338"/>
                </a:lnTo>
                <a:lnTo>
                  <a:pt x="0" y="1079403"/>
                </a:lnTo>
                <a:lnTo>
                  <a:pt x="6402" y="1094793"/>
                </a:lnTo>
                <a:lnTo>
                  <a:pt x="12372" y="1109232"/>
                </a:lnTo>
                <a:lnTo>
                  <a:pt x="18207" y="1122974"/>
                </a:lnTo>
                <a:lnTo>
                  <a:pt x="24206" y="1136275"/>
                </a:lnTo>
                <a:lnTo>
                  <a:pt x="27585" y="1145483"/>
                </a:lnTo>
                <a:lnTo>
                  <a:pt x="28794" y="1154484"/>
                </a:lnTo>
                <a:lnTo>
                  <a:pt x="27621" y="1163428"/>
                </a:lnTo>
                <a:lnTo>
                  <a:pt x="23853" y="1172467"/>
                </a:lnTo>
                <a:lnTo>
                  <a:pt x="20400" y="1178871"/>
                </a:lnTo>
                <a:lnTo>
                  <a:pt x="17181" y="1185396"/>
                </a:lnTo>
                <a:lnTo>
                  <a:pt x="14213" y="1192037"/>
                </a:lnTo>
                <a:lnTo>
                  <a:pt x="11515" y="1198788"/>
                </a:lnTo>
                <a:lnTo>
                  <a:pt x="9616" y="1203841"/>
                </a:lnTo>
                <a:lnTo>
                  <a:pt x="7490" y="1210801"/>
                </a:lnTo>
                <a:lnTo>
                  <a:pt x="9400" y="1215122"/>
                </a:lnTo>
                <a:lnTo>
                  <a:pt x="22277" y="1240389"/>
                </a:lnTo>
                <a:lnTo>
                  <a:pt x="37651" y="1263551"/>
                </a:lnTo>
                <a:lnTo>
                  <a:pt x="55467" y="1284471"/>
                </a:lnTo>
                <a:lnTo>
                  <a:pt x="75672" y="1303016"/>
                </a:lnTo>
                <a:lnTo>
                  <a:pt x="94600" y="1294666"/>
                </a:lnTo>
                <a:lnTo>
                  <a:pt x="103017" y="1291162"/>
                </a:lnTo>
                <a:lnTo>
                  <a:pt x="111277" y="1288327"/>
                </a:lnTo>
                <a:lnTo>
                  <a:pt x="120296" y="1287568"/>
                </a:lnTo>
                <a:lnTo>
                  <a:pt x="244663" y="1287568"/>
                </a:lnTo>
                <a:lnTo>
                  <a:pt x="469903" y="993507"/>
                </a:lnTo>
                <a:lnTo>
                  <a:pt x="474838" y="987336"/>
                </a:lnTo>
                <a:lnTo>
                  <a:pt x="480162" y="981062"/>
                </a:lnTo>
                <a:lnTo>
                  <a:pt x="492464" y="966833"/>
                </a:lnTo>
                <a:lnTo>
                  <a:pt x="935056" y="966833"/>
                </a:lnTo>
                <a:lnTo>
                  <a:pt x="716194" y="689402"/>
                </a:lnTo>
                <a:lnTo>
                  <a:pt x="769719" y="620326"/>
                </a:lnTo>
                <a:lnTo>
                  <a:pt x="800760" y="581827"/>
                </a:lnTo>
                <a:lnTo>
                  <a:pt x="832226" y="543702"/>
                </a:lnTo>
                <a:lnTo>
                  <a:pt x="864109" y="505946"/>
                </a:lnTo>
                <a:lnTo>
                  <a:pt x="896406" y="468555"/>
                </a:lnTo>
                <a:lnTo>
                  <a:pt x="917112" y="445109"/>
                </a:lnTo>
                <a:lnTo>
                  <a:pt x="552039" y="445109"/>
                </a:lnTo>
                <a:lnTo>
                  <a:pt x="540475" y="428811"/>
                </a:lnTo>
                <a:lnTo>
                  <a:pt x="535306" y="421430"/>
                </a:lnTo>
                <a:lnTo>
                  <a:pt x="530419" y="414206"/>
                </a:lnTo>
                <a:lnTo>
                  <a:pt x="438811" y="275093"/>
                </a:lnTo>
                <a:lnTo>
                  <a:pt x="408120" y="228827"/>
                </a:lnTo>
                <a:lnTo>
                  <a:pt x="377192" y="182721"/>
                </a:lnTo>
                <a:lnTo>
                  <a:pt x="361140" y="160122"/>
                </a:lnTo>
                <a:lnTo>
                  <a:pt x="354557" y="151464"/>
                </a:lnTo>
                <a:lnTo>
                  <a:pt x="214682" y="151464"/>
                </a:lnTo>
                <a:lnTo>
                  <a:pt x="173320" y="120677"/>
                </a:lnTo>
                <a:close/>
              </a:path>
              <a:path w="1156334" h="1366520">
                <a:moveTo>
                  <a:pt x="935056" y="966833"/>
                </a:moveTo>
                <a:lnTo>
                  <a:pt x="492464" y="966833"/>
                </a:lnTo>
                <a:lnTo>
                  <a:pt x="509707" y="992845"/>
                </a:lnTo>
                <a:lnTo>
                  <a:pt x="514790" y="1000674"/>
                </a:lnTo>
                <a:lnTo>
                  <a:pt x="541724" y="1041886"/>
                </a:lnTo>
                <a:lnTo>
                  <a:pt x="569437" y="1082527"/>
                </a:lnTo>
                <a:lnTo>
                  <a:pt x="597966" y="1122572"/>
                </a:lnTo>
                <a:lnTo>
                  <a:pt x="627348" y="1161993"/>
                </a:lnTo>
                <a:lnTo>
                  <a:pt x="657619" y="1200764"/>
                </a:lnTo>
                <a:lnTo>
                  <a:pt x="688816" y="1238858"/>
                </a:lnTo>
                <a:lnTo>
                  <a:pt x="713488" y="1256669"/>
                </a:lnTo>
                <a:lnTo>
                  <a:pt x="726071" y="1254591"/>
                </a:lnTo>
                <a:lnTo>
                  <a:pt x="740752" y="1245203"/>
                </a:lnTo>
                <a:lnTo>
                  <a:pt x="752811" y="1234829"/>
                </a:lnTo>
                <a:lnTo>
                  <a:pt x="764446" y="1223812"/>
                </a:lnTo>
                <a:lnTo>
                  <a:pt x="775984" y="1212446"/>
                </a:lnTo>
                <a:lnTo>
                  <a:pt x="787755" y="1201021"/>
                </a:lnTo>
                <a:lnTo>
                  <a:pt x="882922" y="1201021"/>
                </a:lnTo>
                <a:lnTo>
                  <a:pt x="886529" y="1196903"/>
                </a:lnTo>
                <a:lnTo>
                  <a:pt x="891792" y="1187152"/>
                </a:lnTo>
                <a:lnTo>
                  <a:pt x="894684" y="1175052"/>
                </a:lnTo>
                <a:lnTo>
                  <a:pt x="897769" y="1161813"/>
                </a:lnTo>
                <a:lnTo>
                  <a:pt x="904097" y="1150026"/>
                </a:lnTo>
                <a:lnTo>
                  <a:pt x="913974" y="1140617"/>
                </a:lnTo>
                <a:lnTo>
                  <a:pt x="927704" y="1134512"/>
                </a:lnTo>
                <a:lnTo>
                  <a:pt x="938800" y="1130077"/>
                </a:lnTo>
                <a:lnTo>
                  <a:pt x="948188" y="1123434"/>
                </a:lnTo>
                <a:lnTo>
                  <a:pt x="972450" y="1089192"/>
                </a:lnTo>
                <a:lnTo>
                  <a:pt x="991509" y="1038393"/>
                </a:lnTo>
                <a:lnTo>
                  <a:pt x="935056" y="966833"/>
                </a:lnTo>
                <a:close/>
              </a:path>
              <a:path w="1156334" h="1366520">
                <a:moveTo>
                  <a:pt x="882922" y="1201021"/>
                </a:moveTo>
                <a:lnTo>
                  <a:pt x="787755" y="1201021"/>
                </a:lnTo>
                <a:lnTo>
                  <a:pt x="843335" y="1235097"/>
                </a:lnTo>
                <a:lnTo>
                  <a:pt x="864464" y="1217575"/>
                </a:lnTo>
                <a:lnTo>
                  <a:pt x="870819" y="1212446"/>
                </a:lnTo>
                <a:lnTo>
                  <a:pt x="879350" y="1205100"/>
                </a:lnTo>
                <a:lnTo>
                  <a:pt x="882922" y="1201021"/>
                </a:lnTo>
                <a:close/>
              </a:path>
              <a:path w="1156334" h="1366520">
                <a:moveTo>
                  <a:pt x="1003965" y="0"/>
                </a:moveTo>
                <a:lnTo>
                  <a:pt x="934437" y="54208"/>
                </a:lnTo>
                <a:lnTo>
                  <a:pt x="897006" y="88926"/>
                </a:lnTo>
                <a:lnTo>
                  <a:pt x="859947" y="124015"/>
                </a:lnTo>
                <a:lnTo>
                  <a:pt x="823265" y="159478"/>
                </a:lnTo>
                <a:lnTo>
                  <a:pt x="786962" y="195319"/>
                </a:lnTo>
                <a:lnTo>
                  <a:pt x="751042" y="231539"/>
                </a:lnTo>
                <a:lnTo>
                  <a:pt x="715509" y="268141"/>
                </a:lnTo>
                <a:lnTo>
                  <a:pt x="680364" y="305129"/>
                </a:lnTo>
                <a:lnTo>
                  <a:pt x="645613" y="342506"/>
                </a:lnTo>
                <a:lnTo>
                  <a:pt x="611259" y="380274"/>
                </a:lnTo>
                <a:lnTo>
                  <a:pt x="577303" y="418435"/>
                </a:lnTo>
                <a:lnTo>
                  <a:pt x="571496" y="424823"/>
                </a:lnTo>
                <a:lnTo>
                  <a:pt x="565386" y="431245"/>
                </a:lnTo>
                <a:lnTo>
                  <a:pt x="552039" y="445109"/>
                </a:lnTo>
                <a:lnTo>
                  <a:pt x="917112" y="445109"/>
                </a:lnTo>
                <a:lnTo>
                  <a:pt x="962218" y="394845"/>
                </a:lnTo>
                <a:lnTo>
                  <a:pt x="995721" y="358516"/>
                </a:lnTo>
                <a:lnTo>
                  <a:pt x="1029616" y="322533"/>
                </a:lnTo>
                <a:lnTo>
                  <a:pt x="1063896" y="286888"/>
                </a:lnTo>
                <a:lnTo>
                  <a:pt x="1110127" y="239689"/>
                </a:lnTo>
                <a:lnTo>
                  <a:pt x="1121166" y="227391"/>
                </a:lnTo>
                <a:lnTo>
                  <a:pt x="1131358" y="214262"/>
                </a:lnTo>
                <a:lnTo>
                  <a:pt x="1140388" y="199876"/>
                </a:lnTo>
                <a:lnTo>
                  <a:pt x="1152403" y="177237"/>
                </a:lnTo>
                <a:lnTo>
                  <a:pt x="1156217" y="162501"/>
                </a:lnTo>
                <a:lnTo>
                  <a:pt x="1151294" y="148591"/>
                </a:lnTo>
                <a:lnTo>
                  <a:pt x="1121872" y="115746"/>
                </a:lnTo>
                <a:lnTo>
                  <a:pt x="1102551" y="112335"/>
                </a:lnTo>
                <a:lnTo>
                  <a:pt x="1084222" y="108877"/>
                </a:lnTo>
                <a:lnTo>
                  <a:pt x="1071861" y="99738"/>
                </a:lnTo>
                <a:lnTo>
                  <a:pt x="1065744" y="85823"/>
                </a:lnTo>
                <a:lnTo>
                  <a:pt x="1065729" y="81377"/>
                </a:lnTo>
                <a:lnTo>
                  <a:pt x="1065890" y="67448"/>
                </a:lnTo>
                <a:lnTo>
                  <a:pt x="1066916" y="61528"/>
                </a:lnTo>
                <a:lnTo>
                  <a:pt x="1065814" y="53681"/>
                </a:lnTo>
                <a:lnTo>
                  <a:pt x="1035691" y="18331"/>
                </a:lnTo>
                <a:lnTo>
                  <a:pt x="1010562" y="990"/>
                </a:lnTo>
                <a:lnTo>
                  <a:pt x="1003965" y="0"/>
                </a:lnTo>
                <a:close/>
              </a:path>
              <a:path w="1156334" h="1366520">
                <a:moveTo>
                  <a:pt x="282477" y="81377"/>
                </a:moveTo>
                <a:lnTo>
                  <a:pt x="248747" y="102084"/>
                </a:lnTo>
                <a:lnTo>
                  <a:pt x="244531" y="127068"/>
                </a:lnTo>
                <a:lnTo>
                  <a:pt x="237977" y="138028"/>
                </a:lnTo>
                <a:lnTo>
                  <a:pt x="227853" y="145894"/>
                </a:lnTo>
                <a:lnTo>
                  <a:pt x="214682" y="151464"/>
                </a:lnTo>
                <a:lnTo>
                  <a:pt x="354557" y="151464"/>
                </a:lnTo>
                <a:lnTo>
                  <a:pt x="344336" y="138022"/>
                </a:lnTo>
                <a:lnTo>
                  <a:pt x="327274" y="116093"/>
                </a:lnTo>
                <a:lnTo>
                  <a:pt x="310448" y="94004"/>
                </a:lnTo>
                <a:lnTo>
                  <a:pt x="302059" y="85823"/>
                </a:lnTo>
                <a:lnTo>
                  <a:pt x="292709" y="81914"/>
                </a:lnTo>
                <a:lnTo>
                  <a:pt x="282477" y="81377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09628" y="6348675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17628" y="7067426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8" y="0"/>
                </a:lnTo>
                <a:lnTo>
                  <a:pt x="729188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09628" y="7215734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17628" y="7934486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8" y="0"/>
                </a:lnTo>
                <a:lnTo>
                  <a:pt x="729188" y="702502"/>
                </a:lnTo>
                <a:lnTo>
                  <a:pt x="0" y="702502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09628" y="8088773"/>
            <a:ext cx="1745187" cy="16648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17628" y="8807524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8" y="0"/>
                </a:lnTo>
                <a:lnTo>
                  <a:pt x="729188" y="702502"/>
                </a:lnTo>
                <a:lnTo>
                  <a:pt x="0" y="702502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09628" y="8955831"/>
            <a:ext cx="1745187" cy="7977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17628" y="9714091"/>
            <a:ext cx="729615" cy="0"/>
          </a:xfrm>
          <a:custGeom>
            <a:avLst/>
            <a:gdLst/>
            <a:ahLst/>
            <a:cxnLst/>
            <a:rect l="l" t="t" r="r" b="b"/>
            <a:pathLst>
              <a:path w="729614">
                <a:moveTo>
                  <a:pt x="0" y="0"/>
                </a:moveTo>
                <a:lnTo>
                  <a:pt x="729188" y="0"/>
                </a:lnTo>
              </a:path>
            </a:pathLst>
          </a:custGeom>
          <a:ln w="79016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91134" y="6429659"/>
            <a:ext cx="2843530" cy="3324225"/>
          </a:xfrm>
          <a:custGeom>
            <a:avLst/>
            <a:gdLst/>
            <a:ahLst/>
            <a:cxnLst/>
            <a:rect l="l" t="t" r="r" b="b"/>
            <a:pathLst>
              <a:path w="2843529" h="3324225">
                <a:moveTo>
                  <a:pt x="0" y="0"/>
                </a:moveTo>
                <a:lnTo>
                  <a:pt x="2843514" y="0"/>
                </a:lnTo>
                <a:lnTo>
                  <a:pt x="2843514" y="3323940"/>
                </a:lnTo>
              </a:path>
            </a:pathLst>
          </a:custGeom>
          <a:ln w="76200">
            <a:solidFill>
              <a:srgbClr val="6C6C6C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91134" y="6429659"/>
            <a:ext cx="0" cy="3324225"/>
          </a:xfrm>
          <a:custGeom>
            <a:avLst/>
            <a:gdLst/>
            <a:ahLst/>
            <a:cxnLst/>
            <a:rect l="l" t="t" r="r" b="b"/>
            <a:pathLst>
              <a:path h="3324225">
                <a:moveTo>
                  <a:pt x="0" y="3323940"/>
                </a:moveTo>
                <a:lnTo>
                  <a:pt x="0" y="0"/>
                </a:lnTo>
              </a:path>
            </a:pathLst>
          </a:custGeom>
          <a:ln w="76200">
            <a:solidFill>
              <a:srgbClr val="6C6C6C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05475" y="7571234"/>
            <a:ext cx="0" cy="2182495"/>
          </a:xfrm>
          <a:custGeom>
            <a:avLst/>
            <a:gdLst/>
            <a:ahLst/>
            <a:cxnLst/>
            <a:rect l="l" t="t" r="r" b="b"/>
            <a:pathLst>
              <a:path h="2182495">
                <a:moveTo>
                  <a:pt x="-57150" y="1091182"/>
                </a:moveTo>
                <a:lnTo>
                  <a:pt x="57150" y="1091182"/>
                </a:lnTo>
              </a:path>
            </a:pathLst>
          </a:custGeom>
          <a:ln w="2182365">
            <a:solidFill>
              <a:srgbClr val="6C6C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284495" y="7186424"/>
            <a:ext cx="441959" cy="441959"/>
          </a:xfrm>
          <a:custGeom>
            <a:avLst/>
            <a:gdLst/>
            <a:ahLst/>
            <a:cxnLst/>
            <a:rect l="l" t="t" r="r" b="b"/>
            <a:pathLst>
              <a:path w="441960" h="441959">
                <a:moveTo>
                  <a:pt x="220980" y="0"/>
                </a:moveTo>
                <a:lnTo>
                  <a:pt x="0" y="441960"/>
                </a:lnTo>
                <a:lnTo>
                  <a:pt x="441960" y="441960"/>
                </a:lnTo>
                <a:lnTo>
                  <a:pt x="220980" y="0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935220" y="8048853"/>
            <a:ext cx="984885" cy="170243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400" b="1" spc="5" dirty="0">
                <a:solidFill>
                  <a:srgbClr val="6C6C6C"/>
                </a:solidFill>
                <a:latin typeface="Arial"/>
                <a:cs typeface="Arial"/>
              </a:rPr>
              <a:t>rytet</a:t>
            </a:r>
            <a:endParaRPr sz="2400">
              <a:latin typeface="Arial"/>
              <a:cs typeface="Arial"/>
            </a:endParaRPr>
          </a:p>
          <a:p>
            <a:pPr marL="35560">
              <a:lnSpc>
                <a:spcPct val="100000"/>
              </a:lnSpc>
              <a:spcBef>
                <a:spcPts val="1820"/>
              </a:spcBef>
            </a:pPr>
            <a:r>
              <a:rPr sz="2400" i="1" spc="-5" dirty="0">
                <a:solidFill>
                  <a:srgbClr val="6C6C6C"/>
                </a:solidFill>
                <a:latin typeface="Arial"/>
                <a:cs typeface="Arial"/>
              </a:rPr>
              <a:t>i</a:t>
            </a:r>
            <a:r>
              <a:rPr sz="2400" i="1" spc="-45" dirty="0">
                <a:solidFill>
                  <a:srgbClr val="6C6C6C"/>
                </a:solidFill>
                <a:latin typeface="Arial"/>
                <a:cs typeface="Arial"/>
              </a:rPr>
              <a:t> </a:t>
            </a:r>
            <a:r>
              <a:rPr sz="2400" i="1" spc="-10" dirty="0">
                <a:solidFill>
                  <a:srgbClr val="6C6C6C"/>
                </a:solidFill>
                <a:latin typeface="Arial"/>
                <a:cs typeface="Arial"/>
              </a:rPr>
              <a:t>biznesowej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807200" y="6174740"/>
            <a:ext cx="5953760" cy="3362960"/>
          </a:xfrm>
          <a:prstGeom prst="rect">
            <a:avLst/>
          </a:prstGeom>
        </p:spPr>
        <p:txBody>
          <a:bodyPr vert="horz" wrap="square" lIns="0" tIns="238760" rIns="0" bIns="0" rtlCol="0">
            <a:spAutoFit/>
          </a:bodyPr>
          <a:lstStyle/>
          <a:p>
            <a:pPr marL="520700" indent="-508000">
              <a:lnSpc>
                <a:spcPct val="100000"/>
              </a:lnSpc>
              <a:spcBef>
                <a:spcPts val="1880"/>
              </a:spcBef>
              <a:buAutoNum type="arabicPeriod"/>
              <a:tabLst>
                <a:tab pos="521334" algn="l"/>
              </a:tabLst>
            </a:pPr>
            <a:r>
              <a:rPr sz="3600" b="1" spc="10" dirty="0">
                <a:solidFill>
                  <a:srgbClr val="6C6C6C"/>
                </a:solidFill>
                <a:latin typeface="Arial"/>
                <a:cs typeface="Arial"/>
              </a:rPr>
              <a:t>Nietechniczne</a:t>
            </a:r>
            <a:endParaRPr sz="3600">
              <a:latin typeface="Arial"/>
              <a:cs typeface="Arial"/>
            </a:endParaRPr>
          </a:p>
          <a:p>
            <a:pPr marL="546100" indent="-508000">
              <a:lnSpc>
                <a:spcPct val="100000"/>
              </a:lnSpc>
              <a:spcBef>
                <a:spcPts val="1780"/>
              </a:spcBef>
              <a:buAutoNum type="arabicPeriod"/>
              <a:tabLst>
                <a:tab pos="546735" algn="l"/>
              </a:tabLst>
            </a:pPr>
            <a:r>
              <a:rPr sz="3600" b="1" spc="25" dirty="0">
                <a:solidFill>
                  <a:srgbClr val="6C6C6C"/>
                </a:solidFill>
                <a:latin typeface="Arial"/>
                <a:cs typeface="Arial"/>
              </a:rPr>
              <a:t>Niezależne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3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3135"/>
              </a:spcBef>
            </a:pPr>
            <a:r>
              <a:rPr sz="5000" b="1" spc="-275" dirty="0">
                <a:solidFill>
                  <a:srgbClr val="929292"/>
                </a:solidFill>
                <a:latin typeface="Arial"/>
                <a:cs typeface="Arial"/>
              </a:rPr>
              <a:t>?</a:t>
            </a:r>
            <a:endParaRPr sz="50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Elementy </a:t>
            </a:r>
            <a:r>
              <a:rPr dirty="0"/>
              <a:t>Product</a:t>
            </a:r>
            <a:r>
              <a:rPr spc="-35" dirty="0"/>
              <a:t> </a:t>
            </a:r>
            <a:r>
              <a:rPr spc="5" dirty="0"/>
              <a:t>backlog’u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600" y="9410700"/>
            <a:ext cx="2514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929292"/>
                </a:solidFill>
                <a:latin typeface="Arial"/>
                <a:cs typeface="Arial"/>
              </a:rPr>
              <a:t>59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19200" y="3200400"/>
            <a:ext cx="10560050" cy="1257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94100" marR="5080" indent="-3581400">
              <a:lnSpc>
                <a:spcPct val="102099"/>
              </a:lnSpc>
            </a:pPr>
            <a:r>
              <a:rPr sz="4000" b="1" spc="-20" dirty="0">
                <a:latin typeface="Arial"/>
                <a:cs typeface="Arial"/>
              </a:rPr>
              <a:t>Funkcjonalność </a:t>
            </a:r>
            <a:r>
              <a:rPr sz="4000" b="1" dirty="0">
                <a:latin typeface="Arial"/>
                <a:cs typeface="Arial"/>
              </a:rPr>
              <a:t>do </a:t>
            </a:r>
            <a:r>
              <a:rPr sz="4000" b="1" spc="-40" dirty="0">
                <a:latin typeface="Arial"/>
                <a:cs typeface="Arial"/>
              </a:rPr>
              <a:t>wysyłania </a:t>
            </a:r>
            <a:r>
              <a:rPr sz="4000" b="1" spc="-10" dirty="0">
                <a:latin typeface="Arial"/>
                <a:cs typeface="Arial"/>
              </a:rPr>
              <a:t>miesięcznych  </a:t>
            </a:r>
            <a:r>
              <a:rPr sz="4000" b="1" spc="15" dirty="0">
                <a:latin typeface="Arial"/>
                <a:cs typeface="Arial"/>
              </a:rPr>
              <a:t>newsletterów.</a:t>
            </a:r>
            <a:endParaRPr sz="4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76927" y="3936959"/>
            <a:ext cx="1301750" cy="1236345"/>
          </a:xfrm>
          <a:custGeom>
            <a:avLst/>
            <a:gdLst/>
            <a:ahLst/>
            <a:cxnLst/>
            <a:rect l="l" t="t" r="r" b="b"/>
            <a:pathLst>
              <a:path w="1301750" h="1236345">
                <a:moveTo>
                  <a:pt x="472203" y="1183118"/>
                </a:moveTo>
                <a:lnTo>
                  <a:pt x="332502" y="1183118"/>
                </a:lnTo>
                <a:lnTo>
                  <a:pt x="343034" y="1186167"/>
                </a:lnTo>
                <a:lnTo>
                  <a:pt x="366236" y="1207188"/>
                </a:lnTo>
                <a:lnTo>
                  <a:pt x="384016" y="1223480"/>
                </a:lnTo>
                <a:lnTo>
                  <a:pt x="398631" y="1233648"/>
                </a:lnTo>
                <a:lnTo>
                  <a:pt x="412337" y="1236297"/>
                </a:lnTo>
                <a:lnTo>
                  <a:pt x="427392" y="1230031"/>
                </a:lnTo>
                <a:lnTo>
                  <a:pt x="446054" y="1213456"/>
                </a:lnTo>
                <a:lnTo>
                  <a:pt x="470580" y="1185175"/>
                </a:lnTo>
                <a:lnTo>
                  <a:pt x="472203" y="1183118"/>
                </a:lnTo>
                <a:close/>
              </a:path>
              <a:path w="1301750" h="1236345">
                <a:moveTo>
                  <a:pt x="143879" y="598324"/>
                </a:moveTo>
                <a:lnTo>
                  <a:pt x="135032" y="598409"/>
                </a:lnTo>
                <a:lnTo>
                  <a:pt x="115183" y="603088"/>
                </a:lnTo>
                <a:lnTo>
                  <a:pt x="103641" y="605432"/>
                </a:lnTo>
                <a:lnTo>
                  <a:pt x="91454" y="608954"/>
                </a:lnTo>
                <a:lnTo>
                  <a:pt x="79076" y="614982"/>
                </a:lnTo>
                <a:lnTo>
                  <a:pt x="76948" y="620679"/>
                </a:lnTo>
                <a:lnTo>
                  <a:pt x="77925" y="627463"/>
                </a:lnTo>
                <a:lnTo>
                  <a:pt x="80166" y="634935"/>
                </a:lnTo>
                <a:lnTo>
                  <a:pt x="81827" y="642701"/>
                </a:lnTo>
                <a:lnTo>
                  <a:pt x="74907" y="650096"/>
                </a:lnTo>
                <a:lnTo>
                  <a:pt x="56644" y="655082"/>
                </a:lnTo>
                <a:lnTo>
                  <a:pt x="33596" y="660727"/>
                </a:lnTo>
                <a:lnTo>
                  <a:pt x="12320" y="670101"/>
                </a:lnTo>
                <a:lnTo>
                  <a:pt x="10701" y="674721"/>
                </a:lnTo>
                <a:lnTo>
                  <a:pt x="12312" y="681517"/>
                </a:lnTo>
                <a:lnTo>
                  <a:pt x="14297" y="688343"/>
                </a:lnTo>
                <a:lnTo>
                  <a:pt x="13802" y="693059"/>
                </a:lnTo>
                <a:lnTo>
                  <a:pt x="6632" y="699648"/>
                </a:lnTo>
                <a:lnTo>
                  <a:pt x="1760" y="703760"/>
                </a:lnTo>
                <a:lnTo>
                  <a:pt x="0" y="708367"/>
                </a:lnTo>
                <a:lnTo>
                  <a:pt x="22879" y="763685"/>
                </a:lnTo>
                <a:lnTo>
                  <a:pt x="45532" y="809574"/>
                </a:lnTo>
                <a:lnTo>
                  <a:pt x="69643" y="854587"/>
                </a:lnTo>
                <a:lnTo>
                  <a:pt x="94730" y="899204"/>
                </a:lnTo>
                <a:lnTo>
                  <a:pt x="120314" y="943906"/>
                </a:lnTo>
                <a:lnTo>
                  <a:pt x="145914" y="989175"/>
                </a:lnTo>
                <a:lnTo>
                  <a:pt x="171049" y="1035491"/>
                </a:lnTo>
                <a:lnTo>
                  <a:pt x="195239" y="1083335"/>
                </a:lnTo>
                <a:lnTo>
                  <a:pt x="229102" y="1146140"/>
                </a:lnTo>
                <a:lnTo>
                  <a:pt x="256440" y="1183202"/>
                </a:lnTo>
                <a:lnTo>
                  <a:pt x="278319" y="1200258"/>
                </a:lnTo>
                <a:lnTo>
                  <a:pt x="295800" y="1203043"/>
                </a:lnTo>
                <a:lnTo>
                  <a:pt x="309949" y="1197291"/>
                </a:lnTo>
                <a:lnTo>
                  <a:pt x="321829" y="1188737"/>
                </a:lnTo>
                <a:lnTo>
                  <a:pt x="332502" y="1183118"/>
                </a:lnTo>
                <a:lnTo>
                  <a:pt x="472203" y="1183118"/>
                </a:lnTo>
                <a:lnTo>
                  <a:pt x="503226" y="1143795"/>
                </a:lnTo>
                <a:lnTo>
                  <a:pt x="601912" y="1016154"/>
                </a:lnTo>
                <a:lnTo>
                  <a:pt x="617011" y="995428"/>
                </a:lnTo>
                <a:lnTo>
                  <a:pt x="636730" y="969136"/>
                </a:lnTo>
                <a:lnTo>
                  <a:pt x="660595" y="937872"/>
                </a:lnTo>
                <a:lnTo>
                  <a:pt x="688130" y="902230"/>
                </a:lnTo>
                <a:lnTo>
                  <a:pt x="712713" y="870687"/>
                </a:lnTo>
                <a:lnTo>
                  <a:pt x="369482" y="870687"/>
                </a:lnTo>
                <a:lnTo>
                  <a:pt x="315885" y="802763"/>
                </a:lnTo>
                <a:lnTo>
                  <a:pt x="255545" y="720195"/>
                </a:lnTo>
                <a:lnTo>
                  <a:pt x="221899" y="676766"/>
                </a:lnTo>
                <a:lnTo>
                  <a:pt x="206898" y="659026"/>
                </a:lnTo>
                <a:lnTo>
                  <a:pt x="191275" y="641756"/>
                </a:lnTo>
                <a:lnTo>
                  <a:pt x="175438" y="624641"/>
                </a:lnTo>
                <a:lnTo>
                  <a:pt x="159797" y="607366"/>
                </a:lnTo>
                <a:lnTo>
                  <a:pt x="152142" y="601066"/>
                </a:lnTo>
                <a:lnTo>
                  <a:pt x="143879" y="598324"/>
                </a:lnTo>
                <a:close/>
              </a:path>
              <a:path w="1301750" h="1236345">
                <a:moveTo>
                  <a:pt x="1173415" y="0"/>
                </a:moveTo>
                <a:lnTo>
                  <a:pt x="1134287" y="27491"/>
                </a:lnTo>
                <a:lnTo>
                  <a:pt x="1080755" y="79210"/>
                </a:lnTo>
                <a:lnTo>
                  <a:pt x="1047448" y="113131"/>
                </a:lnTo>
                <a:lnTo>
                  <a:pt x="1010532" y="151558"/>
                </a:lnTo>
                <a:lnTo>
                  <a:pt x="970573" y="193839"/>
                </a:lnTo>
                <a:lnTo>
                  <a:pt x="928134" y="239322"/>
                </a:lnTo>
                <a:lnTo>
                  <a:pt x="883781" y="287356"/>
                </a:lnTo>
                <a:lnTo>
                  <a:pt x="791585" y="388467"/>
                </a:lnTo>
                <a:lnTo>
                  <a:pt x="698501" y="491957"/>
                </a:lnTo>
                <a:lnTo>
                  <a:pt x="603939" y="598409"/>
                </a:lnTo>
                <a:lnTo>
                  <a:pt x="527729" y="685220"/>
                </a:lnTo>
                <a:lnTo>
                  <a:pt x="459070" y="764565"/>
                </a:lnTo>
                <a:lnTo>
                  <a:pt x="430897" y="797634"/>
                </a:lnTo>
                <a:lnTo>
                  <a:pt x="389689" y="847307"/>
                </a:lnTo>
                <a:lnTo>
                  <a:pt x="385046" y="852893"/>
                </a:lnTo>
                <a:lnTo>
                  <a:pt x="380172" y="858524"/>
                </a:lnTo>
                <a:lnTo>
                  <a:pt x="369482" y="870687"/>
                </a:lnTo>
                <a:lnTo>
                  <a:pt x="712713" y="870687"/>
                </a:lnTo>
                <a:lnTo>
                  <a:pt x="787992" y="774970"/>
                </a:lnTo>
                <a:lnTo>
                  <a:pt x="903750" y="629680"/>
                </a:lnTo>
                <a:lnTo>
                  <a:pt x="928939" y="598324"/>
                </a:lnTo>
                <a:lnTo>
                  <a:pt x="1060615" y="435619"/>
                </a:lnTo>
                <a:lnTo>
                  <a:pt x="1131563" y="349130"/>
                </a:lnTo>
                <a:lnTo>
                  <a:pt x="1163500" y="310598"/>
                </a:lnTo>
                <a:lnTo>
                  <a:pt x="1192445" y="276001"/>
                </a:lnTo>
                <a:lnTo>
                  <a:pt x="1217922" y="245931"/>
                </a:lnTo>
                <a:lnTo>
                  <a:pt x="1265892" y="191322"/>
                </a:lnTo>
                <a:lnTo>
                  <a:pt x="1274724" y="180601"/>
                </a:lnTo>
                <a:lnTo>
                  <a:pt x="1282783" y="169239"/>
                </a:lnTo>
                <a:lnTo>
                  <a:pt x="1289789" y="156893"/>
                </a:lnTo>
                <a:lnTo>
                  <a:pt x="1298945" y="137552"/>
                </a:lnTo>
                <a:lnTo>
                  <a:pt x="1301463" y="125160"/>
                </a:lnTo>
                <a:lnTo>
                  <a:pt x="1296503" y="113928"/>
                </a:lnTo>
                <a:lnTo>
                  <a:pt x="1261591" y="86874"/>
                </a:lnTo>
                <a:lnTo>
                  <a:pt x="1252655" y="86751"/>
                </a:lnTo>
                <a:lnTo>
                  <a:pt x="1236690" y="84901"/>
                </a:lnTo>
                <a:lnTo>
                  <a:pt x="1225554" y="78037"/>
                </a:lnTo>
                <a:lnTo>
                  <a:pt x="1219478" y="66775"/>
                </a:lnTo>
                <a:lnTo>
                  <a:pt x="1218694" y="51733"/>
                </a:lnTo>
                <a:lnTo>
                  <a:pt x="1219267" y="46794"/>
                </a:lnTo>
                <a:lnTo>
                  <a:pt x="1218001" y="40387"/>
                </a:lnTo>
                <a:lnTo>
                  <a:pt x="1214885" y="36710"/>
                </a:lnTo>
                <a:lnTo>
                  <a:pt x="1206611" y="28271"/>
                </a:lnTo>
                <a:lnTo>
                  <a:pt x="1194860" y="17636"/>
                </a:lnTo>
                <a:lnTo>
                  <a:pt x="1182753" y="7360"/>
                </a:lnTo>
                <a:lnTo>
                  <a:pt x="1173415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09628" y="6348675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17628" y="7067426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8" y="0"/>
                </a:lnTo>
                <a:lnTo>
                  <a:pt x="729188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09628" y="7215734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17628" y="7934486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8" y="0"/>
                </a:lnTo>
                <a:lnTo>
                  <a:pt x="729188" y="702502"/>
                </a:lnTo>
                <a:lnTo>
                  <a:pt x="0" y="702502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09628" y="8088773"/>
            <a:ext cx="1745187" cy="16648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17628" y="8807524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8" y="0"/>
                </a:lnTo>
                <a:lnTo>
                  <a:pt x="729188" y="702502"/>
                </a:lnTo>
                <a:lnTo>
                  <a:pt x="0" y="702502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09628" y="8955831"/>
            <a:ext cx="1745187" cy="7977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17628" y="9714091"/>
            <a:ext cx="729615" cy="0"/>
          </a:xfrm>
          <a:custGeom>
            <a:avLst/>
            <a:gdLst/>
            <a:ahLst/>
            <a:cxnLst/>
            <a:rect l="l" t="t" r="r" b="b"/>
            <a:pathLst>
              <a:path w="729614">
                <a:moveTo>
                  <a:pt x="0" y="0"/>
                </a:moveTo>
                <a:lnTo>
                  <a:pt x="729188" y="0"/>
                </a:lnTo>
              </a:path>
            </a:pathLst>
          </a:custGeom>
          <a:ln w="79016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91134" y="6429659"/>
            <a:ext cx="2843530" cy="3324225"/>
          </a:xfrm>
          <a:custGeom>
            <a:avLst/>
            <a:gdLst/>
            <a:ahLst/>
            <a:cxnLst/>
            <a:rect l="l" t="t" r="r" b="b"/>
            <a:pathLst>
              <a:path w="2843529" h="3324225">
                <a:moveTo>
                  <a:pt x="0" y="0"/>
                </a:moveTo>
                <a:lnTo>
                  <a:pt x="2843514" y="0"/>
                </a:lnTo>
                <a:lnTo>
                  <a:pt x="2843514" y="3323940"/>
                </a:lnTo>
              </a:path>
            </a:pathLst>
          </a:custGeom>
          <a:ln w="76200">
            <a:solidFill>
              <a:srgbClr val="6C6C6C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91134" y="6429659"/>
            <a:ext cx="0" cy="3324225"/>
          </a:xfrm>
          <a:custGeom>
            <a:avLst/>
            <a:gdLst/>
            <a:ahLst/>
            <a:cxnLst/>
            <a:rect l="l" t="t" r="r" b="b"/>
            <a:pathLst>
              <a:path h="3324225">
                <a:moveTo>
                  <a:pt x="0" y="3323940"/>
                </a:moveTo>
                <a:lnTo>
                  <a:pt x="0" y="0"/>
                </a:lnTo>
              </a:path>
            </a:pathLst>
          </a:custGeom>
          <a:ln w="76200">
            <a:solidFill>
              <a:srgbClr val="6C6C6C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05475" y="7571234"/>
            <a:ext cx="0" cy="2182495"/>
          </a:xfrm>
          <a:custGeom>
            <a:avLst/>
            <a:gdLst/>
            <a:ahLst/>
            <a:cxnLst/>
            <a:rect l="l" t="t" r="r" b="b"/>
            <a:pathLst>
              <a:path h="2182495">
                <a:moveTo>
                  <a:pt x="-57150" y="1091182"/>
                </a:moveTo>
                <a:lnTo>
                  <a:pt x="57150" y="1091182"/>
                </a:lnTo>
              </a:path>
            </a:pathLst>
          </a:custGeom>
          <a:ln w="2182365">
            <a:solidFill>
              <a:srgbClr val="6C6C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284495" y="7186424"/>
            <a:ext cx="441959" cy="441959"/>
          </a:xfrm>
          <a:custGeom>
            <a:avLst/>
            <a:gdLst/>
            <a:ahLst/>
            <a:cxnLst/>
            <a:rect l="l" t="t" r="r" b="b"/>
            <a:pathLst>
              <a:path w="441960" h="441959">
                <a:moveTo>
                  <a:pt x="220980" y="0"/>
                </a:moveTo>
                <a:lnTo>
                  <a:pt x="0" y="441960"/>
                </a:lnTo>
                <a:lnTo>
                  <a:pt x="441960" y="441960"/>
                </a:lnTo>
                <a:lnTo>
                  <a:pt x="220980" y="0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935220" y="8048853"/>
            <a:ext cx="984885" cy="170243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400" b="1" spc="5" dirty="0">
                <a:solidFill>
                  <a:srgbClr val="6C6C6C"/>
                </a:solidFill>
                <a:latin typeface="Arial"/>
                <a:cs typeface="Arial"/>
              </a:rPr>
              <a:t>rytet</a:t>
            </a:r>
            <a:endParaRPr sz="2400">
              <a:latin typeface="Arial"/>
              <a:cs typeface="Arial"/>
            </a:endParaRPr>
          </a:p>
          <a:p>
            <a:pPr marL="35560">
              <a:lnSpc>
                <a:spcPct val="100000"/>
              </a:lnSpc>
              <a:spcBef>
                <a:spcPts val="1820"/>
              </a:spcBef>
            </a:pPr>
            <a:r>
              <a:rPr sz="2400" i="1" spc="-5" dirty="0">
                <a:solidFill>
                  <a:srgbClr val="6C6C6C"/>
                </a:solidFill>
                <a:latin typeface="Arial"/>
                <a:cs typeface="Arial"/>
              </a:rPr>
              <a:t>i</a:t>
            </a:r>
            <a:r>
              <a:rPr sz="2400" i="1" spc="-45" dirty="0">
                <a:solidFill>
                  <a:srgbClr val="6C6C6C"/>
                </a:solidFill>
                <a:latin typeface="Arial"/>
                <a:cs typeface="Arial"/>
              </a:rPr>
              <a:t> </a:t>
            </a:r>
            <a:r>
              <a:rPr sz="2400" i="1" spc="-10" dirty="0">
                <a:solidFill>
                  <a:srgbClr val="6C6C6C"/>
                </a:solidFill>
                <a:latin typeface="Arial"/>
                <a:cs typeface="Arial"/>
              </a:rPr>
              <a:t>biznesowej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807200" y="6174740"/>
            <a:ext cx="5953760" cy="3362960"/>
          </a:xfrm>
          <a:prstGeom prst="rect">
            <a:avLst/>
          </a:prstGeom>
        </p:spPr>
        <p:txBody>
          <a:bodyPr vert="horz" wrap="square" lIns="0" tIns="238760" rIns="0" bIns="0" rtlCol="0">
            <a:spAutoFit/>
          </a:bodyPr>
          <a:lstStyle/>
          <a:p>
            <a:pPr marL="520700" indent="-508000">
              <a:lnSpc>
                <a:spcPct val="100000"/>
              </a:lnSpc>
              <a:spcBef>
                <a:spcPts val="1880"/>
              </a:spcBef>
              <a:buAutoNum type="arabicPeriod"/>
              <a:tabLst>
                <a:tab pos="521334" algn="l"/>
              </a:tabLst>
            </a:pPr>
            <a:r>
              <a:rPr sz="3600" b="1" spc="10" dirty="0">
                <a:solidFill>
                  <a:srgbClr val="6C6C6C"/>
                </a:solidFill>
                <a:latin typeface="Arial"/>
                <a:cs typeface="Arial"/>
              </a:rPr>
              <a:t>Nietechniczne</a:t>
            </a:r>
            <a:endParaRPr sz="3600">
              <a:latin typeface="Arial"/>
              <a:cs typeface="Arial"/>
            </a:endParaRPr>
          </a:p>
          <a:p>
            <a:pPr marL="546100" indent="-508000">
              <a:lnSpc>
                <a:spcPct val="100000"/>
              </a:lnSpc>
              <a:spcBef>
                <a:spcPts val="1780"/>
              </a:spcBef>
              <a:buAutoNum type="arabicPeriod"/>
              <a:tabLst>
                <a:tab pos="546735" algn="l"/>
              </a:tabLst>
            </a:pPr>
            <a:r>
              <a:rPr sz="3600" b="1" spc="25" dirty="0">
                <a:solidFill>
                  <a:srgbClr val="6C6C6C"/>
                </a:solidFill>
                <a:latin typeface="Arial"/>
                <a:cs typeface="Arial"/>
              </a:rPr>
              <a:t>Niezależne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3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3135"/>
              </a:spcBef>
            </a:pPr>
            <a:r>
              <a:rPr sz="5000" b="1" spc="-275" dirty="0">
                <a:solidFill>
                  <a:srgbClr val="929292"/>
                </a:solidFill>
                <a:latin typeface="Arial"/>
                <a:cs typeface="Arial"/>
              </a:rPr>
              <a:t>?</a:t>
            </a:r>
            <a:endParaRPr sz="50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Elementy </a:t>
            </a:r>
            <a:r>
              <a:rPr dirty="0"/>
              <a:t>Product</a:t>
            </a:r>
            <a:r>
              <a:rPr spc="-35" dirty="0"/>
              <a:t> </a:t>
            </a:r>
            <a:r>
              <a:rPr spc="5" dirty="0"/>
              <a:t>backlog’u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41500" y="3200400"/>
            <a:ext cx="9326880" cy="1257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19200" marR="5080" indent="-1206500">
              <a:lnSpc>
                <a:spcPct val="102099"/>
              </a:lnSpc>
            </a:pPr>
            <a:r>
              <a:rPr sz="4000" b="1" spc="10" dirty="0">
                <a:latin typeface="Arial"/>
                <a:cs typeface="Arial"/>
              </a:rPr>
              <a:t>Przygotowanie </a:t>
            </a:r>
            <a:r>
              <a:rPr sz="4000" b="1" spc="-15" dirty="0">
                <a:latin typeface="Arial"/>
                <a:cs typeface="Arial"/>
              </a:rPr>
              <a:t>układu </a:t>
            </a:r>
            <a:r>
              <a:rPr sz="4000" b="1" spc="-80" dirty="0">
                <a:latin typeface="Arial"/>
                <a:cs typeface="Arial"/>
              </a:rPr>
              <a:t>i </a:t>
            </a:r>
            <a:r>
              <a:rPr sz="4000" b="1" spc="-30" dirty="0">
                <a:latin typeface="Arial"/>
                <a:cs typeface="Arial"/>
              </a:rPr>
              <a:t>kolorystyki </a:t>
            </a:r>
            <a:r>
              <a:rPr sz="4000" b="1" spc="-5" dirty="0">
                <a:latin typeface="Arial"/>
                <a:cs typeface="Arial"/>
              </a:rPr>
              <a:t>dla  </a:t>
            </a:r>
            <a:r>
              <a:rPr sz="4000" b="1" spc="-10" dirty="0">
                <a:latin typeface="Arial"/>
                <a:cs typeface="Arial"/>
              </a:rPr>
              <a:t>interfejsu </a:t>
            </a:r>
            <a:r>
              <a:rPr sz="4000" b="1" spc="10" dirty="0">
                <a:latin typeface="Arial"/>
                <a:cs typeface="Arial"/>
              </a:rPr>
              <a:t>użytkownika</a:t>
            </a:r>
            <a:r>
              <a:rPr sz="4000" b="1" dirty="0">
                <a:latin typeface="Arial"/>
                <a:cs typeface="Arial"/>
              </a:rPr>
              <a:t> </a:t>
            </a:r>
            <a:r>
              <a:rPr sz="4000" spc="-125" dirty="0">
                <a:latin typeface="Arial"/>
                <a:cs typeface="Arial"/>
              </a:rPr>
              <a:t>(</a:t>
            </a:r>
            <a:r>
              <a:rPr sz="4000" i="1" spc="-125" dirty="0">
                <a:latin typeface="Arial"/>
                <a:cs typeface="Arial"/>
              </a:rPr>
              <a:t>GUI</a:t>
            </a:r>
            <a:r>
              <a:rPr sz="4000" spc="-125" dirty="0">
                <a:latin typeface="Arial"/>
                <a:cs typeface="Arial"/>
              </a:rPr>
              <a:t>)</a:t>
            </a:r>
            <a:r>
              <a:rPr sz="4000" b="1" spc="-125" dirty="0">
                <a:latin typeface="Arial"/>
                <a:cs typeface="Arial"/>
              </a:rPr>
              <a:t>.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918075" y="3871862"/>
            <a:ext cx="1156335" cy="1366520"/>
          </a:xfrm>
          <a:custGeom>
            <a:avLst/>
            <a:gdLst/>
            <a:ahLst/>
            <a:cxnLst/>
            <a:rect l="l" t="t" r="r" b="b"/>
            <a:pathLst>
              <a:path w="1156334" h="1366520">
                <a:moveTo>
                  <a:pt x="244662" y="1287568"/>
                </a:moveTo>
                <a:lnTo>
                  <a:pt x="120296" y="1287568"/>
                </a:lnTo>
                <a:lnTo>
                  <a:pt x="127372" y="1290435"/>
                </a:lnTo>
                <a:lnTo>
                  <a:pt x="131306" y="1296185"/>
                </a:lnTo>
                <a:lnTo>
                  <a:pt x="130901" y="1304072"/>
                </a:lnTo>
                <a:lnTo>
                  <a:pt x="128899" y="1320930"/>
                </a:lnTo>
                <a:lnTo>
                  <a:pt x="133883" y="1334418"/>
                </a:lnTo>
                <a:lnTo>
                  <a:pt x="142839" y="1345981"/>
                </a:lnTo>
                <a:lnTo>
                  <a:pt x="152756" y="1357067"/>
                </a:lnTo>
                <a:lnTo>
                  <a:pt x="161399" y="1363942"/>
                </a:lnTo>
                <a:lnTo>
                  <a:pt x="171366" y="1366269"/>
                </a:lnTo>
                <a:lnTo>
                  <a:pt x="181575" y="1364171"/>
                </a:lnTo>
                <a:lnTo>
                  <a:pt x="190945" y="1357772"/>
                </a:lnTo>
                <a:lnTo>
                  <a:pt x="195051" y="1353708"/>
                </a:lnTo>
                <a:lnTo>
                  <a:pt x="197967" y="1348546"/>
                </a:lnTo>
                <a:lnTo>
                  <a:pt x="244662" y="1287568"/>
                </a:lnTo>
                <a:close/>
              </a:path>
              <a:path w="1156334" h="1366520">
                <a:moveTo>
                  <a:pt x="173320" y="120677"/>
                </a:moveTo>
                <a:lnTo>
                  <a:pt x="157335" y="138027"/>
                </a:lnTo>
                <a:lnTo>
                  <a:pt x="150344" y="145645"/>
                </a:lnTo>
                <a:lnTo>
                  <a:pt x="139306" y="157489"/>
                </a:lnTo>
                <a:lnTo>
                  <a:pt x="128198" y="168972"/>
                </a:lnTo>
                <a:lnTo>
                  <a:pt x="120521" y="179102"/>
                </a:lnTo>
                <a:lnTo>
                  <a:pt x="117014" y="189684"/>
                </a:lnTo>
                <a:lnTo>
                  <a:pt x="117072" y="201101"/>
                </a:lnTo>
                <a:lnTo>
                  <a:pt x="135820" y="261223"/>
                </a:lnTo>
                <a:lnTo>
                  <a:pt x="152416" y="308326"/>
                </a:lnTo>
                <a:lnTo>
                  <a:pt x="169878" y="355050"/>
                </a:lnTo>
                <a:lnTo>
                  <a:pt x="188209" y="401399"/>
                </a:lnTo>
                <a:lnTo>
                  <a:pt x="207407" y="447371"/>
                </a:lnTo>
                <a:lnTo>
                  <a:pt x="227473" y="492971"/>
                </a:lnTo>
                <a:lnTo>
                  <a:pt x="248409" y="538198"/>
                </a:lnTo>
                <a:lnTo>
                  <a:pt x="270216" y="583054"/>
                </a:lnTo>
                <a:lnTo>
                  <a:pt x="292893" y="627540"/>
                </a:lnTo>
                <a:lnTo>
                  <a:pt x="316442" y="671659"/>
                </a:lnTo>
                <a:lnTo>
                  <a:pt x="319443" y="677339"/>
                </a:lnTo>
                <a:lnTo>
                  <a:pt x="322327" y="683055"/>
                </a:lnTo>
                <a:lnTo>
                  <a:pt x="325148" y="688743"/>
                </a:lnTo>
                <a:lnTo>
                  <a:pt x="327957" y="694338"/>
                </a:lnTo>
                <a:lnTo>
                  <a:pt x="0" y="1079402"/>
                </a:lnTo>
                <a:lnTo>
                  <a:pt x="6402" y="1094792"/>
                </a:lnTo>
                <a:lnTo>
                  <a:pt x="12372" y="1109231"/>
                </a:lnTo>
                <a:lnTo>
                  <a:pt x="18207" y="1122974"/>
                </a:lnTo>
                <a:lnTo>
                  <a:pt x="24206" y="1136275"/>
                </a:lnTo>
                <a:lnTo>
                  <a:pt x="27585" y="1145483"/>
                </a:lnTo>
                <a:lnTo>
                  <a:pt x="28794" y="1154483"/>
                </a:lnTo>
                <a:lnTo>
                  <a:pt x="27621" y="1163427"/>
                </a:lnTo>
                <a:lnTo>
                  <a:pt x="23853" y="1172466"/>
                </a:lnTo>
                <a:lnTo>
                  <a:pt x="20400" y="1178871"/>
                </a:lnTo>
                <a:lnTo>
                  <a:pt x="17181" y="1185395"/>
                </a:lnTo>
                <a:lnTo>
                  <a:pt x="14213" y="1192036"/>
                </a:lnTo>
                <a:lnTo>
                  <a:pt x="11515" y="1198787"/>
                </a:lnTo>
                <a:lnTo>
                  <a:pt x="9616" y="1203841"/>
                </a:lnTo>
                <a:lnTo>
                  <a:pt x="7490" y="1210800"/>
                </a:lnTo>
                <a:lnTo>
                  <a:pt x="9400" y="1215120"/>
                </a:lnTo>
                <a:lnTo>
                  <a:pt x="22277" y="1240388"/>
                </a:lnTo>
                <a:lnTo>
                  <a:pt x="37651" y="1263550"/>
                </a:lnTo>
                <a:lnTo>
                  <a:pt x="55467" y="1284471"/>
                </a:lnTo>
                <a:lnTo>
                  <a:pt x="75672" y="1303014"/>
                </a:lnTo>
                <a:lnTo>
                  <a:pt x="94600" y="1294665"/>
                </a:lnTo>
                <a:lnTo>
                  <a:pt x="103017" y="1291162"/>
                </a:lnTo>
                <a:lnTo>
                  <a:pt x="111277" y="1288327"/>
                </a:lnTo>
                <a:lnTo>
                  <a:pt x="120296" y="1287568"/>
                </a:lnTo>
                <a:lnTo>
                  <a:pt x="244662" y="1287568"/>
                </a:lnTo>
                <a:lnTo>
                  <a:pt x="469903" y="993505"/>
                </a:lnTo>
                <a:lnTo>
                  <a:pt x="474838" y="987335"/>
                </a:lnTo>
                <a:lnTo>
                  <a:pt x="480162" y="981061"/>
                </a:lnTo>
                <a:lnTo>
                  <a:pt x="492464" y="966831"/>
                </a:lnTo>
                <a:lnTo>
                  <a:pt x="935055" y="966831"/>
                </a:lnTo>
                <a:lnTo>
                  <a:pt x="716194" y="689402"/>
                </a:lnTo>
                <a:lnTo>
                  <a:pt x="769719" y="620325"/>
                </a:lnTo>
                <a:lnTo>
                  <a:pt x="800760" y="581826"/>
                </a:lnTo>
                <a:lnTo>
                  <a:pt x="832226" y="543701"/>
                </a:lnTo>
                <a:lnTo>
                  <a:pt x="864109" y="505945"/>
                </a:lnTo>
                <a:lnTo>
                  <a:pt x="896406" y="468553"/>
                </a:lnTo>
                <a:lnTo>
                  <a:pt x="917111" y="445109"/>
                </a:lnTo>
                <a:lnTo>
                  <a:pt x="552039" y="445109"/>
                </a:lnTo>
                <a:lnTo>
                  <a:pt x="540474" y="428811"/>
                </a:lnTo>
                <a:lnTo>
                  <a:pt x="535306" y="421429"/>
                </a:lnTo>
                <a:lnTo>
                  <a:pt x="530419" y="414205"/>
                </a:lnTo>
                <a:lnTo>
                  <a:pt x="438811" y="275092"/>
                </a:lnTo>
                <a:lnTo>
                  <a:pt x="408119" y="228826"/>
                </a:lnTo>
                <a:lnTo>
                  <a:pt x="377191" y="182719"/>
                </a:lnTo>
                <a:lnTo>
                  <a:pt x="361139" y="160120"/>
                </a:lnTo>
                <a:lnTo>
                  <a:pt x="354557" y="151464"/>
                </a:lnTo>
                <a:lnTo>
                  <a:pt x="214682" y="151464"/>
                </a:lnTo>
                <a:lnTo>
                  <a:pt x="173320" y="120677"/>
                </a:lnTo>
                <a:close/>
              </a:path>
              <a:path w="1156334" h="1366520">
                <a:moveTo>
                  <a:pt x="935055" y="966831"/>
                </a:moveTo>
                <a:lnTo>
                  <a:pt x="492464" y="966831"/>
                </a:lnTo>
                <a:lnTo>
                  <a:pt x="509707" y="992844"/>
                </a:lnTo>
                <a:lnTo>
                  <a:pt x="514790" y="1000673"/>
                </a:lnTo>
                <a:lnTo>
                  <a:pt x="541724" y="1041885"/>
                </a:lnTo>
                <a:lnTo>
                  <a:pt x="569437" y="1082526"/>
                </a:lnTo>
                <a:lnTo>
                  <a:pt x="597966" y="1122571"/>
                </a:lnTo>
                <a:lnTo>
                  <a:pt x="627348" y="1161992"/>
                </a:lnTo>
                <a:lnTo>
                  <a:pt x="657619" y="1200763"/>
                </a:lnTo>
                <a:lnTo>
                  <a:pt x="688816" y="1238857"/>
                </a:lnTo>
                <a:lnTo>
                  <a:pt x="713488" y="1256668"/>
                </a:lnTo>
                <a:lnTo>
                  <a:pt x="726071" y="1254590"/>
                </a:lnTo>
                <a:lnTo>
                  <a:pt x="740752" y="1245201"/>
                </a:lnTo>
                <a:lnTo>
                  <a:pt x="752811" y="1234828"/>
                </a:lnTo>
                <a:lnTo>
                  <a:pt x="764446" y="1223812"/>
                </a:lnTo>
                <a:lnTo>
                  <a:pt x="775984" y="1212445"/>
                </a:lnTo>
                <a:lnTo>
                  <a:pt x="787755" y="1201019"/>
                </a:lnTo>
                <a:lnTo>
                  <a:pt x="882922" y="1201019"/>
                </a:lnTo>
                <a:lnTo>
                  <a:pt x="886528" y="1196902"/>
                </a:lnTo>
                <a:lnTo>
                  <a:pt x="891792" y="1187151"/>
                </a:lnTo>
                <a:lnTo>
                  <a:pt x="894684" y="1175052"/>
                </a:lnTo>
                <a:lnTo>
                  <a:pt x="897769" y="1161813"/>
                </a:lnTo>
                <a:lnTo>
                  <a:pt x="904097" y="1150026"/>
                </a:lnTo>
                <a:lnTo>
                  <a:pt x="913974" y="1140616"/>
                </a:lnTo>
                <a:lnTo>
                  <a:pt x="927704" y="1134512"/>
                </a:lnTo>
                <a:lnTo>
                  <a:pt x="938800" y="1130077"/>
                </a:lnTo>
                <a:lnTo>
                  <a:pt x="948188" y="1123434"/>
                </a:lnTo>
                <a:lnTo>
                  <a:pt x="972450" y="1089191"/>
                </a:lnTo>
                <a:lnTo>
                  <a:pt x="991509" y="1038392"/>
                </a:lnTo>
                <a:lnTo>
                  <a:pt x="935055" y="966831"/>
                </a:lnTo>
                <a:close/>
              </a:path>
              <a:path w="1156334" h="1366520">
                <a:moveTo>
                  <a:pt x="882922" y="1201019"/>
                </a:moveTo>
                <a:lnTo>
                  <a:pt x="787755" y="1201019"/>
                </a:lnTo>
                <a:lnTo>
                  <a:pt x="843334" y="1235096"/>
                </a:lnTo>
                <a:lnTo>
                  <a:pt x="864464" y="1217575"/>
                </a:lnTo>
                <a:lnTo>
                  <a:pt x="870819" y="1212445"/>
                </a:lnTo>
                <a:lnTo>
                  <a:pt x="879350" y="1205099"/>
                </a:lnTo>
                <a:lnTo>
                  <a:pt x="882922" y="1201019"/>
                </a:lnTo>
                <a:close/>
              </a:path>
              <a:path w="1156334" h="1366520">
                <a:moveTo>
                  <a:pt x="1003964" y="0"/>
                </a:moveTo>
                <a:lnTo>
                  <a:pt x="934437" y="54207"/>
                </a:lnTo>
                <a:lnTo>
                  <a:pt x="897005" y="88925"/>
                </a:lnTo>
                <a:lnTo>
                  <a:pt x="859947" y="124015"/>
                </a:lnTo>
                <a:lnTo>
                  <a:pt x="823264" y="159478"/>
                </a:lnTo>
                <a:lnTo>
                  <a:pt x="786962" y="195318"/>
                </a:lnTo>
                <a:lnTo>
                  <a:pt x="751042" y="231538"/>
                </a:lnTo>
                <a:lnTo>
                  <a:pt x="715508" y="268141"/>
                </a:lnTo>
                <a:lnTo>
                  <a:pt x="680364" y="305129"/>
                </a:lnTo>
                <a:lnTo>
                  <a:pt x="645613" y="342506"/>
                </a:lnTo>
                <a:lnTo>
                  <a:pt x="611259" y="380274"/>
                </a:lnTo>
                <a:lnTo>
                  <a:pt x="577303" y="418435"/>
                </a:lnTo>
                <a:lnTo>
                  <a:pt x="571496" y="424823"/>
                </a:lnTo>
                <a:lnTo>
                  <a:pt x="565386" y="431245"/>
                </a:lnTo>
                <a:lnTo>
                  <a:pt x="552039" y="445109"/>
                </a:lnTo>
                <a:lnTo>
                  <a:pt x="917111" y="445109"/>
                </a:lnTo>
                <a:lnTo>
                  <a:pt x="962218" y="394843"/>
                </a:lnTo>
                <a:lnTo>
                  <a:pt x="995721" y="358515"/>
                </a:lnTo>
                <a:lnTo>
                  <a:pt x="1029616" y="322531"/>
                </a:lnTo>
                <a:lnTo>
                  <a:pt x="1063896" y="286887"/>
                </a:lnTo>
                <a:lnTo>
                  <a:pt x="1110127" y="239688"/>
                </a:lnTo>
                <a:lnTo>
                  <a:pt x="1121166" y="227391"/>
                </a:lnTo>
                <a:lnTo>
                  <a:pt x="1131358" y="214262"/>
                </a:lnTo>
                <a:lnTo>
                  <a:pt x="1140388" y="199876"/>
                </a:lnTo>
                <a:lnTo>
                  <a:pt x="1152403" y="177236"/>
                </a:lnTo>
                <a:lnTo>
                  <a:pt x="1156217" y="162499"/>
                </a:lnTo>
                <a:lnTo>
                  <a:pt x="1151294" y="148590"/>
                </a:lnTo>
                <a:lnTo>
                  <a:pt x="1121872" y="115746"/>
                </a:lnTo>
                <a:lnTo>
                  <a:pt x="1102551" y="112334"/>
                </a:lnTo>
                <a:lnTo>
                  <a:pt x="1084222" y="108876"/>
                </a:lnTo>
                <a:lnTo>
                  <a:pt x="1071861" y="99737"/>
                </a:lnTo>
                <a:lnTo>
                  <a:pt x="1065744" y="85822"/>
                </a:lnTo>
                <a:lnTo>
                  <a:pt x="1065728" y="81377"/>
                </a:lnTo>
                <a:lnTo>
                  <a:pt x="1065889" y="67447"/>
                </a:lnTo>
                <a:lnTo>
                  <a:pt x="1066916" y="61528"/>
                </a:lnTo>
                <a:lnTo>
                  <a:pt x="1065814" y="53680"/>
                </a:lnTo>
                <a:lnTo>
                  <a:pt x="1035691" y="18329"/>
                </a:lnTo>
                <a:lnTo>
                  <a:pt x="1010562" y="990"/>
                </a:lnTo>
                <a:lnTo>
                  <a:pt x="1003964" y="0"/>
                </a:lnTo>
                <a:close/>
              </a:path>
              <a:path w="1156334" h="1366520">
                <a:moveTo>
                  <a:pt x="282477" y="81377"/>
                </a:moveTo>
                <a:lnTo>
                  <a:pt x="248747" y="102083"/>
                </a:lnTo>
                <a:lnTo>
                  <a:pt x="244531" y="127067"/>
                </a:lnTo>
                <a:lnTo>
                  <a:pt x="237976" y="138027"/>
                </a:lnTo>
                <a:lnTo>
                  <a:pt x="227853" y="145894"/>
                </a:lnTo>
                <a:lnTo>
                  <a:pt x="214682" y="151464"/>
                </a:lnTo>
                <a:lnTo>
                  <a:pt x="354557" y="151464"/>
                </a:lnTo>
                <a:lnTo>
                  <a:pt x="344336" y="138022"/>
                </a:lnTo>
                <a:lnTo>
                  <a:pt x="327274" y="116093"/>
                </a:lnTo>
                <a:lnTo>
                  <a:pt x="310448" y="94004"/>
                </a:lnTo>
                <a:lnTo>
                  <a:pt x="302059" y="85822"/>
                </a:lnTo>
                <a:lnTo>
                  <a:pt x="292709" y="81914"/>
                </a:lnTo>
                <a:lnTo>
                  <a:pt x="282477" y="81377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09628" y="6348675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17628" y="7067426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8" y="0"/>
                </a:lnTo>
                <a:lnTo>
                  <a:pt x="729188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09628" y="7215734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17628" y="7934486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8" y="0"/>
                </a:lnTo>
                <a:lnTo>
                  <a:pt x="729188" y="702502"/>
                </a:lnTo>
                <a:lnTo>
                  <a:pt x="0" y="702502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09628" y="8088773"/>
            <a:ext cx="1745187" cy="16648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17628" y="8807524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8" y="0"/>
                </a:lnTo>
                <a:lnTo>
                  <a:pt x="729188" y="702502"/>
                </a:lnTo>
                <a:lnTo>
                  <a:pt x="0" y="702502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09628" y="8955831"/>
            <a:ext cx="1745187" cy="7977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17628" y="9714091"/>
            <a:ext cx="729615" cy="0"/>
          </a:xfrm>
          <a:custGeom>
            <a:avLst/>
            <a:gdLst/>
            <a:ahLst/>
            <a:cxnLst/>
            <a:rect l="l" t="t" r="r" b="b"/>
            <a:pathLst>
              <a:path w="729614">
                <a:moveTo>
                  <a:pt x="0" y="0"/>
                </a:moveTo>
                <a:lnTo>
                  <a:pt x="729188" y="0"/>
                </a:lnTo>
              </a:path>
            </a:pathLst>
          </a:custGeom>
          <a:ln w="79016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91134" y="6429659"/>
            <a:ext cx="2843530" cy="3324225"/>
          </a:xfrm>
          <a:custGeom>
            <a:avLst/>
            <a:gdLst/>
            <a:ahLst/>
            <a:cxnLst/>
            <a:rect l="l" t="t" r="r" b="b"/>
            <a:pathLst>
              <a:path w="2843529" h="3324225">
                <a:moveTo>
                  <a:pt x="0" y="0"/>
                </a:moveTo>
                <a:lnTo>
                  <a:pt x="2843514" y="0"/>
                </a:lnTo>
                <a:lnTo>
                  <a:pt x="2843514" y="3323940"/>
                </a:lnTo>
              </a:path>
            </a:pathLst>
          </a:custGeom>
          <a:ln w="76200">
            <a:solidFill>
              <a:srgbClr val="6C6C6C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91134" y="6429659"/>
            <a:ext cx="0" cy="3324225"/>
          </a:xfrm>
          <a:custGeom>
            <a:avLst/>
            <a:gdLst/>
            <a:ahLst/>
            <a:cxnLst/>
            <a:rect l="l" t="t" r="r" b="b"/>
            <a:pathLst>
              <a:path h="3324225">
                <a:moveTo>
                  <a:pt x="0" y="3323940"/>
                </a:moveTo>
                <a:lnTo>
                  <a:pt x="0" y="0"/>
                </a:lnTo>
              </a:path>
            </a:pathLst>
          </a:custGeom>
          <a:ln w="76200">
            <a:solidFill>
              <a:srgbClr val="6C6C6C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505475" y="7571234"/>
            <a:ext cx="0" cy="2182495"/>
          </a:xfrm>
          <a:custGeom>
            <a:avLst/>
            <a:gdLst/>
            <a:ahLst/>
            <a:cxnLst/>
            <a:rect l="l" t="t" r="r" b="b"/>
            <a:pathLst>
              <a:path h="2182495">
                <a:moveTo>
                  <a:pt x="-57150" y="1091182"/>
                </a:moveTo>
                <a:lnTo>
                  <a:pt x="57150" y="1091182"/>
                </a:lnTo>
              </a:path>
            </a:pathLst>
          </a:custGeom>
          <a:ln w="2182365">
            <a:solidFill>
              <a:srgbClr val="6C6C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84495" y="7186424"/>
            <a:ext cx="441959" cy="441959"/>
          </a:xfrm>
          <a:custGeom>
            <a:avLst/>
            <a:gdLst/>
            <a:ahLst/>
            <a:cxnLst/>
            <a:rect l="l" t="t" r="r" b="b"/>
            <a:pathLst>
              <a:path w="441960" h="441959">
                <a:moveTo>
                  <a:pt x="220980" y="0"/>
                </a:moveTo>
                <a:lnTo>
                  <a:pt x="0" y="441960"/>
                </a:lnTo>
                <a:lnTo>
                  <a:pt x="441960" y="441960"/>
                </a:lnTo>
                <a:lnTo>
                  <a:pt x="220980" y="0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935220" y="8048853"/>
            <a:ext cx="984885" cy="170243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400" b="1" spc="5" dirty="0">
                <a:solidFill>
                  <a:srgbClr val="6C6C6C"/>
                </a:solidFill>
                <a:latin typeface="Arial"/>
                <a:cs typeface="Arial"/>
              </a:rPr>
              <a:t>rytet</a:t>
            </a:r>
            <a:endParaRPr sz="2400">
              <a:latin typeface="Arial"/>
              <a:cs typeface="Arial"/>
            </a:endParaRPr>
          </a:p>
          <a:p>
            <a:pPr marL="35560">
              <a:lnSpc>
                <a:spcPct val="100000"/>
              </a:lnSpc>
              <a:spcBef>
                <a:spcPts val="1820"/>
              </a:spcBef>
            </a:pPr>
            <a:r>
              <a:rPr sz="2400" i="1" spc="-5" dirty="0">
                <a:solidFill>
                  <a:srgbClr val="6C6C6C"/>
                </a:solidFill>
                <a:latin typeface="Arial"/>
                <a:cs typeface="Arial"/>
              </a:rPr>
              <a:t>i</a:t>
            </a:r>
            <a:r>
              <a:rPr sz="2400" i="1" spc="-45" dirty="0">
                <a:solidFill>
                  <a:srgbClr val="6C6C6C"/>
                </a:solidFill>
                <a:latin typeface="Arial"/>
                <a:cs typeface="Arial"/>
              </a:rPr>
              <a:t> </a:t>
            </a:r>
            <a:r>
              <a:rPr sz="2400" i="1" spc="-10" dirty="0">
                <a:solidFill>
                  <a:srgbClr val="6C6C6C"/>
                </a:solidFill>
                <a:latin typeface="Arial"/>
                <a:cs typeface="Arial"/>
              </a:rPr>
              <a:t>biznesowej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63</a:t>
            </a:fld>
            <a:endParaRPr spc="-5" dirty="0"/>
          </a:p>
        </p:txBody>
      </p:sp>
      <p:sp>
        <p:nvSpPr>
          <p:cNvPr id="18" name="object 18"/>
          <p:cNvSpPr txBox="1"/>
          <p:nvPr/>
        </p:nvSpPr>
        <p:spPr>
          <a:xfrm>
            <a:off x="6807200" y="6174740"/>
            <a:ext cx="5953760" cy="3362960"/>
          </a:xfrm>
          <a:prstGeom prst="rect">
            <a:avLst/>
          </a:prstGeom>
        </p:spPr>
        <p:txBody>
          <a:bodyPr vert="horz" wrap="square" lIns="0" tIns="238760" rIns="0" bIns="0" rtlCol="0">
            <a:spAutoFit/>
          </a:bodyPr>
          <a:lstStyle/>
          <a:p>
            <a:pPr marL="520700" indent="-508000">
              <a:lnSpc>
                <a:spcPct val="100000"/>
              </a:lnSpc>
              <a:spcBef>
                <a:spcPts val="1880"/>
              </a:spcBef>
              <a:buAutoNum type="arabicPeriod"/>
              <a:tabLst>
                <a:tab pos="521334" algn="l"/>
              </a:tabLst>
            </a:pPr>
            <a:r>
              <a:rPr sz="3600" b="1" spc="10" dirty="0">
                <a:solidFill>
                  <a:srgbClr val="6C6C6C"/>
                </a:solidFill>
                <a:latin typeface="Arial"/>
                <a:cs typeface="Arial"/>
              </a:rPr>
              <a:t>Nietechniczne</a:t>
            </a:r>
            <a:endParaRPr sz="3600">
              <a:latin typeface="Arial"/>
              <a:cs typeface="Arial"/>
            </a:endParaRPr>
          </a:p>
          <a:p>
            <a:pPr marL="546100" indent="-508000">
              <a:lnSpc>
                <a:spcPct val="100000"/>
              </a:lnSpc>
              <a:spcBef>
                <a:spcPts val="1780"/>
              </a:spcBef>
              <a:buAutoNum type="arabicPeriod"/>
              <a:tabLst>
                <a:tab pos="546735" algn="l"/>
              </a:tabLst>
            </a:pPr>
            <a:r>
              <a:rPr sz="3600" b="1" spc="25" dirty="0">
                <a:solidFill>
                  <a:srgbClr val="6C6C6C"/>
                </a:solidFill>
                <a:latin typeface="Arial"/>
                <a:cs typeface="Arial"/>
              </a:rPr>
              <a:t>Niezależne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3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3135"/>
              </a:spcBef>
            </a:pPr>
            <a:r>
              <a:rPr sz="5000" b="1" spc="-275" dirty="0">
                <a:solidFill>
                  <a:srgbClr val="929292"/>
                </a:solidFill>
                <a:latin typeface="Arial"/>
                <a:cs typeface="Arial"/>
              </a:rPr>
              <a:t>?</a:t>
            </a:r>
            <a:endParaRPr sz="50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Elementy </a:t>
            </a:r>
            <a:r>
              <a:rPr dirty="0"/>
              <a:t>Product</a:t>
            </a:r>
            <a:r>
              <a:rPr spc="-35" dirty="0"/>
              <a:t> </a:t>
            </a:r>
            <a:r>
              <a:rPr spc="5" dirty="0"/>
              <a:t>backlog’u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34631" y="2401693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42631" y="3120444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7" y="0"/>
                </a:lnTo>
                <a:lnTo>
                  <a:pt x="729187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34631" y="3268752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42631" y="3987504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7" y="0"/>
                </a:lnTo>
                <a:lnTo>
                  <a:pt x="729187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34631" y="4141791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2631" y="4860541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7" y="0"/>
                </a:lnTo>
                <a:lnTo>
                  <a:pt x="729187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34631" y="5008850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42631" y="5727600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7" y="0"/>
                </a:lnTo>
                <a:lnTo>
                  <a:pt x="729187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34631" y="5875909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42631" y="6594660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7" y="0"/>
                </a:lnTo>
                <a:lnTo>
                  <a:pt x="729187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34631" y="6748948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342631" y="7467699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7" y="0"/>
                </a:lnTo>
                <a:lnTo>
                  <a:pt x="729187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16137" y="2482677"/>
            <a:ext cx="2843530" cy="7271384"/>
          </a:xfrm>
          <a:custGeom>
            <a:avLst/>
            <a:gdLst/>
            <a:ahLst/>
            <a:cxnLst/>
            <a:rect l="l" t="t" r="r" b="b"/>
            <a:pathLst>
              <a:path w="2843529" h="7271384">
                <a:moveTo>
                  <a:pt x="0" y="0"/>
                </a:moveTo>
                <a:lnTo>
                  <a:pt x="2843514" y="0"/>
                </a:lnTo>
                <a:lnTo>
                  <a:pt x="2843514" y="7270922"/>
                </a:lnTo>
              </a:path>
            </a:pathLst>
          </a:custGeom>
          <a:ln w="76200">
            <a:solidFill>
              <a:srgbClr val="61D836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16137" y="2482677"/>
            <a:ext cx="0" cy="7271384"/>
          </a:xfrm>
          <a:custGeom>
            <a:avLst/>
            <a:gdLst/>
            <a:ahLst/>
            <a:cxnLst/>
            <a:rect l="l" t="t" r="r" b="b"/>
            <a:pathLst>
              <a:path h="7271384">
                <a:moveTo>
                  <a:pt x="0" y="7270922"/>
                </a:moveTo>
                <a:lnTo>
                  <a:pt x="0" y="0"/>
                </a:lnTo>
              </a:path>
            </a:pathLst>
          </a:custGeom>
          <a:ln w="76200">
            <a:solidFill>
              <a:srgbClr val="61D836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34631" y="7653811"/>
            <a:ext cx="1745187" cy="20997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342631" y="8372561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7" y="0"/>
                </a:lnTo>
                <a:lnTo>
                  <a:pt x="729187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34631" y="8558673"/>
            <a:ext cx="1745187" cy="11949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342631" y="9277424"/>
            <a:ext cx="729615" cy="476250"/>
          </a:xfrm>
          <a:custGeom>
            <a:avLst/>
            <a:gdLst/>
            <a:ahLst/>
            <a:cxnLst/>
            <a:rect l="l" t="t" r="r" b="b"/>
            <a:pathLst>
              <a:path w="729614" h="476250">
                <a:moveTo>
                  <a:pt x="0" y="0"/>
                </a:moveTo>
                <a:lnTo>
                  <a:pt x="729187" y="0"/>
                </a:lnTo>
                <a:lnTo>
                  <a:pt x="729187" y="476175"/>
                </a:lnTo>
                <a:lnTo>
                  <a:pt x="0" y="476175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30477" y="3624252"/>
            <a:ext cx="0" cy="4253865"/>
          </a:xfrm>
          <a:custGeom>
            <a:avLst/>
            <a:gdLst/>
            <a:ahLst/>
            <a:cxnLst/>
            <a:rect l="l" t="t" r="r" b="b"/>
            <a:pathLst>
              <a:path h="4253865">
                <a:moveTo>
                  <a:pt x="-57150" y="2126850"/>
                </a:moveTo>
                <a:lnTo>
                  <a:pt x="57150" y="2126850"/>
                </a:lnTo>
              </a:path>
            </a:pathLst>
          </a:custGeom>
          <a:ln w="4253701">
            <a:solidFill>
              <a:srgbClr val="EE220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709497" y="3239442"/>
            <a:ext cx="441959" cy="441959"/>
          </a:xfrm>
          <a:custGeom>
            <a:avLst/>
            <a:gdLst/>
            <a:ahLst/>
            <a:cxnLst/>
            <a:rect l="l" t="t" r="r" b="b"/>
            <a:pathLst>
              <a:path w="441960" h="441960">
                <a:moveTo>
                  <a:pt x="220979" y="0"/>
                </a:moveTo>
                <a:lnTo>
                  <a:pt x="0" y="441959"/>
                </a:lnTo>
                <a:lnTo>
                  <a:pt x="441959" y="441959"/>
                </a:lnTo>
                <a:lnTo>
                  <a:pt x="220979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360420" y="3895953"/>
            <a:ext cx="984885" cy="371157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40"/>
              </a:spcBef>
            </a:pPr>
            <a:r>
              <a:rPr sz="2400" b="1" spc="-5" dirty="0">
                <a:solidFill>
                  <a:srgbClr val="EE220C"/>
                </a:solidFill>
                <a:latin typeface="Arial"/>
                <a:cs typeface="Arial"/>
              </a:rPr>
              <a:t>Priorytet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820"/>
              </a:spcBef>
            </a:pPr>
            <a:r>
              <a:rPr sz="2400" i="1" spc="25" dirty="0">
                <a:latin typeface="Arial"/>
                <a:cs typeface="Arial"/>
              </a:rPr>
              <a:t>np. </a:t>
            </a:r>
            <a:r>
              <a:rPr sz="2400" i="1" spc="65" dirty="0">
                <a:latin typeface="Arial"/>
                <a:cs typeface="Arial"/>
              </a:rPr>
              <a:t>po </a:t>
            </a:r>
            <a:r>
              <a:rPr sz="2400" i="1" spc="20" dirty="0">
                <a:latin typeface="Arial"/>
                <a:cs typeface="Arial"/>
              </a:rPr>
              <a:t>wartości</a:t>
            </a:r>
            <a:r>
              <a:rPr sz="2400" i="1" spc="-114" dirty="0">
                <a:latin typeface="Arial"/>
                <a:cs typeface="Arial"/>
              </a:rPr>
              <a:t> </a:t>
            </a:r>
            <a:r>
              <a:rPr sz="2400" i="1" spc="-10" dirty="0">
                <a:latin typeface="Arial"/>
                <a:cs typeface="Arial"/>
              </a:rPr>
              <a:t>biznesowej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255299" y="3042708"/>
            <a:ext cx="1829435" cy="4711700"/>
          </a:xfrm>
          <a:custGeom>
            <a:avLst/>
            <a:gdLst/>
            <a:ahLst/>
            <a:cxnLst/>
            <a:rect l="l" t="t" r="r" b="b"/>
            <a:pathLst>
              <a:path w="1829434" h="4711700">
                <a:moveTo>
                  <a:pt x="1350121" y="2730500"/>
                </a:moveTo>
                <a:lnTo>
                  <a:pt x="903831" y="2730500"/>
                </a:lnTo>
                <a:lnTo>
                  <a:pt x="908016" y="2743200"/>
                </a:lnTo>
                <a:lnTo>
                  <a:pt x="913855" y="2781300"/>
                </a:lnTo>
                <a:lnTo>
                  <a:pt x="920005" y="2819400"/>
                </a:lnTo>
                <a:lnTo>
                  <a:pt x="926443" y="2870200"/>
                </a:lnTo>
                <a:lnTo>
                  <a:pt x="933143" y="2921000"/>
                </a:lnTo>
                <a:lnTo>
                  <a:pt x="947232" y="3022600"/>
                </a:lnTo>
                <a:lnTo>
                  <a:pt x="954570" y="3073400"/>
                </a:lnTo>
                <a:lnTo>
                  <a:pt x="962072" y="3136900"/>
                </a:lnTo>
                <a:lnTo>
                  <a:pt x="969712" y="3187700"/>
                </a:lnTo>
                <a:lnTo>
                  <a:pt x="977466" y="3238500"/>
                </a:lnTo>
                <a:lnTo>
                  <a:pt x="982237" y="3263900"/>
                </a:lnTo>
                <a:lnTo>
                  <a:pt x="988571" y="3314700"/>
                </a:lnTo>
                <a:lnTo>
                  <a:pt x="995143" y="3378200"/>
                </a:lnTo>
                <a:lnTo>
                  <a:pt x="1000627" y="3441700"/>
                </a:lnTo>
                <a:lnTo>
                  <a:pt x="1003694" y="3505200"/>
                </a:lnTo>
                <a:lnTo>
                  <a:pt x="1004948" y="3556000"/>
                </a:lnTo>
                <a:lnTo>
                  <a:pt x="1005625" y="3606800"/>
                </a:lnTo>
                <a:lnTo>
                  <a:pt x="1005730" y="3695700"/>
                </a:lnTo>
                <a:lnTo>
                  <a:pt x="1005664" y="3721100"/>
                </a:lnTo>
                <a:lnTo>
                  <a:pt x="1005233" y="3784600"/>
                </a:lnTo>
                <a:lnTo>
                  <a:pt x="1004639" y="3848100"/>
                </a:lnTo>
                <a:lnTo>
                  <a:pt x="1003744" y="3937000"/>
                </a:lnTo>
                <a:lnTo>
                  <a:pt x="1003379" y="3975100"/>
                </a:lnTo>
                <a:lnTo>
                  <a:pt x="1002920" y="4038600"/>
                </a:lnTo>
                <a:lnTo>
                  <a:pt x="1002837" y="4064000"/>
                </a:lnTo>
                <a:lnTo>
                  <a:pt x="1002741" y="4114800"/>
                </a:lnTo>
                <a:lnTo>
                  <a:pt x="1002859" y="4165600"/>
                </a:lnTo>
                <a:lnTo>
                  <a:pt x="1003466" y="4216400"/>
                </a:lnTo>
                <a:lnTo>
                  <a:pt x="1004634" y="4267200"/>
                </a:lnTo>
                <a:lnTo>
                  <a:pt x="1006469" y="4318000"/>
                </a:lnTo>
                <a:lnTo>
                  <a:pt x="1009072" y="4356100"/>
                </a:lnTo>
                <a:lnTo>
                  <a:pt x="1017002" y="4406900"/>
                </a:lnTo>
                <a:lnTo>
                  <a:pt x="1022535" y="4432300"/>
                </a:lnTo>
                <a:lnTo>
                  <a:pt x="1020711" y="4445000"/>
                </a:lnTo>
                <a:lnTo>
                  <a:pt x="1014039" y="4495800"/>
                </a:lnTo>
                <a:lnTo>
                  <a:pt x="1000717" y="4559300"/>
                </a:lnTo>
                <a:lnTo>
                  <a:pt x="978945" y="4622800"/>
                </a:lnTo>
                <a:lnTo>
                  <a:pt x="972606" y="4648200"/>
                </a:lnTo>
                <a:lnTo>
                  <a:pt x="984121" y="4686300"/>
                </a:lnTo>
                <a:lnTo>
                  <a:pt x="1009641" y="4699000"/>
                </a:lnTo>
                <a:lnTo>
                  <a:pt x="1045315" y="4711700"/>
                </a:lnTo>
                <a:lnTo>
                  <a:pt x="1174755" y="4711700"/>
                </a:lnTo>
                <a:lnTo>
                  <a:pt x="1212541" y="4699000"/>
                </a:lnTo>
                <a:lnTo>
                  <a:pt x="1241228" y="4686300"/>
                </a:lnTo>
                <a:lnTo>
                  <a:pt x="1279005" y="4648200"/>
                </a:lnTo>
                <a:lnTo>
                  <a:pt x="1292291" y="4610100"/>
                </a:lnTo>
                <a:lnTo>
                  <a:pt x="1290604" y="4572000"/>
                </a:lnTo>
                <a:lnTo>
                  <a:pt x="1283463" y="4521200"/>
                </a:lnTo>
                <a:lnTo>
                  <a:pt x="1280386" y="4495800"/>
                </a:lnTo>
                <a:lnTo>
                  <a:pt x="1288088" y="4470400"/>
                </a:lnTo>
                <a:lnTo>
                  <a:pt x="1297674" y="4457700"/>
                </a:lnTo>
                <a:lnTo>
                  <a:pt x="1307482" y="4419600"/>
                </a:lnTo>
                <a:lnTo>
                  <a:pt x="1315849" y="4381500"/>
                </a:lnTo>
                <a:lnTo>
                  <a:pt x="1320370" y="4330700"/>
                </a:lnTo>
                <a:lnTo>
                  <a:pt x="1323812" y="4279900"/>
                </a:lnTo>
                <a:lnTo>
                  <a:pt x="1326288" y="4229100"/>
                </a:lnTo>
                <a:lnTo>
                  <a:pt x="1327911" y="4191000"/>
                </a:lnTo>
                <a:lnTo>
                  <a:pt x="1328792" y="4140200"/>
                </a:lnTo>
                <a:lnTo>
                  <a:pt x="1328918" y="4114800"/>
                </a:lnTo>
                <a:lnTo>
                  <a:pt x="1328834" y="4038600"/>
                </a:lnTo>
                <a:lnTo>
                  <a:pt x="1328114" y="3975100"/>
                </a:lnTo>
                <a:lnTo>
                  <a:pt x="1327156" y="3924300"/>
                </a:lnTo>
                <a:lnTo>
                  <a:pt x="1326020" y="3873500"/>
                </a:lnTo>
                <a:lnTo>
                  <a:pt x="1324818" y="3822700"/>
                </a:lnTo>
                <a:lnTo>
                  <a:pt x="1323663" y="3771900"/>
                </a:lnTo>
                <a:lnTo>
                  <a:pt x="1322666" y="3721100"/>
                </a:lnTo>
                <a:lnTo>
                  <a:pt x="1321942" y="3670300"/>
                </a:lnTo>
                <a:lnTo>
                  <a:pt x="1321602" y="3632200"/>
                </a:lnTo>
                <a:lnTo>
                  <a:pt x="1321760" y="3581400"/>
                </a:lnTo>
                <a:lnTo>
                  <a:pt x="1323161" y="3543300"/>
                </a:lnTo>
                <a:lnTo>
                  <a:pt x="1326246" y="3517900"/>
                </a:lnTo>
                <a:lnTo>
                  <a:pt x="1330522" y="3467100"/>
                </a:lnTo>
                <a:lnTo>
                  <a:pt x="1335494" y="3429000"/>
                </a:lnTo>
                <a:lnTo>
                  <a:pt x="1340670" y="3378200"/>
                </a:lnTo>
                <a:lnTo>
                  <a:pt x="1345555" y="3314700"/>
                </a:lnTo>
                <a:lnTo>
                  <a:pt x="1349656" y="3263900"/>
                </a:lnTo>
                <a:lnTo>
                  <a:pt x="1352479" y="3187700"/>
                </a:lnTo>
                <a:lnTo>
                  <a:pt x="1353530" y="3124200"/>
                </a:lnTo>
                <a:lnTo>
                  <a:pt x="1353475" y="3009900"/>
                </a:lnTo>
                <a:lnTo>
                  <a:pt x="1353331" y="2959100"/>
                </a:lnTo>
                <a:lnTo>
                  <a:pt x="1353043" y="2908300"/>
                </a:lnTo>
                <a:lnTo>
                  <a:pt x="1352559" y="2857500"/>
                </a:lnTo>
                <a:lnTo>
                  <a:pt x="1351830" y="2806700"/>
                </a:lnTo>
                <a:lnTo>
                  <a:pt x="1350806" y="2755900"/>
                </a:lnTo>
                <a:lnTo>
                  <a:pt x="1350121" y="2730500"/>
                </a:lnTo>
                <a:close/>
              </a:path>
              <a:path w="1829434" h="4711700">
                <a:moveTo>
                  <a:pt x="1060518" y="647700"/>
                </a:moveTo>
                <a:lnTo>
                  <a:pt x="731225" y="647700"/>
                </a:lnTo>
                <a:lnTo>
                  <a:pt x="721390" y="660400"/>
                </a:lnTo>
                <a:lnTo>
                  <a:pt x="708451" y="660400"/>
                </a:lnTo>
                <a:lnTo>
                  <a:pt x="695234" y="685800"/>
                </a:lnTo>
                <a:lnTo>
                  <a:pt x="691455" y="698500"/>
                </a:lnTo>
                <a:lnTo>
                  <a:pt x="686331" y="711200"/>
                </a:lnTo>
                <a:lnTo>
                  <a:pt x="678548" y="723900"/>
                </a:lnTo>
                <a:lnTo>
                  <a:pt x="666790" y="736600"/>
                </a:lnTo>
                <a:lnTo>
                  <a:pt x="625164" y="749300"/>
                </a:lnTo>
                <a:lnTo>
                  <a:pt x="575094" y="762000"/>
                </a:lnTo>
                <a:lnTo>
                  <a:pt x="520885" y="787400"/>
                </a:lnTo>
                <a:lnTo>
                  <a:pt x="466839" y="800100"/>
                </a:lnTo>
                <a:lnTo>
                  <a:pt x="417262" y="825500"/>
                </a:lnTo>
                <a:lnTo>
                  <a:pt x="376456" y="838200"/>
                </a:lnTo>
                <a:lnTo>
                  <a:pt x="348725" y="863600"/>
                </a:lnTo>
                <a:lnTo>
                  <a:pt x="331855" y="876300"/>
                </a:lnTo>
                <a:lnTo>
                  <a:pt x="309796" y="914400"/>
                </a:lnTo>
                <a:lnTo>
                  <a:pt x="283578" y="952500"/>
                </a:lnTo>
                <a:lnTo>
                  <a:pt x="254233" y="1003300"/>
                </a:lnTo>
                <a:lnTo>
                  <a:pt x="222791" y="1054100"/>
                </a:lnTo>
                <a:lnTo>
                  <a:pt x="157738" y="1181100"/>
                </a:lnTo>
                <a:lnTo>
                  <a:pt x="126189" y="1244600"/>
                </a:lnTo>
                <a:lnTo>
                  <a:pt x="96666" y="1295400"/>
                </a:lnTo>
                <a:lnTo>
                  <a:pt x="70200" y="1346200"/>
                </a:lnTo>
                <a:lnTo>
                  <a:pt x="47821" y="1397000"/>
                </a:lnTo>
                <a:lnTo>
                  <a:pt x="30560" y="1435100"/>
                </a:lnTo>
                <a:lnTo>
                  <a:pt x="19447" y="1473200"/>
                </a:lnTo>
                <a:lnTo>
                  <a:pt x="15514" y="1485900"/>
                </a:lnTo>
                <a:lnTo>
                  <a:pt x="14803" y="1536700"/>
                </a:lnTo>
                <a:lnTo>
                  <a:pt x="14480" y="1587500"/>
                </a:lnTo>
                <a:lnTo>
                  <a:pt x="17260" y="1625600"/>
                </a:lnTo>
                <a:lnTo>
                  <a:pt x="25858" y="1651000"/>
                </a:lnTo>
                <a:lnTo>
                  <a:pt x="42485" y="1689100"/>
                </a:lnTo>
                <a:lnTo>
                  <a:pt x="59641" y="1739900"/>
                </a:lnTo>
                <a:lnTo>
                  <a:pt x="77345" y="1778000"/>
                </a:lnTo>
                <a:lnTo>
                  <a:pt x="95615" y="1828800"/>
                </a:lnTo>
                <a:lnTo>
                  <a:pt x="114469" y="1879600"/>
                </a:lnTo>
                <a:lnTo>
                  <a:pt x="133926" y="1930400"/>
                </a:lnTo>
                <a:lnTo>
                  <a:pt x="154003" y="1981200"/>
                </a:lnTo>
                <a:lnTo>
                  <a:pt x="174718" y="2019300"/>
                </a:lnTo>
                <a:lnTo>
                  <a:pt x="196090" y="2070100"/>
                </a:lnTo>
                <a:lnTo>
                  <a:pt x="218138" y="2108200"/>
                </a:lnTo>
                <a:lnTo>
                  <a:pt x="240878" y="2159000"/>
                </a:lnTo>
                <a:lnTo>
                  <a:pt x="264330" y="2184400"/>
                </a:lnTo>
                <a:lnTo>
                  <a:pt x="288510" y="2222500"/>
                </a:lnTo>
                <a:lnTo>
                  <a:pt x="318950" y="2247900"/>
                </a:lnTo>
                <a:lnTo>
                  <a:pt x="365349" y="2273300"/>
                </a:lnTo>
                <a:lnTo>
                  <a:pt x="426376" y="2298700"/>
                </a:lnTo>
                <a:lnTo>
                  <a:pt x="450627" y="2311400"/>
                </a:lnTo>
                <a:lnTo>
                  <a:pt x="459919" y="2336800"/>
                </a:lnTo>
                <a:lnTo>
                  <a:pt x="457713" y="2362200"/>
                </a:lnTo>
                <a:lnTo>
                  <a:pt x="455284" y="2413000"/>
                </a:lnTo>
                <a:lnTo>
                  <a:pt x="452653" y="2451100"/>
                </a:lnTo>
                <a:lnTo>
                  <a:pt x="440541" y="2667000"/>
                </a:lnTo>
                <a:lnTo>
                  <a:pt x="437224" y="2730500"/>
                </a:lnTo>
                <a:lnTo>
                  <a:pt x="433835" y="2781300"/>
                </a:lnTo>
                <a:lnTo>
                  <a:pt x="430396" y="2844800"/>
                </a:lnTo>
                <a:lnTo>
                  <a:pt x="426927" y="2895600"/>
                </a:lnTo>
                <a:lnTo>
                  <a:pt x="423452" y="2959100"/>
                </a:lnTo>
                <a:lnTo>
                  <a:pt x="419991" y="3009900"/>
                </a:lnTo>
                <a:lnTo>
                  <a:pt x="416565" y="3060700"/>
                </a:lnTo>
                <a:lnTo>
                  <a:pt x="413198" y="3111500"/>
                </a:lnTo>
                <a:lnTo>
                  <a:pt x="409910" y="3162300"/>
                </a:lnTo>
                <a:lnTo>
                  <a:pt x="406723" y="3200400"/>
                </a:lnTo>
                <a:lnTo>
                  <a:pt x="402399" y="3251200"/>
                </a:lnTo>
                <a:lnTo>
                  <a:pt x="398282" y="3314700"/>
                </a:lnTo>
                <a:lnTo>
                  <a:pt x="394359" y="3365500"/>
                </a:lnTo>
                <a:lnTo>
                  <a:pt x="390617" y="3416300"/>
                </a:lnTo>
                <a:lnTo>
                  <a:pt x="387040" y="3467100"/>
                </a:lnTo>
                <a:lnTo>
                  <a:pt x="383616" y="3517900"/>
                </a:lnTo>
                <a:lnTo>
                  <a:pt x="380331" y="3568700"/>
                </a:lnTo>
                <a:lnTo>
                  <a:pt x="377170" y="3606800"/>
                </a:lnTo>
                <a:lnTo>
                  <a:pt x="373814" y="3657600"/>
                </a:lnTo>
                <a:lnTo>
                  <a:pt x="370712" y="3695700"/>
                </a:lnTo>
                <a:lnTo>
                  <a:pt x="367676" y="3746500"/>
                </a:lnTo>
                <a:lnTo>
                  <a:pt x="364517" y="3797300"/>
                </a:lnTo>
                <a:lnTo>
                  <a:pt x="361046" y="3835400"/>
                </a:lnTo>
                <a:lnTo>
                  <a:pt x="357074" y="3886200"/>
                </a:lnTo>
                <a:lnTo>
                  <a:pt x="352413" y="3937000"/>
                </a:lnTo>
                <a:lnTo>
                  <a:pt x="346873" y="3987800"/>
                </a:lnTo>
                <a:lnTo>
                  <a:pt x="340266" y="4051300"/>
                </a:lnTo>
                <a:lnTo>
                  <a:pt x="332403" y="4102100"/>
                </a:lnTo>
                <a:lnTo>
                  <a:pt x="323094" y="4152900"/>
                </a:lnTo>
                <a:lnTo>
                  <a:pt x="312153" y="4203700"/>
                </a:lnTo>
                <a:lnTo>
                  <a:pt x="298024" y="4267200"/>
                </a:lnTo>
                <a:lnTo>
                  <a:pt x="283669" y="4330700"/>
                </a:lnTo>
                <a:lnTo>
                  <a:pt x="272831" y="4381500"/>
                </a:lnTo>
                <a:lnTo>
                  <a:pt x="269256" y="4419600"/>
                </a:lnTo>
                <a:lnTo>
                  <a:pt x="276689" y="4432300"/>
                </a:lnTo>
                <a:lnTo>
                  <a:pt x="251350" y="4470400"/>
                </a:lnTo>
                <a:lnTo>
                  <a:pt x="213911" y="4508500"/>
                </a:lnTo>
                <a:lnTo>
                  <a:pt x="169042" y="4533900"/>
                </a:lnTo>
                <a:lnTo>
                  <a:pt x="121415" y="4559300"/>
                </a:lnTo>
                <a:lnTo>
                  <a:pt x="75701" y="4572000"/>
                </a:lnTo>
                <a:lnTo>
                  <a:pt x="36570" y="4584700"/>
                </a:lnTo>
                <a:lnTo>
                  <a:pt x="20550" y="4597400"/>
                </a:lnTo>
                <a:lnTo>
                  <a:pt x="8532" y="4610100"/>
                </a:lnTo>
                <a:lnTo>
                  <a:pt x="1391" y="4622800"/>
                </a:lnTo>
                <a:lnTo>
                  <a:pt x="0" y="4648200"/>
                </a:lnTo>
                <a:lnTo>
                  <a:pt x="2216" y="4660900"/>
                </a:lnTo>
                <a:lnTo>
                  <a:pt x="6732" y="4673600"/>
                </a:lnTo>
                <a:lnTo>
                  <a:pt x="15958" y="4673600"/>
                </a:lnTo>
                <a:lnTo>
                  <a:pt x="26070" y="4686300"/>
                </a:lnTo>
                <a:lnTo>
                  <a:pt x="64535" y="4686300"/>
                </a:lnTo>
                <a:lnTo>
                  <a:pt x="109467" y="4699000"/>
                </a:lnTo>
                <a:lnTo>
                  <a:pt x="162729" y="4699000"/>
                </a:lnTo>
                <a:lnTo>
                  <a:pt x="272995" y="4673600"/>
                </a:lnTo>
                <a:lnTo>
                  <a:pt x="317058" y="4660900"/>
                </a:lnTo>
                <a:lnTo>
                  <a:pt x="363485" y="4660900"/>
                </a:lnTo>
                <a:lnTo>
                  <a:pt x="411302" y="4648200"/>
                </a:lnTo>
                <a:lnTo>
                  <a:pt x="596971" y="4648200"/>
                </a:lnTo>
                <a:lnTo>
                  <a:pt x="614448" y="4635500"/>
                </a:lnTo>
                <a:lnTo>
                  <a:pt x="623199" y="4584700"/>
                </a:lnTo>
                <a:lnTo>
                  <a:pt x="624192" y="4533900"/>
                </a:lnTo>
                <a:lnTo>
                  <a:pt x="618397" y="4495800"/>
                </a:lnTo>
                <a:lnTo>
                  <a:pt x="614851" y="4483100"/>
                </a:lnTo>
                <a:lnTo>
                  <a:pt x="612486" y="4483100"/>
                </a:lnTo>
                <a:lnTo>
                  <a:pt x="607683" y="4470400"/>
                </a:lnTo>
                <a:lnTo>
                  <a:pt x="626683" y="4470400"/>
                </a:lnTo>
                <a:lnTo>
                  <a:pt x="640833" y="4419600"/>
                </a:lnTo>
                <a:lnTo>
                  <a:pt x="654834" y="4356100"/>
                </a:lnTo>
                <a:lnTo>
                  <a:pt x="661747" y="4318000"/>
                </a:lnTo>
                <a:lnTo>
                  <a:pt x="668583" y="4279900"/>
                </a:lnTo>
                <a:lnTo>
                  <a:pt x="675332" y="4229100"/>
                </a:lnTo>
                <a:lnTo>
                  <a:pt x="681979" y="4178300"/>
                </a:lnTo>
                <a:lnTo>
                  <a:pt x="688512" y="4114800"/>
                </a:lnTo>
                <a:lnTo>
                  <a:pt x="694917" y="4064000"/>
                </a:lnTo>
                <a:lnTo>
                  <a:pt x="701183" y="4000500"/>
                </a:lnTo>
                <a:lnTo>
                  <a:pt x="707296" y="3937000"/>
                </a:lnTo>
                <a:lnTo>
                  <a:pt x="713244" y="3873500"/>
                </a:lnTo>
                <a:lnTo>
                  <a:pt x="719013" y="3810000"/>
                </a:lnTo>
                <a:lnTo>
                  <a:pt x="724592" y="3746500"/>
                </a:lnTo>
                <a:lnTo>
                  <a:pt x="729966" y="3670300"/>
                </a:lnTo>
                <a:lnTo>
                  <a:pt x="735123" y="3606800"/>
                </a:lnTo>
                <a:lnTo>
                  <a:pt x="740051" y="3543300"/>
                </a:lnTo>
                <a:lnTo>
                  <a:pt x="744736" y="3479800"/>
                </a:lnTo>
                <a:lnTo>
                  <a:pt x="748619" y="3441700"/>
                </a:lnTo>
                <a:lnTo>
                  <a:pt x="754417" y="3390900"/>
                </a:lnTo>
                <a:lnTo>
                  <a:pt x="761871" y="3340100"/>
                </a:lnTo>
                <a:lnTo>
                  <a:pt x="770719" y="3289300"/>
                </a:lnTo>
                <a:lnTo>
                  <a:pt x="780701" y="3238500"/>
                </a:lnTo>
                <a:lnTo>
                  <a:pt x="791556" y="3175000"/>
                </a:lnTo>
                <a:lnTo>
                  <a:pt x="803022" y="3124200"/>
                </a:lnTo>
                <a:lnTo>
                  <a:pt x="814840" y="3060700"/>
                </a:lnTo>
                <a:lnTo>
                  <a:pt x="826748" y="3009900"/>
                </a:lnTo>
                <a:lnTo>
                  <a:pt x="838485" y="2946400"/>
                </a:lnTo>
                <a:lnTo>
                  <a:pt x="849791" y="2895600"/>
                </a:lnTo>
                <a:lnTo>
                  <a:pt x="860405" y="2844800"/>
                </a:lnTo>
                <a:lnTo>
                  <a:pt x="870065" y="2806700"/>
                </a:lnTo>
                <a:lnTo>
                  <a:pt x="885483" y="2743200"/>
                </a:lnTo>
                <a:lnTo>
                  <a:pt x="889669" y="2730500"/>
                </a:lnTo>
                <a:lnTo>
                  <a:pt x="1350121" y="2730500"/>
                </a:lnTo>
                <a:lnTo>
                  <a:pt x="1349436" y="2705100"/>
                </a:lnTo>
                <a:lnTo>
                  <a:pt x="1347670" y="2654300"/>
                </a:lnTo>
                <a:lnTo>
                  <a:pt x="1345457" y="2603500"/>
                </a:lnTo>
                <a:lnTo>
                  <a:pt x="1342748" y="2552700"/>
                </a:lnTo>
                <a:lnTo>
                  <a:pt x="1339491" y="2501900"/>
                </a:lnTo>
                <a:lnTo>
                  <a:pt x="1338234" y="2451100"/>
                </a:lnTo>
                <a:lnTo>
                  <a:pt x="1341008" y="2413000"/>
                </a:lnTo>
                <a:lnTo>
                  <a:pt x="1345478" y="2387600"/>
                </a:lnTo>
                <a:lnTo>
                  <a:pt x="1349307" y="2349500"/>
                </a:lnTo>
                <a:lnTo>
                  <a:pt x="1350158" y="2311400"/>
                </a:lnTo>
                <a:lnTo>
                  <a:pt x="1345695" y="2260600"/>
                </a:lnTo>
                <a:lnTo>
                  <a:pt x="1333581" y="2197100"/>
                </a:lnTo>
                <a:lnTo>
                  <a:pt x="1466791" y="2197100"/>
                </a:lnTo>
                <a:lnTo>
                  <a:pt x="1500689" y="2184400"/>
                </a:lnTo>
                <a:lnTo>
                  <a:pt x="1530847" y="2146300"/>
                </a:lnTo>
                <a:lnTo>
                  <a:pt x="1559696" y="2108200"/>
                </a:lnTo>
                <a:lnTo>
                  <a:pt x="1581404" y="2070100"/>
                </a:lnTo>
                <a:lnTo>
                  <a:pt x="386406" y="2070100"/>
                </a:lnTo>
                <a:lnTo>
                  <a:pt x="373629" y="2032000"/>
                </a:lnTo>
                <a:lnTo>
                  <a:pt x="358063" y="1993900"/>
                </a:lnTo>
                <a:lnTo>
                  <a:pt x="340754" y="1930400"/>
                </a:lnTo>
                <a:lnTo>
                  <a:pt x="322751" y="1866900"/>
                </a:lnTo>
                <a:lnTo>
                  <a:pt x="305100" y="1803400"/>
                </a:lnTo>
                <a:lnTo>
                  <a:pt x="288848" y="1739900"/>
                </a:lnTo>
                <a:lnTo>
                  <a:pt x="275042" y="1689100"/>
                </a:lnTo>
                <a:lnTo>
                  <a:pt x="264729" y="1638300"/>
                </a:lnTo>
                <a:lnTo>
                  <a:pt x="258958" y="1612900"/>
                </a:lnTo>
                <a:lnTo>
                  <a:pt x="262294" y="1587500"/>
                </a:lnTo>
                <a:lnTo>
                  <a:pt x="265201" y="1562100"/>
                </a:lnTo>
                <a:lnTo>
                  <a:pt x="269670" y="1524000"/>
                </a:lnTo>
                <a:lnTo>
                  <a:pt x="270781" y="1524000"/>
                </a:lnTo>
                <a:lnTo>
                  <a:pt x="272515" y="1511300"/>
                </a:lnTo>
                <a:lnTo>
                  <a:pt x="275135" y="1511300"/>
                </a:lnTo>
                <a:lnTo>
                  <a:pt x="278905" y="1498600"/>
                </a:lnTo>
                <a:lnTo>
                  <a:pt x="303139" y="1460500"/>
                </a:lnTo>
                <a:lnTo>
                  <a:pt x="338012" y="1422400"/>
                </a:lnTo>
                <a:lnTo>
                  <a:pt x="377317" y="1371600"/>
                </a:lnTo>
                <a:lnTo>
                  <a:pt x="414850" y="1333500"/>
                </a:lnTo>
                <a:lnTo>
                  <a:pt x="418101" y="1320800"/>
                </a:lnTo>
                <a:lnTo>
                  <a:pt x="1744013" y="1320800"/>
                </a:lnTo>
                <a:lnTo>
                  <a:pt x="1718713" y="1270000"/>
                </a:lnTo>
                <a:lnTo>
                  <a:pt x="1689312" y="1219200"/>
                </a:lnTo>
                <a:lnTo>
                  <a:pt x="1657170" y="1155700"/>
                </a:lnTo>
                <a:lnTo>
                  <a:pt x="1590094" y="1054100"/>
                </a:lnTo>
                <a:lnTo>
                  <a:pt x="1557878" y="1003300"/>
                </a:lnTo>
                <a:lnTo>
                  <a:pt x="1528355" y="965200"/>
                </a:lnTo>
                <a:lnTo>
                  <a:pt x="1502882" y="927100"/>
                </a:lnTo>
                <a:lnTo>
                  <a:pt x="1482820" y="889000"/>
                </a:lnTo>
                <a:lnTo>
                  <a:pt x="1469525" y="876300"/>
                </a:lnTo>
                <a:lnTo>
                  <a:pt x="1444800" y="850900"/>
                </a:lnTo>
                <a:lnTo>
                  <a:pt x="1402884" y="825500"/>
                </a:lnTo>
                <a:lnTo>
                  <a:pt x="1349612" y="800100"/>
                </a:lnTo>
                <a:lnTo>
                  <a:pt x="1290817" y="787400"/>
                </a:lnTo>
                <a:lnTo>
                  <a:pt x="1179997" y="749300"/>
                </a:lnTo>
                <a:lnTo>
                  <a:pt x="1139639" y="736600"/>
                </a:lnTo>
                <a:lnTo>
                  <a:pt x="1130699" y="736600"/>
                </a:lnTo>
                <a:lnTo>
                  <a:pt x="1122203" y="723900"/>
                </a:lnTo>
                <a:lnTo>
                  <a:pt x="1115037" y="711200"/>
                </a:lnTo>
                <a:lnTo>
                  <a:pt x="1110086" y="711200"/>
                </a:lnTo>
                <a:lnTo>
                  <a:pt x="1107721" y="698500"/>
                </a:lnTo>
                <a:lnTo>
                  <a:pt x="1104176" y="698500"/>
                </a:lnTo>
                <a:lnTo>
                  <a:pt x="1088136" y="673100"/>
                </a:lnTo>
                <a:lnTo>
                  <a:pt x="1072443" y="660400"/>
                </a:lnTo>
                <a:lnTo>
                  <a:pt x="1060518" y="647700"/>
                </a:lnTo>
                <a:close/>
              </a:path>
              <a:path w="1829434" h="4711700">
                <a:moveTo>
                  <a:pt x="607683" y="4470400"/>
                </a:moveTo>
                <a:lnTo>
                  <a:pt x="612486" y="4483100"/>
                </a:lnTo>
                <a:lnTo>
                  <a:pt x="613663" y="4480994"/>
                </a:lnTo>
                <a:lnTo>
                  <a:pt x="607683" y="4470400"/>
                </a:lnTo>
                <a:close/>
              </a:path>
              <a:path w="1829434" h="4711700">
                <a:moveTo>
                  <a:pt x="613663" y="4480994"/>
                </a:moveTo>
                <a:lnTo>
                  <a:pt x="612486" y="4483100"/>
                </a:lnTo>
                <a:lnTo>
                  <a:pt x="614851" y="4483100"/>
                </a:lnTo>
                <a:lnTo>
                  <a:pt x="613663" y="4480994"/>
                </a:lnTo>
                <a:close/>
              </a:path>
              <a:path w="1829434" h="4711700">
                <a:moveTo>
                  <a:pt x="619584" y="4470400"/>
                </a:moveTo>
                <a:lnTo>
                  <a:pt x="607683" y="4470400"/>
                </a:lnTo>
                <a:lnTo>
                  <a:pt x="613663" y="4480994"/>
                </a:lnTo>
                <a:lnTo>
                  <a:pt x="619584" y="4470400"/>
                </a:lnTo>
                <a:close/>
              </a:path>
              <a:path w="1829434" h="4711700">
                <a:moveTo>
                  <a:pt x="1466791" y="2197100"/>
                </a:moveTo>
                <a:lnTo>
                  <a:pt x="1333581" y="2197100"/>
                </a:lnTo>
                <a:lnTo>
                  <a:pt x="1415605" y="2209800"/>
                </a:lnTo>
                <a:lnTo>
                  <a:pt x="1466791" y="2197100"/>
                </a:lnTo>
                <a:close/>
              </a:path>
              <a:path w="1829434" h="4711700">
                <a:moveTo>
                  <a:pt x="1351109" y="1320800"/>
                </a:moveTo>
                <a:lnTo>
                  <a:pt x="434681" y="1320800"/>
                </a:lnTo>
                <a:lnTo>
                  <a:pt x="442782" y="1333500"/>
                </a:lnTo>
                <a:lnTo>
                  <a:pt x="449200" y="1333500"/>
                </a:lnTo>
                <a:lnTo>
                  <a:pt x="452899" y="1346200"/>
                </a:lnTo>
                <a:lnTo>
                  <a:pt x="459840" y="1384300"/>
                </a:lnTo>
                <a:lnTo>
                  <a:pt x="464204" y="1435100"/>
                </a:lnTo>
                <a:lnTo>
                  <a:pt x="467903" y="1498600"/>
                </a:lnTo>
                <a:lnTo>
                  <a:pt x="472848" y="1562100"/>
                </a:lnTo>
                <a:lnTo>
                  <a:pt x="478890" y="1625600"/>
                </a:lnTo>
                <a:lnTo>
                  <a:pt x="485428" y="1676400"/>
                </a:lnTo>
                <a:lnTo>
                  <a:pt x="491800" y="1727200"/>
                </a:lnTo>
                <a:lnTo>
                  <a:pt x="497346" y="1778000"/>
                </a:lnTo>
                <a:lnTo>
                  <a:pt x="501402" y="1828800"/>
                </a:lnTo>
                <a:lnTo>
                  <a:pt x="503308" y="1879600"/>
                </a:lnTo>
                <a:lnTo>
                  <a:pt x="502401" y="1917700"/>
                </a:lnTo>
                <a:lnTo>
                  <a:pt x="501570" y="1943100"/>
                </a:lnTo>
                <a:lnTo>
                  <a:pt x="501957" y="1968500"/>
                </a:lnTo>
                <a:lnTo>
                  <a:pt x="502567" y="1981200"/>
                </a:lnTo>
                <a:lnTo>
                  <a:pt x="502401" y="1993900"/>
                </a:lnTo>
                <a:lnTo>
                  <a:pt x="495660" y="2006600"/>
                </a:lnTo>
                <a:lnTo>
                  <a:pt x="479498" y="2019300"/>
                </a:lnTo>
                <a:lnTo>
                  <a:pt x="460011" y="2032000"/>
                </a:lnTo>
                <a:lnTo>
                  <a:pt x="443296" y="2044700"/>
                </a:lnTo>
                <a:lnTo>
                  <a:pt x="424100" y="2044700"/>
                </a:lnTo>
                <a:lnTo>
                  <a:pt x="406871" y="2057400"/>
                </a:lnTo>
                <a:lnTo>
                  <a:pt x="393632" y="2070100"/>
                </a:lnTo>
                <a:lnTo>
                  <a:pt x="1581404" y="2070100"/>
                </a:lnTo>
                <a:lnTo>
                  <a:pt x="1588640" y="2057400"/>
                </a:lnTo>
                <a:lnTo>
                  <a:pt x="1617277" y="2006600"/>
                </a:lnTo>
                <a:lnTo>
                  <a:pt x="1426389" y="2006600"/>
                </a:lnTo>
                <a:lnTo>
                  <a:pt x="1385262" y="1981200"/>
                </a:lnTo>
                <a:lnTo>
                  <a:pt x="1339258" y="1968500"/>
                </a:lnTo>
                <a:lnTo>
                  <a:pt x="1298117" y="1968500"/>
                </a:lnTo>
                <a:lnTo>
                  <a:pt x="1298376" y="1917700"/>
                </a:lnTo>
                <a:lnTo>
                  <a:pt x="1299299" y="1866900"/>
                </a:lnTo>
                <a:lnTo>
                  <a:pt x="1301109" y="1816100"/>
                </a:lnTo>
                <a:lnTo>
                  <a:pt x="1304028" y="1739900"/>
                </a:lnTo>
                <a:lnTo>
                  <a:pt x="1307150" y="1689100"/>
                </a:lnTo>
                <a:lnTo>
                  <a:pt x="1311744" y="1638300"/>
                </a:lnTo>
                <a:lnTo>
                  <a:pt x="1317300" y="1574800"/>
                </a:lnTo>
                <a:lnTo>
                  <a:pt x="1323311" y="1524000"/>
                </a:lnTo>
                <a:lnTo>
                  <a:pt x="1329266" y="1460500"/>
                </a:lnTo>
                <a:lnTo>
                  <a:pt x="1334656" y="1422400"/>
                </a:lnTo>
                <a:lnTo>
                  <a:pt x="1338973" y="1384300"/>
                </a:lnTo>
                <a:lnTo>
                  <a:pt x="1341708" y="1346200"/>
                </a:lnTo>
                <a:lnTo>
                  <a:pt x="1345279" y="1333500"/>
                </a:lnTo>
                <a:lnTo>
                  <a:pt x="1351109" y="1320800"/>
                </a:lnTo>
                <a:close/>
              </a:path>
              <a:path w="1829434" h="4711700">
                <a:moveTo>
                  <a:pt x="1744013" y="1320800"/>
                </a:moveTo>
                <a:lnTo>
                  <a:pt x="1375350" y="1320800"/>
                </a:lnTo>
                <a:lnTo>
                  <a:pt x="1383360" y="1333500"/>
                </a:lnTo>
                <a:lnTo>
                  <a:pt x="1390122" y="1346200"/>
                </a:lnTo>
                <a:lnTo>
                  <a:pt x="1394904" y="1346200"/>
                </a:lnTo>
                <a:lnTo>
                  <a:pt x="1442098" y="1397000"/>
                </a:lnTo>
                <a:lnTo>
                  <a:pt x="1483142" y="1435100"/>
                </a:lnTo>
                <a:lnTo>
                  <a:pt x="1516179" y="1473200"/>
                </a:lnTo>
                <a:lnTo>
                  <a:pt x="1539350" y="1498600"/>
                </a:lnTo>
                <a:lnTo>
                  <a:pt x="1550797" y="1524000"/>
                </a:lnTo>
                <a:lnTo>
                  <a:pt x="1554964" y="1562100"/>
                </a:lnTo>
                <a:lnTo>
                  <a:pt x="1558369" y="1600200"/>
                </a:lnTo>
                <a:lnTo>
                  <a:pt x="1560666" y="1625600"/>
                </a:lnTo>
                <a:lnTo>
                  <a:pt x="1561509" y="1625600"/>
                </a:lnTo>
                <a:lnTo>
                  <a:pt x="1549360" y="1689100"/>
                </a:lnTo>
                <a:lnTo>
                  <a:pt x="1520061" y="1803400"/>
                </a:lnTo>
                <a:lnTo>
                  <a:pt x="1484334" y="1930400"/>
                </a:lnTo>
                <a:lnTo>
                  <a:pt x="1452901" y="1993900"/>
                </a:lnTo>
                <a:lnTo>
                  <a:pt x="1426389" y="2006600"/>
                </a:lnTo>
                <a:lnTo>
                  <a:pt x="1617277" y="2006600"/>
                </a:lnTo>
                <a:lnTo>
                  <a:pt x="1645202" y="1955800"/>
                </a:lnTo>
                <a:lnTo>
                  <a:pt x="1672013" y="1892300"/>
                </a:lnTo>
                <a:lnTo>
                  <a:pt x="1697306" y="1841500"/>
                </a:lnTo>
                <a:lnTo>
                  <a:pt x="1720678" y="1790700"/>
                </a:lnTo>
                <a:lnTo>
                  <a:pt x="1741725" y="1739900"/>
                </a:lnTo>
                <a:lnTo>
                  <a:pt x="1760046" y="1689100"/>
                </a:lnTo>
                <a:lnTo>
                  <a:pt x="1775235" y="1651000"/>
                </a:lnTo>
                <a:lnTo>
                  <a:pt x="1786890" y="1625600"/>
                </a:lnTo>
                <a:lnTo>
                  <a:pt x="1794609" y="1600200"/>
                </a:lnTo>
                <a:lnTo>
                  <a:pt x="1819170" y="1587500"/>
                </a:lnTo>
                <a:lnTo>
                  <a:pt x="1828964" y="1536700"/>
                </a:lnTo>
                <a:lnTo>
                  <a:pt x="1826567" y="1485900"/>
                </a:lnTo>
                <a:lnTo>
                  <a:pt x="1814558" y="1435100"/>
                </a:lnTo>
                <a:lnTo>
                  <a:pt x="1806842" y="1422400"/>
                </a:lnTo>
                <a:lnTo>
                  <a:pt x="1795274" y="1409700"/>
                </a:lnTo>
                <a:lnTo>
                  <a:pt x="1783929" y="1409700"/>
                </a:lnTo>
                <a:lnTo>
                  <a:pt x="1776877" y="1397000"/>
                </a:lnTo>
                <a:lnTo>
                  <a:pt x="1763854" y="1358900"/>
                </a:lnTo>
                <a:lnTo>
                  <a:pt x="1744013" y="1320800"/>
                </a:lnTo>
                <a:close/>
              </a:path>
              <a:path w="1829434" h="4711700">
                <a:moveTo>
                  <a:pt x="948449" y="0"/>
                </a:moveTo>
                <a:lnTo>
                  <a:pt x="834896" y="0"/>
                </a:lnTo>
                <a:lnTo>
                  <a:pt x="797063" y="25400"/>
                </a:lnTo>
                <a:lnTo>
                  <a:pt x="759757" y="38100"/>
                </a:lnTo>
                <a:lnTo>
                  <a:pt x="723310" y="63500"/>
                </a:lnTo>
                <a:lnTo>
                  <a:pt x="675580" y="139700"/>
                </a:lnTo>
                <a:lnTo>
                  <a:pt x="660473" y="228600"/>
                </a:lnTo>
                <a:lnTo>
                  <a:pt x="662655" y="292100"/>
                </a:lnTo>
                <a:lnTo>
                  <a:pt x="666790" y="317500"/>
                </a:lnTo>
                <a:lnTo>
                  <a:pt x="662283" y="317500"/>
                </a:lnTo>
                <a:lnTo>
                  <a:pt x="653787" y="330200"/>
                </a:lnTo>
                <a:lnTo>
                  <a:pt x="648837" y="355600"/>
                </a:lnTo>
                <a:lnTo>
                  <a:pt x="661101" y="431800"/>
                </a:lnTo>
                <a:lnTo>
                  <a:pt x="665903" y="457200"/>
                </a:lnTo>
                <a:lnTo>
                  <a:pt x="675582" y="469900"/>
                </a:lnTo>
                <a:lnTo>
                  <a:pt x="696343" y="482600"/>
                </a:lnTo>
                <a:lnTo>
                  <a:pt x="706393" y="520700"/>
                </a:lnTo>
                <a:lnTo>
                  <a:pt x="719283" y="546100"/>
                </a:lnTo>
                <a:lnTo>
                  <a:pt x="730401" y="584200"/>
                </a:lnTo>
                <a:lnTo>
                  <a:pt x="735131" y="647700"/>
                </a:lnTo>
                <a:lnTo>
                  <a:pt x="1055782" y="647700"/>
                </a:lnTo>
                <a:lnTo>
                  <a:pt x="1053483" y="622300"/>
                </a:lnTo>
                <a:lnTo>
                  <a:pt x="1052679" y="609600"/>
                </a:lnTo>
                <a:lnTo>
                  <a:pt x="1054535" y="584200"/>
                </a:lnTo>
                <a:lnTo>
                  <a:pt x="1060215" y="571500"/>
                </a:lnTo>
                <a:lnTo>
                  <a:pt x="1070404" y="546100"/>
                </a:lnTo>
                <a:lnTo>
                  <a:pt x="1079609" y="533400"/>
                </a:lnTo>
                <a:lnTo>
                  <a:pt x="1087706" y="508000"/>
                </a:lnTo>
                <a:lnTo>
                  <a:pt x="1094571" y="482600"/>
                </a:lnTo>
                <a:lnTo>
                  <a:pt x="1106433" y="482600"/>
                </a:lnTo>
                <a:lnTo>
                  <a:pt x="1139639" y="419100"/>
                </a:lnTo>
                <a:lnTo>
                  <a:pt x="1152679" y="355600"/>
                </a:lnTo>
                <a:lnTo>
                  <a:pt x="1150257" y="330200"/>
                </a:lnTo>
                <a:lnTo>
                  <a:pt x="1131143" y="317500"/>
                </a:lnTo>
                <a:lnTo>
                  <a:pt x="1135359" y="292100"/>
                </a:lnTo>
                <a:lnTo>
                  <a:pt x="1139229" y="254000"/>
                </a:lnTo>
                <a:lnTo>
                  <a:pt x="1140229" y="203200"/>
                </a:lnTo>
                <a:lnTo>
                  <a:pt x="1135833" y="152400"/>
                </a:lnTo>
                <a:lnTo>
                  <a:pt x="1123516" y="114300"/>
                </a:lnTo>
                <a:lnTo>
                  <a:pt x="1100753" y="76200"/>
                </a:lnTo>
                <a:lnTo>
                  <a:pt x="1065018" y="50800"/>
                </a:lnTo>
                <a:lnTo>
                  <a:pt x="1047568" y="50800"/>
                </a:lnTo>
                <a:lnTo>
                  <a:pt x="1037016" y="38100"/>
                </a:lnTo>
                <a:lnTo>
                  <a:pt x="1029567" y="25400"/>
                </a:lnTo>
                <a:lnTo>
                  <a:pt x="1021426" y="25400"/>
                </a:lnTo>
                <a:lnTo>
                  <a:pt x="9484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772400" y="7886700"/>
            <a:ext cx="27705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latin typeface="Arial"/>
                <a:cs typeface="Arial"/>
              </a:rPr>
              <a:t>Product</a:t>
            </a:r>
            <a:r>
              <a:rPr sz="3000" b="1" spc="-80" dirty="0">
                <a:latin typeface="Arial"/>
                <a:cs typeface="Arial"/>
              </a:rPr>
              <a:t> </a:t>
            </a:r>
            <a:r>
              <a:rPr sz="3000" b="1" spc="20" dirty="0">
                <a:latin typeface="Arial"/>
                <a:cs typeface="Arial"/>
              </a:rPr>
              <a:t>Owner</a:t>
            </a:r>
            <a:endParaRPr sz="3000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64</a:t>
            </a:fld>
            <a:endParaRPr spc="-5" dirty="0"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4241800" y="1257300"/>
            <a:ext cx="452310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Product</a:t>
            </a:r>
            <a:r>
              <a:rPr spc="-80" dirty="0"/>
              <a:t> </a:t>
            </a:r>
            <a:r>
              <a:rPr spc="20" dirty="0"/>
              <a:t>backlog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87813" y="2195213"/>
            <a:ext cx="1829435" cy="4711700"/>
          </a:xfrm>
          <a:custGeom>
            <a:avLst/>
            <a:gdLst/>
            <a:ahLst/>
            <a:cxnLst/>
            <a:rect l="l" t="t" r="r" b="b"/>
            <a:pathLst>
              <a:path w="1829434" h="4711700">
                <a:moveTo>
                  <a:pt x="1350122" y="2730500"/>
                </a:moveTo>
                <a:lnTo>
                  <a:pt x="903832" y="2730500"/>
                </a:lnTo>
                <a:lnTo>
                  <a:pt x="908018" y="2743200"/>
                </a:lnTo>
                <a:lnTo>
                  <a:pt x="913856" y="2781300"/>
                </a:lnTo>
                <a:lnTo>
                  <a:pt x="920007" y="2819400"/>
                </a:lnTo>
                <a:lnTo>
                  <a:pt x="926444" y="2870200"/>
                </a:lnTo>
                <a:lnTo>
                  <a:pt x="933145" y="2921000"/>
                </a:lnTo>
                <a:lnTo>
                  <a:pt x="947233" y="3022600"/>
                </a:lnTo>
                <a:lnTo>
                  <a:pt x="954572" y="3073400"/>
                </a:lnTo>
                <a:lnTo>
                  <a:pt x="962073" y="3136900"/>
                </a:lnTo>
                <a:lnTo>
                  <a:pt x="969714" y="3187700"/>
                </a:lnTo>
                <a:lnTo>
                  <a:pt x="977468" y="3238500"/>
                </a:lnTo>
                <a:lnTo>
                  <a:pt x="982238" y="3263900"/>
                </a:lnTo>
                <a:lnTo>
                  <a:pt x="988573" y="3314700"/>
                </a:lnTo>
                <a:lnTo>
                  <a:pt x="995145" y="3378200"/>
                </a:lnTo>
                <a:lnTo>
                  <a:pt x="1000628" y="3441700"/>
                </a:lnTo>
                <a:lnTo>
                  <a:pt x="1003696" y="3505200"/>
                </a:lnTo>
                <a:lnTo>
                  <a:pt x="1004949" y="3556000"/>
                </a:lnTo>
                <a:lnTo>
                  <a:pt x="1005626" y="3606800"/>
                </a:lnTo>
                <a:lnTo>
                  <a:pt x="1005731" y="3695700"/>
                </a:lnTo>
                <a:lnTo>
                  <a:pt x="1005665" y="3721100"/>
                </a:lnTo>
                <a:lnTo>
                  <a:pt x="1005234" y="3784600"/>
                </a:lnTo>
                <a:lnTo>
                  <a:pt x="1004640" y="3848100"/>
                </a:lnTo>
                <a:lnTo>
                  <a:pt x="1003745" y="3937000"/>
                </a:lnTo>
                <a:lnTo>
                  <a:pt x="1003380" y="3975100"/>
                </a:lnTo>
                <a:lnTo>
                  <a:pt x="1002921" y="4038600"/>
                </a:lnTo>
                <a:lnTo>
                  <a:pt x="1002838" y="4064000"/>
                </a:lnTo>
                <a:lnTo>
                  <a:pt x="1002743" y="4114800"/>
                </a:lnTo>
                <a:lnTo>
                  <a:pt x="1002861" y="4165600"/>
                </a:lnTo>
                <a:lnTo>
                  <a:pt x="1003467" y="4216400"/>
                </a:lnTo>
                <a:lnTo>
                  <a:pt x="1004635" y="4267200"/>
                </a:lnTo>
                <a:lnTo>
                  <a:pt x="1006470" y="4318000"/>
                </a:lnTo>
                <a:lnTo>
                  <a:pt x="1009074" y="4356100"/>
                </a:lnTo>
                <a:lnTo>
                  <a:pt x="1017003" y="4406900"/>
                </a:lnTo>
                <a:lnTo>
                  <a:pt x="1022536" y="4432300"/>
                </a:lnTo>
                <a:lnTo>
                  <a:pt x="1020712" y="4445000"/>
                </a:lnTo>
                <a:lnTo>
                  <a:pt x="1014040" y="4495800"/>
                </a:lnTo>
                <a:lnTo>
                  <a:pt x="1000718" y="4559300"/>
                </a:lnTo>
                <a:lnTo>
                  <a:pt x="978946" y="4622800"/>
                </a:lnTo>
                <a:lnTo>
                  <a:pt x="972607" y="4648200"/>
                </a:lnTo>
                <a:lnTo>
                  <a:pt x="984123" y="4686300"/>
                </a:lnTo>
                <a:lnTo>
                  <a:pt x="1009643" y="4699000"/>
                </a:lnTo>
                <a:lnTo>
                  <a:pt x="1045316" y="4711700"/>
                </a:lnTo>
                <a:lnTo>
                  <a:pt x="1174757" y="4711700"/>
                </a:lnTo>
                <a:lnTo>
                  <a:pt x="1212542" y="4699000"/>
                </a:lnTo>
                <a:lnTo>
                  <a:pt x="1241229" y="4686300"/>
                </a:lnTo>
                <a:lnTo>
                  <a:pt x="1279006" y="4648200"/>
                </a:lnTo>
                <a:lnTo>
                  <a:pt x="1292292" y="4610100"/>
                </a:lnTo>
                <a:lnTo>
                  <a:pt x="1290605" y="4572000"/>
                </a:lnTo>
                <a:lnTo>
                  <a:pt x="1283464" y="4521200"/>
                </a:lnTo>
                <a:lnTo>
                  <a:pt x="1280387" y="4495800"/>
                </a:lnTo>
                <a:lnTo>
                  <a:pt x="1288089" y="4470400"/>
                </a:lnTo>
                <a:lnTo>
                  <a:pt x="1297675" y="4457700"/>
                </a:lnTo>
                <a:lnTo>
                  <a:pt x="1307483" y="4419600"/>
                </a:lnTo>
                <a:lnTo>
                  <a:pt x="1315850" y="4381500"/>
                </a:lnTo>
                <a:lnTo>
                  <a:pt x="1320371" y="4330700"/>
                </a:lnTo>
                <a:lnTo>
                  <a:pt x="1323813" y="4279900"/>
                </a:lnTo>
                <a:lnTo>
                  <a:pt x="1326289" y="4229100"/>
                </a:lnTo>
                <a:lnTo>
                  <a:pt x="1327911" y="4191000"/>
                </a:lnTo>
                <a:lnTo>
                  <a:pt x="1328793" y="4140200"/>
                </a:lnTo>
                <a:lnTo>
                  <a:pt x="1328919" y="4114800"/>
                </a:lnTo>
                <a:lnTo>
                  <a:pt x="1328834" y="4038600"/>
                </a:lnTo>
                <a:lnTo>
                  <a:pt x="1328115" y="3975100"/>
                </a:lnTo>
                <a:lnTo>
                  <a:pt x="1327157" y="3924300"/>
                </a:lnTo>
                <a:lnTo>
                  <a:pt x="1326021" y="3873500"/>
                </a:lnTo>
                <a:lnTo>
                  <a:pt x="1324819" y="3822700"/>
                </a:lnTo>
                <a:lnTo>
                  <a:pt x="1323664" y="3771900"/>
                </a:lnTo>
                <a:lnTo>
                  <a:pt x="1322668" y="3721100"/>
                </a:lnTo>
                <a:lnTo>
                  <a:pt x="1321943" y="3670300"/>
                </a:lnTo>
                <a:lnTo>
                  <a:pt x="1321604" y="3632200"/>
                </a:lnTo>
                <a:lnTo>
                  <a:pt x="1321761" y="3581400"/>
                </a:lnTo>
                <a:lnTo>
                  <a:pt x="1323162" y="3543300"/>
                </a:lnTo>
                <a:lnTo>
                  <a:pt x="1326247" y="3517900"/>
                </a:lnTo>
                <a:lnTo>
                  <a:pt x="1330523" y="3467100"/>
                </a:lnTo>
                <a:lnTo>
                  <a:pt x="1335495" y="3429000"/>
                </a:lnTo>
                <a:lnTo>
                  <a:pt x="1340671" y="3378200"/>
                </a:lnTo>
                <a:lnTo>
                  <a:pt x="1345556" y="3314700"/>
                </a:lnTo>
                <a:lnTo>
                  <a:pt x="1349657" y="3263900"/>
                </a:lnTo>
                <a:lnTo>
                  <a:pt x="1352479" y="3187700"/>
                </a:lnTo>
                <a:lnTo>
                  <a:pt x="1353530" y="3124200"/>
                </a:lnTo>
                <a:lnTo>
                  <a:pt x="1353475" y="3009900"/>
                </a:lnTo>
                <a:lnTo>
                  <a:pt x="1353332" y="2959100"/>
                </a:lnTo>
                <a:lnTo>
                  <a:pt x="1353043" y="2908300"/>
                </a:lnTo>
                <a:lnTo>
                  <a:pt x="1352560" y="2857500"/>
                </a:lnTo>
                <a:lnTo>
                  <a:pt x="1351831" y="2806700"/>
                </a:lnTo>
                <a:lnTo>
                  <a:pt x="1350807" y="2755900"/>
                </a:lnTo>
                <a:lnTo>
                  <a:pt x="1350122" y="2730500"/>
                </a:lnTo>
                <a:close/>
              </a:path>
              <a:path w="1829434" h="4711700">
                <a:moveTo>
                  <a:pt x="1060519" y="647700"/>
                </a:moveTo>
                <a:lnTo>
                  <a:pt x="731226" y="647700"/>
                </a:lnTo>
                <a:lnTo>
                  <a:pt x="721391" y="660400"/>
                </a:lnTo>
                <a:lnTo>
                  <a:pt x="708452" y="660400"/>
                </a:lnTo>
                <a:lnTo>
                  <a:pt x="695236" y="685800"/>
                </a:lnTo>
                <a:lnTo>
                  <a:pt x="691456" y="698500"/>
                </a:lnTo>
                <a:lnTo>
                  <a:pt x="686333" y="711200"/>
                </a:lnTo>
                <a:lnTo>
                  <a:pt x="678550" y="723900"/>
                </a:lnTo>
                <a:lnTo>
                  <a:pt x="666791" y="736600"/>
                </a:lnTo>
                <a:lnTo>
                  <a:pt x="625165" y="749300"/>
                </a:lnTo>
                <a:lnTo>
                  <a:pt x="575095" y="762000"/>
                </a:lnTo>
                <a:lnTo>
                  <a:pt x="520886" y="787400"/>
                </a:lnTo>
                <a:lnTo>
                  <a:pt x="466841" y="800100"/>
                </a:lnTo>
                <a:lnTo>
                  <a:pt x="417263" y="825500"/>
                </a:lnTo>
                <a:lnTo>
                  <a:pt x="376457" y="838200"/>
                </a:lnTo>
                <a:lnTo>
                  <a:pt x="348726" y="863600"/>
                </a:lnTo>
                <a:lnTo>
                  <a:pt x="331856" y="876300"/>
                </a:lnTo>
                <a:lnTo>
                  <a:pt x="309797" y="914400"/>
                </a:lnTo>
                <a:lnTo>
                  <a:pt x="283579" y="952500"/>
                </a:lnTo>
                <a:lnTo>
                  <a:pt x="254234" y="1003300"/>
                </a:lnTo>
                <a:lnTo>
                  <a:pt x="222792" y="1054100"/>
                </a:lnTo>
                <a:lnTo>
                  <a:pt x="157740" y="1181100"/>
                </a:lnTo>
                <a:lnTo>
                  <a:pt x="126191" y="1244600"/>
                </a:lnTo>
                <a:lnTo>
                  <a:pt x="96668" y="1295400"/>
                </a:lnTo>
                <a:lnTo>
                  <a:pt x="70201" y="1346200"/>
                </a:lnTo>
                <a:lnTo>
                  <a:pt x="47822" y="1397000"/>
                </a:lnTo>
                <a:lnTo>
                  <a:pt x="30561" y="1435100"/>
                </a:lnTo>
                <a:lnTo>
                  <a:pt x="19448" y="1473200"/>
                </a:lnTo>
                <a:lnTo>
                  <a:pt x="15515" y="1485900"/>
                </a:lnTo>
                <a:lnTo>
                  <a:pt x="14804" y="1536700"/>
                </a:lnTo>
                <a:lnTo>
                  <a:pt x="14481" y="1587500"/>
                </a:lnTo>
                <a:lnTo>
                  <a:pt x="17261" y="1625600"/>
                </a:lnTo>
                <a:lnTo>
                  <a:pt x="25859" y="1651000"/>
                </a:lnTo>
                <a:lnTo>
                  <a:pt x="42486" y="1689100"/>
                </a:lnTo>
                <a:lnTo>
                  <a:pt x="59642" y="1739900"/>
                </a:lnTo>
                <a:lnTo>
                  <a:pt x="77346" y="1778000"/>
                </a:lnTo>
                <a:lnTo>
                  <a:pt x="95616" y="1828800"/>
                </a:lnTo>
                <a:lnTo>
                  <a:pt x="114470" y="1879600"/>
                </a:lnTo>
                <a:lnTo>
                  <a:pt x="133927" y="1930400"/>
                </a:lnTo>
                <a:lnTo>
                  <a:pt x="154004" y="1981200"/>
                </a:lnTo>
                <a:lnTo>
                  <a:pt x="174719" y="2019300"/>
                </a:lnTo>
                <a:lnTo>
                  <a:pt x="196092" y="2070100"/>
                </a:lnTo>
                <a:lnTo>
                  <a:pt x="218139" y="2108200"/>
                </a:lnTo>
                <a:lnTo>
                  <a:pt x="240879" y="2159000"/>
                </a:lnTo>
                <a:lnTo>
                  <a:pt x="264331" y="2184400"/>
                </a:lnTo>
                <a:lnTo>
                  <a:pt x="288512" y="2222500"/>
                </a:lnTo>
                <a:lnTo>
                  <a:pt x="318951" y="2247900"/>
                </a:lnTo>
                <a:lnTo>
                  <a:pt x="365349" y="2273300"/>
                </a:lnTo>
                <a:lnTo>
                  <a:pt x="426377" y="2298700"/>
                </a:lnTo>
                <a:lnTo>
                  <a:pt x="450629" y="2311400"/>
                </a:lnTo>
                <a:lnTo>
                  <a:pt x="459920" y="2336800"/>
                </a:lnTo>
                <a:lnTo>
                  <a:pt x="457715" y="2362200"/>
                </a:lnTo>
                <a:lnTo>
                  <a:pt x="455286" y="2413000"/>
                </a:lnTo>
                <a:lnTo>
                  <a:pt x="452655" y="2451100"/>
                </a:lnTo>
                <a:lnTo>
                  <a:pt x="440542" y="2667000"/>
                </a:lnTo>
                <a:lnTo>
                  <a:pt x="437226" y="2730500"/>
                </a:lnTo>
                <a:lnTo>
                  <a:pt x="433837" y="2781300"/>
                </a:lnTo>
                <a:lnTo>
                  <a:pt x="430397" y="2844800"/>
                </a:lnTo>
                <a:lnTo>
                  <a:pt x="426929" y="2895600"/>
                </a:lnTo>
                <a:lnTo>
                  <a:pt x="423453" y="2959100"/>
                </a:lnTo>
                <a:lnTo>
                  <a:pt x="419992" y="3009900"/>
                </a:lnTo>
                <a:lnTo>
                  <a:pt x="416567" y="3060700"/>
                </a:lnTo>
                <a:lnTo>
                  <a:pt x="413199" y="3111500"/>
                </a:lnTo>
                <a:lnTo>
                  <a:pt x="409911" y="3162300"/>
                </a:lnTo>
                <a:lnTo>
                  <a:pt x="406725" y="3200400"/>
                </a:lnTo>
                <a:lnTo>
                  <a:pt x="402400" y="3251200"/>
                </a:lnTo>
                <a:lnTo>
                  <a:pt x="398283" y="3314700"/>
                </a:lnTo>
                <a:lnTo>
                  <a:pt x="394361" y="3365500"/>
                </a:lnTo>
                <a:lnTo>
                  <a:pt x="390618" y="3416300"/>
                </a:lnTo>
                <a:lnTo>
                  <a:pt x="387042" y="3467100"/>
                </a:lnTo>
                <a:lnTo>
                  <a:pt x="383618" y="3517900"/>
                </a:lnTo>
                <a:lnTo>
                  <a:pt x="380332" y="3568700"/>
                </a:lnTo>
                <a:lnTo>
                  <a:pt x="377172" y="3606800"/>
                </a:lnTo>
                <a:lnTo>
                  <a:pt x="373815" y="3657600"/>
                </a:lnTo>
                <a:lnTo>
                  <a:pt x="370714" y="3695700"/>
                </a:lnTo>
                <a:lnTo>
                  <a:pt x="367678" y="3746500"/>
                </a:lnTo>
                <a:lnTo>
                  <a:pt x="364518" y="3797300"/>
                </a:lnTo>
                <a:lnTo>
                  <a:pt x="361047" y="3835400"/>
                </a:lnTo>
                <a:lnTo>
                  <a:pt x="357075" y="3886200"/>
                </a:lnTo>
                <a:lnTo>
                  <a:pt x="352414" y="3937000"/>
                </a:lnTo>
                <a:lnTo>
                  <a:pt x="346874" y="3987800"/>
                </a:lnTo>
                <a:lnTo>
                  <a:pt x="340267" y="4051300"/>
                </a:lnTo>
                <a:lnTo>
                  <a:pt x="332404" y="4102100"/>
                </a:lnTo>
                <a:lnTo>
                  <a:pt x="323096" y="4152900"/>
                </a:lnTo>
                <a:lnTo>
                  <a:pt x="312154" y="4203700"/>
                </a:lnTo>
                <a:lnTo>
                  <a:pt x="298026" y="4267200"/>
                </a:lnTo>
                <a:lnTo>
                  <a:pt x="283670" y="4330700"/>
                </a:lnTo>
                <a:lnTo>
                  <a:pt x="272832" y="4381500"/>
                </a:lnTo>
                <a:lnTo>
                  <a:pt x="269257" y="4419600"/>
                </a:lnTo>
                <a:lnTo>
                  <a:pt x="276691" y="4432300"/>
                </a:lnTo>
                <a:lnTo>
                  <a:pt x="251352" y="4470400"/>
                </a:lnTo>
                <a:lnTo>
                  <a:pt x="213912" y="4508500"/>
                </a:lnTo>
                <a:lnTo>
                  <a:pt x="169044" y="4533900"/>
                </a:lnTo>
                <a:lnTo>
                  <a:pt x="121417" y="4559300"/>
                </a:lnTo>
                <a:lnTo>
                  <a:pt x="75702" y="4572000"/>
                </a:lnTo>
                <a:lnTo>
                  <a:pt x="36572" y="4584700"/>
                </a:lnTo>
                <a:lnTo>
                  <a:pt x="20551" y="4597400"/>
                </a:lnTo>
                <a:lnTo>
                  <a:pt x="8533" y="4610100"/>
                </a:lnTo>
                <a:lnTo>
                  <a:pt x="1392" y="4622800"/>
                </a:lnTo>
                <a:lnTo>
                  <a:pt x="0" y="4648200"/>
                </a:lnTo>
                <a:lnTo>
                  <a:pt x="2217" y="4660900"/>
                </a:lnTo>
                <a:lnTo>
                  <a:pt x="6733" y="4673600"/>
                </a:lnTo>
                <a:lnTo>
                  <a:pt x="15959" y="4673600"/>
                </a:lnTo>
                <a:lnTo>
                  <a:pt x="26071" y="4686300"/>
                </a:lnTo>
                <a:lnTo>
                  <a:pt x="64536" y="4686300"/>
                </a:lnTo>
                <a:lnTo>
                  <a:pt x="109468" y="4699000"/>
                </a:lnTo>
                <a:lnTo>
                  <a:pt x="162730" y="4699000"/>
                </a:lnTo>
                <a:lnTo>
                  <a:pt x="272996" y="4673600"/>
                </a:lnTo>
                <a:lnTo>
                  <a:pt x="317059" y="4660900"/>
                </a:lnTo>
                <a:lnTo>
                  <a:pt x="363486" y="4660900"/>
                </a:lnTo>
                <a:lnTo>
                  <a:pt x="411303" y="4648200"/>
                </a:lnTo>
                <a:lnTo>
                  <a:pt x="596972" y="4648200"/>
                </a:lnTo>
                <a:lnTo>
                  <a:pt x="614450" y="4635500"/>
                </a:lnTo>
                <a:lnTo>
                  <a:pt x="623200" y="4584700"/>
                </a:lnTo>
                <a:lnTo>
                  <a:pt x="624193" y="4533900"/>
                </a:lnTo>
                <a:lnTo>
                  <a:pt x="618398" y="4495800"/>
                </a:lnTo>
                <a:lnTo>
                  <a:pt x="614852" y="4483100"/>
                </a:lnTo>
                <a:lnTo>
                  <a:pt x="612487" y="4483100"/>
                </a:lnTo>
                <a:lnTo>
                  <a:pt x="607684" y="4470400"/>
                </a:lnTo>
                <a:lnTo>
                  <a:pt x="626684" y="4470400"/>
                </a:lnTo>
                <a:lnTo>
                  <a:pt x="640834" y="4419600"/>
                </a:lnTo>
                <a:lnTo>
                  <a:pt x="654835" y="4356100"/>
                </a:lnTo>
                <a:lnTo>
                  <a:pt x="661748" y="4318000"/>
                </a:lnTo>
                <a:lnTo>
                  <a:pt x="668585" y="4279900"/>
                </a:lnTo>
                <a:lnTo>
                  <a:pt x="675333" y="4229100"/>
                </a:lnTo>
                <a:lnTo>
                  <a:pt x="681980" y="4178300"/>
                </a:lnTo>
                <a:lnTo>
                  <a:pt x="688513" y="4114800"/>
                </a:lnTo>
                <a:lnTo>
                  <a:pt x="694919" y="4064000"/>
                </a:lnTo>
                <a:lnTo>
                  <a:pt x="701184" y="4000500"/>
                </a:lnTo>
                <a:lnTo>
                  <a:pt x="707298" y="3937000"/>
                </a:lnTo>
                <a:lnTo>
                  <a:pt x="713245" y="3873500"/>
                </a:lnTo>
                <a:lnTo>
                  <a:pt x="719015" y="3810000"/>
                </a:lnTo>
                <a:lnTo>
                  <a:pt x="724593" y="3746500"/>
                </a:lnTo>
                <a:lnTo>
                  <a:pt x="729967" y="3670300"/>
                </a:lnTo>
                <a:lnTo>
                  <a:pt x="735125" y="3606800"/>
                </a:lnTo>
                <a:lnTo>
                  <a:pt x="740052" y="3543300"/>
                </a:lnTo>
                <a:lnTo>
                  <a:pt x="744738" y="3479800"/>
                </a:lnTo>
                <a:lnTo>
                  <a:pt x="748620" y="3441700"/>
                </a:lnTo>
                <a:lnTo>
                  <a:pt x="754418" y="3390900"/>
                </a:lnTo>
                <a:lnTo>
                  <a:pt x="761872" y="3340100"/>
                </a:lnTo>
                <a:lnTo>
                  <a:pt x="770720" y="3289300"/>
                </a:lnTo>
                <a:lnTo>
                  <a:pt x="780702" y="3238500"/>
                </a:lnTo>
                <a:lnTo>
                  <a:pt x="791557" y="3175000"/>
                </a:lnTo>
                <a:lnTo>
                  <a:pt x="803024" y="3124200"/>
                </a:lnTo>
                <a:lnTo>
                  <a:pt x="814841" y="3060700"/>
                </a:lnTo>
                <a:lnTo>
                  <a:pt x="826749" y="3009900"/>
                </a:lnTo>
                <a:lnTo>
                  <a:pt x="838487" y="2946400"/>
                </a:lnTo>
                <a:lnTo>
                  <a:pt x="849792" y="2895600"/>
                </a:lnTo>
                <a:lnTo>
                  <a:pt x="860406" y="2844800"/>
                </a:lnTo>
                <a:lnTo>
                  <a:pt x="870066" y="2806700"/>
                </a:lnTo>
                <a:lnTo>
                  <a:pt x="885484" y="2743200"/>
                </a:lnTo>
                <a:lnTo>
                  <a:pt x="889670" y="2730500"/>
                </a:lnTo>
                <a:lnTo>
                  <a:pt x="1350122" y="2730500"/>
                </a:lnTo>
                <a:lnTo>
                  <a:pt x="1349437" y="2705100"/>
                </a:lnTo>
                <a:lnTo>
                  <a:pt x="1347671" y="2654300"/>
                </a:lnTo>
                <a:lnTo>
                  <a:pt x="1345458" y="2603500"/>
                </a:lnTo>
                <a:lnTo>
                  <a:pt x="1342749" y="2552700"/>
                </a:lnTo>
                <a:lnTo>
                  <a:pt x="1339493" y="2501900"/>
                </a:lnTo>
                <a:lnTo>
                  <a:pt x="1338235" y="2451100"/>
                </a:lnTo>
                <a:lnTo>
                  <a:pt x="1341009" y="2413000"/>
                </a:lnTo>
                <a:lnTo>
                  <a:pt x="1345479" y="2387600"/>
                </a:lnTo>
                <a:lnTo>
                  <a:pt x="1349308" y="2349500"/>
                </a:lnTo>
                <a:lnTo>
                  <a:pt x="1350160" y="2311400"/>
                </a:lnTo>
                <a:lnTo>
                  <a:pt x="1345696" y="2260600"/>
                </a:lnTo>
                <a:lnTo>
                  <a:pt x="1333582" y="2197100"/>
                </a:lnTo>
                <a:lnTo>
                  <a:pt x="1466793" y="2197100"/>
                </a:lnTo>
                <a:lnTo>
                  <a:pt x="1500691" y="2184400"/>
                </a:lnTo>
                <a:lnTo>
                  <a:pt x="1530849" y="2146300"/>
                </a:lnTo>
                <a:lnTo>
                  <a:pt x="1559697" y="2108200"/>
                </a:lnTo>
                <a:lnTo>
                  <a:pt x="1581405" y="2070100"/>
                </a:lnTo>
                <a:lnTo>
                  <a:pt x="386406" y="2070100"/>
                </a:lnTo>
                <a:lnTo>
                  <a:pt x="373629" y="2032000"/>
                </a:lnTo>
                <a:lnTo>
                  <a:pt x="358063" y="1993900"/>
                </a:lnTo>
                <a:lnTo>
                  <a:pt x="340755" y="1930400"/>
                </a:lnTo>
                <a:lnTo>
                  <a:pt x="322752" y="1866900"/>
                </a:lnTo>
                <a:lnTo>
                  <a:pt x="305101" y="1803400"/>
                </a:lnTo>
                <a:lnTo>
                  <a:pt x="288849" y="1739900"/>
                </a:lnTo>
                <a:lnTo>
                  <a:pt x="275043" y="1689100"/>
                </a:lnTo>
                <a:lnTo>
                  <a:pt x="264731" y="1638300"/>
                </a:lnTo>
                <a:lnTo>
                  <a:pt x="258959" y="1612900"/>
                </a:lnTo>
                <a:lnTo>
                  <a:pt x="262295" y="1587500"/>
                </a:lnTo>
                <a:lnTo>
                  <a:pt x="265202" y="1562100"/>
                </a:lnTo>
                <a:lnTo>
                  <a:pt x="269671" y="1524000"/>
                </a:lnTo>
                <a:lnTo>
                  <a:pt x="270782" y="1524000"/>
                </a:lnTo>
                <a:lnTo>
                  <a:pt x="272515" y="1511300"/>
                </a:lnTo>
                <a:lnTo>
                  <a:pt x="275136" y="1511300"/>
                </a:lnTo>
                <a:lnTo>
                  <a:pt x="278907" y="1498600"/>
                </a:lnTo>
                <a:lnTo>
                  <a:pt x="303141" y="1460500"/>
                </a:lnTo>
                <a:lnTo>
                  <a:pt x="338013" y="1422400"/>
                </a:lnTo>
                <a:lnTo>
                  <a:pt x="377319" y="1371600"/>
                </a:lnTo>
                <a:lnTo>
                  <a:pt x="414851" y="1333500"/>
                </a:lnTo>
                <a:lnTo>
                  <a:pt x="418103" y="1320800"/>
                </a:lnTo>
                <a:lnTo>
                  <a:pt x="1744014" y="1320800"/>
                </a:lnTo>
                <a:lnTo>
                  <a:pt x="1718714" y="1270000"/>
                </a:lnTo>
                <a:lnTo>
                  <a:pt x="1689314" y="1219200"/>
                </a:lnTo>
                <a:lnTo>
                  <a:pt x="1657171" y="1155700"/>
                </a:lnTo>
                <a:lnTo>
                  <a:pt x="1590096" y="1054100"/>
                </a:lnTo>
                <a:lnTo>
                  <a:pt x="1557879" y="1003300"/>
                </a:lnTo>
                <a:lnTo>
                  <a:pt x="1528356" y="965200"/>
                </a:lnTo>
                <a:lnTo>
                  <a:pt x="1502883" y="927100"/>
                </a:lnTo>
                <a:lnTo>
                  <a:pt x="1482821" y="889000"/>
                </a:lnTo>
                <a:lnTo>
                  <a:pt x="1469527" y="876300"/>
                </a:lnTo>
                <a:lnTo>
                  <a:pt x="1444801" y="850900"/>
                </a:lnTo>
                <a:lnTo>
                  <a:pt x="1402885" y="825500"/>
                </a:lnTo>
                <a:lnTo>
                  <a:pt x="1349613" y="800100"/>
                </a:lnTo>
                <a:lnTo>
                  <a:pt x="1290819" y="787400"/>
                </a:lnTo>
                <a:lnTo>
                  <a:pt x="1179998" y="749300"/>
                </a:lnTo>
                <a:lnTo>
                  <a:pt x="1139640" y="736600"/>
                </a:lnTo>
                <a:lnTo>
                  <a:pt x="1130701" y="736600"/>
                </a:lnTo>
                <a:lnTo>
                  <a:pt x="1122204" y="723900"/>
                </a:lnTo>
                <a:lnTo>
                  <a:pt x="1115037" y="711200"/>
                </a:lnTo>
                <a:lnTo>
                  <a:pt x="1110087" y="711200"/>
                </a:lnTo>
                <a:lnTo>
                  <a:pt x="1107723" y="698500"/>
                </a:lnTo>
                <a:lnTo>
                  <a:pt x="1104177" y="698500"/>
                </a:lnTo>
                <a:lnTo>
                  <a:pt x="1088137" y="673100"/>
                </a:lnTo>
                <a:lnTo>
                  <a:pt x="1072444" y="660400"/>
                </a:lnTo>
                <a:lnTo>
                  <a:pt x="1060519" y="647700"/>
                </a:lnTo>
                <a:close/>
              </a:path>
              <a:path w="1829434" h="4711700">
                <a:moveTo>
                  <a:pt x="607684" y="4470400"/>
                </a:moveTo>
                <a:lnTo>
                  <a:pt x="612487" y="4483100"/>
                </a:lnTo>
                <a:lnTo>
                  <a:pt x="613664" y="4480994"/>
                </a:lnTo>
                <a:lnTo>
                  <a:pt x="607684" y="4470400"/>
                </a:lnTo>
                <a:close/>
              </a:path>
              <a:path w="1829434" h="4711700">
                <a:moveTo>
                  <a:pt x="613664" y="4480994"/>
                </a:moveTo>
                <a:lnTo>
                  <a:pt x="612487" y="4483100"/>
                </a:lnTo>
                <a:lnTo>
                  <a:pt x="614852" y="4483100"/>
                </a:lnTo>
                <a:lnTo>
                  <a:pt x="613664" y="4480994"/>
                </a:lnTo>
                <a:close/>
              </a:path>
              <a:path w="1829434" h="4711700">
                <a:moveTo>
                  <a:pt x="619585" y="4470400"/>
                </a:moveTo>
                <a:lnTo>
                  <a:pt x="607684" y="4470400"/>
                </a:lnTo>
                <a:lnTo>
                  <a:pt x="613664" y="4480994"/>
                </a:lnTo>
                <a:lnTo>
                  <a:pt x="619585" y="4470400"/>
                </a:lnTo>
                <a:close/>
              </a:path>
              <a:path w="1829434" h="4711700">
                <a:moveTo>
                  <a:pt x="1466793" y="2197100"/>
                </a:moveTo>
                <a:lnTo>
                  <a:pt x="1333582" y="2197100"/>
                </a:lnTo>
                <a:lnTo>
                  <a:pt x="1415606" y="2209800"/>
                </a:lnTo>
                <a:lnTo>
                  <a:pt x="1466793" y="2197100"/>
                </a:lnTo>
                <a:close/>
              </a:path>
              <a:path w="1829434" h="4711700">
                <a:moveTo>
                  <a:pt x="1351111" y="1320800"/>
                </a:moveTo>
                <a:lnTo>
                  <a:pt x="434682" y="1320800"/>
                </a:lnTo>
                <a:lnTo>
                  <a:pt x="442784" y="1333500"/>
                </a:lnTo>
                <a:lnTo>
                  <a:pt x="449201" y="1333500"/>
                </a:lnTo>
                <a:lnTo>
                  <a:pt x="452901" y="1346200"/>
                </a:lnTo>
                <a:lnTo>
                  <a:pt x="459841" y="1384300"/>
                </a:lnTo>
                <a:lnTo>
                  <a:pt x="464205" y="1435100"/>
                </a:lnTo>
                <a:lnTo>
                  <a:pt x="467904" y="1498600"/>
                </a:lnTo>
                <a:lnTo>
                  <a:pt x="472850" y="1562100"/>
                </a:lnTo>
                <a:lnTo>
                  <a:pt x="478891" y="1625600"/>
                </a:lnTo>
                <a:lnTo>
                  <a:pt x="485428" y="1676400"/>
                </a:lnTo>
                <a:lnTo>
                  <a:pt x="491801" y="1727200"/>
                </a:lnTo>
                <a:lnTo>
                  <a:pt x="497346" y="1778000"/>
                </a:lnTo>
                <a:lnTo>
                  <a:pt x="501402" y="1828800"/>
                </a:lnTo>
                <a:lnTo>
                  <a:pt x="503309" y="1879600"/>
                </a:lnTo>
                <a:lnTo>
                  <a:pt x="502403" y="1917700"/>
                </a:lnTo>
                <a:lnTo>
                  <a:pt x="501571" y="1943100"/>
                </a:lnTo>
                <a:lnTo>
                  <a:pt x="501959" y="1968500"/>
                </a:lnTo>
                <a:lnTo>
                  <a:pt x="502568" y="1981200"/>
                </a:lnTo>
                <a:lnTo>
                  <a:pt x="502403" y="1993900"/>
                </a:lnTo>
                <a:lnTo>
                  <a:pt x="495661" y="2006600"/>
                </a:lnTo>
                <a:lnTo>
                  <a:pt x="479499" y="2019300"/>
                </a:lnTo>
                <a:lnTo>
                  <a:pt x="460012" y="2032000"/>
                </a:lnTo>
                <a:lnTo>
                  <a:pt x="443296" y="2044700"/>
                </a:lnTo>
                <a:lnTo>
                  <a:pt x="424100" y="2044700"/>
                </a:lnTo>
                <a:lnTo>
                  <a:pt x="406872" y="2057400"/>
                </a:lnTo>
                <a:lnTo>
                  <a:pt x="393633" y="2070100"/>
                </a:lnTo>
                <a:lnTo>
                  <a:pt x="1581405" y="2070100"/>
                </a:lnTo>
                <a:lnTo>
                  <a:pt x="1588641" y="2057400"/>
                </a:lnTo>
                <a:lnTo>
                  <a:pt x="1617277" y="2006600"/>
                </a:lnTo>
                <a:lnTo>
                  <a:pt x="1426390" y="2006600"/>
                </a:lnTo>
                <a:lnTo>
                  <a:pt x="1385263" y="1981200"/>
                </a:lnTo>
                <a:lnTo>
                  <a:pt x="1339260" y="1968500"/>
                </a:lnTo>
                <a:lnTo>
                  <a:pt x="1298119" y="1968500"/>
                </a:lnTo>
                <a:lnTo>
                  <a:pt x="1298377" y="1917700"/>
                </a:lnTo>
                <a:lnTo>
                  <a:pt x="1299300" y="1866900"/>
                </a:lnTo>
                <a:lnTo>
                  <a:pt x="1301110" y="1816100"/>
                </a:lnTo>
                <a:lnTo>
                  <a:pt x="1304029" y="1739900"/>
                </a:lnTo>
                <a:lnTo>
                  <a:pt x="1307151" y="1689100"/>
                </a:lnTo>
                <a:lnTo>
                  <a:pt x="1311745" y="1638300"/>
                </a:lnTo>
                <a:lnTo>
                  <a:pt x="1317302" y="1574800"/>
                </a:lnTo>
                <a:lnTo>
                  <a:pt x="1323312" y="1524000"/>
                </a:lnTo>
                <a:lnTo>
                  <a:pt x="1329267" y="1460500"/>
                </a:lnTo>
                <a:lnTo>
                  <a:pt x="1334657" y="1422400"/>
                </a:lnTo>
                <a:lnTo>
                  <a:pt x="1338974" y="1384300"/>
                </a:lnTo>
                <a:lnTo>
                  <a:pt x="1341709" y="1346200"/>
                </a:lnTo>
                <a:lnTo>
                  <a:pt x="1345281" y="1333500"/>
                </a:lnTo>
                <a:lnTo>
                  <a:pt x="1351111" y="1320800"/>
                </a:lnTo>
                <a:close/>
              </a:path>
              <a:path w="1829434" h="4711700">
                <a:moveTo>
                  <a:pt x="1744014" y="1320800"/>
                </a:moveTo>
                <a:lnTo>
                  <a:pt x="1375351" y="1320800"/>
                </a:lnTo>
                <a:lnTo>
                  <a:pt x="1383360" y="1333500"/>
                </a:lnTo>
                <a:lnTo>
                  <a:pt x="1390123" y="1346200"/>
                </a:lnTo>
                <a:lnTo>
                  <a:pt x="1394905" y="1346200"/>
                </a:lnTo>
                <a:lnTo>
                  <a:pt x="1442099" y="1397000"/>
                </a:lnTo>
                <a:lnTo>
                  <a:pt x="1483143" y="1435100"/>
                </a:lnTo>
                <a:lnTo>
                  <a:pt x="1516180" y="1473200"/>
                </a:lnTo>
                <a:lnTo>
                  <a:pt x="1539351" y="1498600"/>
                </a:lnTo>
                <a:lnTo>
                  <a:pt x="1550798" y="1524000"/>
                </a:lnTo>
                <a:lnTo>
                  <a:pt x="1554965" y="1562100"/>
                </a:lnTo>
                <a:lnTo>
                  <a:pt x="1558370" y="1600200"/>
                </a:lnTo>
                <a:lnTo>
                  <a:pt x="1560668" y="1625600"/>
                </a:lnTo>
                <a:lnTo>
                  <a:pt x="1561510" y="1625600"/>
                </a:lnTo>
                <a:lnTo>
                  <a:pt x="1549361" y="1689100"/>
                </a:lnTo>
                <a:lnTo>
                  <a:pt x="1520062" y="1803400"/>
                </a:lnTo>
                <a:lnTo>
                  <a:pt x="1484335" y="1930400"/>
                </a:lnTo>
                <a:lnTo>
                  <a:pt x="1452902" y="1993900"/>
                </a:lnTo>
                <a:lnTo>
                  <a:pt x="1426390" y="2006600"/>
                </a:lnTo>
                <a:lnTo>
                  <a:pt x="1617277" y="2006600"/>
                </a:lnTo>
                <a:lnTo>
                  <a:pt x="1645203" y="1955800"/>
                </a:lnTo>
                <a:lnTo>
                  <a:pt x="1672013" y="1892300"/>
                </a:lnTo>
                <a:lnTo>
                  <a:pt x="1697306" y="1841500"/>
                </a:lnTo>
                <a:lnTo>
                  <a:pt x="1720679" y="1790700"/>
                </a:lnTo>
                <a:lnTo>
                  <a:pt x="1741726" y="1739900"/>
                </a:lnTo>
                <a:lnTo>
                  <a:pt x="1760047" y="1689100"/>
                </a:lnTo>
                <a:lnTo>
                  <a:pt x="1775236" y="1651000"/>
                </a:lnTo>
                <a:lnTo>
                  <a:pt x="1786892" y="1625600"/>
                </a:lnTo>
                <a:lnTo>
                  <a:pt x="1794610" y="1600200"/>
                </a:lnTo>
                <a:lnTo>
                  <a:pt x="1819171" y="1587500"/>
                </a:lnTo>
                <a:lnTo>
                  <a:pt x="1828965" y="1536700"/>
                </a:lnTo>
                <a:lnTo>
                  <a:pt x="1826568" y="1485900"/>
                </a:lnTo>
                <a:lnTo>
                  <a:pt x="1814558" y="1435100"/>
                </a:lnTo>
                <a:lnTo>
                  <a:pt x="1806842" y="1422400"/>
                </a:lnTo>
                <a:lnTo>
                  <a:pt x="1795275" y="1409700"/>
                </a:lnTo>
                <a:lnTo>
                  <a:pt x="1783930" y="1409700"/>
                </a:lnTo>
                <a:lnTo>
                  <a:pt x="1776878" y="1397000"/>
                </a:lnTo>
                <a:lnTo>
                  <a:pt x="1763855" y="1358900"/>
                </a:lnTo>
                <a:lnTo>
                  <a:pt x="1744014" y="1320800"/>
                </a:lnTo>
                <a:close/>
              </a:path>
              <a:path w="1829434" h="4711700">
                <a:moveTo>
                  <a:pt x="948450" y="0"/>
                </a:moveTo>
                <a:lnTo>
                  <a:pt x="834897" y="0"/>
                </a:lnTo>
                <a:lnTo>
                  <a:pt x="797065" y="25400"/>
                </a:lnTo>
                <a:lnTo>
                  <a:pt x="759758" y="38100"/>
                </a:lnTo>
                <a:lnTo>
                  <a:pt x="723311" y="63500"/>
                </a:lnTo>
                <a:lnTo>
                  <a:pt x="675581" y="139700"/>
                </a:lnTo>
                <a:lnTo>
                  <a:pt x="660474" y="228600"/>
                </a:lnTo>
                <a:lnTo>
                  <a:pt x="662656" y="292100"/>
                </a:lnTo>
                <a:lnTo>
                  <a:pt x="666791" y="317500"/>
                </a:lnTo>
                <a:lnTo>
                  <a:pt x="662285" y="317500"/>
                </a:lnTo>
                <a:lnTo>
                  <a:pt x="653788" y="330200"/>
                </a:lnTo>
                <a:lnTo>
                  <a:pt x="648838" y="355600"/>
                </a:lnTo>
                <a:lnTo>
                  <a:pt x="661102" y="431800"/>
                </a:lnTo>
                <a:lnTo>
                  <a:pt x="665905" y="457200"/>
                </a:lnTo>
                <a:lnTo>
                  <a:pt x="675583" y="469900"/>
                </a:lnTo>
                <a:lnTo>
                  <a:pt x="696344" y="482600"/>
                </a:lnTo>
                <a:lnTo>
                  <a:pt x="706394" y="520700"/>
                </a:lnTo>
                <a:lnTo>
                  <a:pt x="719285" y="546100"/>
                </a:lnTo>
                <a:lnTo>
                  <a:pt x="730402" y="584200"/>
                </a:lnTo>
                <a:lnTo>
                  <a:pt x="735133" y="647700"/>
                </a:lnTo>
                <a:lnTo>
                  <a:pt x="1055784" y="647700"/>
                </a:lnTo>
                <a:lnTo>
                  <a:pt x="1053484" y="622300"/>
                </a:lnTo>
                <a:lnTo>
                  <a:pt x="1052680" y="609600"/>
                </a:lnTo>
                <a:lnTo>
                  <a:pt x="1054536" y="584200"/>
                </a:lnTo>
                <a:lnTo>
                  <a:pt x="1060216" y="571500"/>
                </a:lnTo>
                <a:lnTo>
                  <a:pt x="1070405" y="546100"/>
                </a:lnTo>
                <a:lnTo>
                  <a:pt x="1079610" y="533400"/>
                </a:lnTo>
                <a:lnTo>
                  <a:pt x="1087707" y="508000"/>
                </a:lnTo>
                <a:lnTo>
                  <a:pt x="1094572" y="482600"/>
                </a:lnTo>
                <a:lnTo>
                  <a:pt x="1106435" y="482600"/>
                </a:lnTo>
                <a:lnTo>
                  <a:pt x="1139640" y="419100"/>
                </a:lnTo>
                <a:lnTo>
                  <a:pt x="1152681" y="355600"/>
                </a:lnTo>
                <a:lnTo>
                  <a:pt x="1150259" y="330200"/>
                </a:lnTo>
                <a:lnTo>
                  <a:pt x="1131144" y="317500"/>
                </a:lnTo>
                <a:lnTo>
                  <a:pt x="1135359" y="292100"/>
                </a:lnTo>
                <a:lnTo>
                  <a:pt x="1139230" y="254000"/>
                </a:lnTo>
                <a:lnTo>
                  <a:pt x="1140230" y="203200"/>
                </a:lnTo>
                <a:lnTo>
                  <a:pt x="1135834" y="152400"/>
                </a:lnTo>
                <a:lnTo>
                  <a:pt x="1123517" y="114300"/>
                </a:lnTo>
                <a:lnTo>
                  <a:pt x="1100754" y="76200"/>
                </a:lnTo>
                <a:lnTo>
                  <a:pt x="1065019" y="50800"/>
                </a:lnTo>
                <a:lnTo>
                  <a:pt x="1047569" y="50800"/>
                </a:lnTo>
                <a:lnTo>
                  <a:pt x="1037017" y="38100"/>
                </a:lnTo>
                <a:lnTo>
                  <a:pt x="1029569" y="25400"/>
                </a:lnTo>
                <a:lnTo>
                  <a:pt x="1021427" y="25400"/>
                </a:lnTo>
                <a:lnTo>
                  <a:pt x="9484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105400" y="7048500"/>
            <a:ext cx="27705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latin typeface="Arial"/>
                <a:cs typeface="Arial"/>
              </a:rPr>
              <a:t>Product</a:t>
            </a:r>
            <a:r>
              <a:rPr sz="3000" b="1" spc="-80" dirty="0">
                <a:latin typeface="Arial"/>
                <a:cs typeface="Arial"/>
              </a:rPr>
              <a:t> </a:t>
            </a:r>
            <a:r>
              <a:rPr sz="3000" b="1" spc="20" dirty="0">
                <a:latin typeface="Arial"/>
                <a:cs typeface="Arial"/>
              </a:rPr>
              <a:t>Owner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65</a:t>
            </a:fld>
            <a:endParaRPr spc="-5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98980" y="2195213"/>
            <a:ext cx="1829435" cy="4711700"/>
          </a:xfrm>
          <a:custGeom>
            <a:avLst/>
            <a:gdLst/>
            <a:ahLst/>
            <a:cxnLst/>
            <a:rect l="l" t="t" r="r" b="b"/>
            <a:pathLst>
              <a:path w="1829435" h="4711700">
                <a:moveTo>
                  <a:pt x="1350122" y="2730500"/>
                </a:moveTo>
                <a:lnTo>
                  <a:pt x="903832" y="2730500"/>
                </a:lnTo>
                <a:lnTo>
                  <a:pt x="908018" y="2743200"/>
                </a:lnTo>
                <a:lnTo>
                  <a:pt x="913856" y="2781300"/>
                </a:lnTo>
                <a:lnTo>
                  <a:pt x="920007" y="2819400"/>
                </a:lnTo>
                <a:lnTo>
                  <a:pt x="926444" y="2870200"/>
                </a:lnTo>
                <a:lnTo>
                  <a:pt x="933145" y="2921000"/>
                </a:lnTo>
                <a:lnTo>
                  <a:pt x="947233" y="3022600"/>
                </a:lnTo>
                <a:lnTo>
                  <a:pt x="954572" y="3073400"/>
                </a:lnTo>
                <a:lnTo>
                  <a:pt x="962073" y="3136900"/>
                </a:lnTo>
                <a:lnTo>
                  <a:pt x="969714" y="3187700"/>
                </a:lnTo>
                <a:lnTo>
                  <a:pt x="977468" y="3238500"/>
                </a:lnTo>
                <a:lnTo>
                  <a:pt x="982238" y="3263900"/>
                </a:lnTo>
                <a:lnTo>
                  <a:pt x="988573" y="3314700"/>
                </a:lnTo>
                <a:lnTo>
                  <a:pt x="995145" y="3378200"/>
                </a:lnTo>
                <a:lnTo>
                  <a:pt x="1000628" y="3441700"/>
                </a:lnTo>
                <a:lnTo>
                  <a:pt x="1003696" y="3505200"/>
                </a:lnTo>
                <a:lnTo>
                  <a:pt x="1004949" y="3556000"/>
                </a:lnTo>
                <a:lnTo>
                  <a:pt x="1005626" y="3606800"/>
                </a:lnTo>
                <a:lnTo>
                  <a:pt x="1005731" y="3695700"/>
                </a:lnTo>
                <a:lnTo>
                  <a:pt x="1005665" y="3721100"/>
                </a:lnTo>
                <a:lnTo>
                  <a:pt x="1005233" y="3784600"/>
                </a:lnTo>
                <a:lnTo>
                  <a:pt x="1004640" y="3848100"/>
                </a:lnTo>
                <a:lnTo>
                  <a:pt x="1003744" y="3937000"/>
                </a:lnTo>
                <a:lnTo>
                  <a:pt x="1003379" y="3975100"/>
                </a:lnTo>
                <a:lnTo>
                  <a:pt x="1002920" y="4038600"/>
                </a:lnTo>
                <a:lnTo>
                  <a:pt x="1002837" y="4064000"/>
                </a:lnTo>
                <a:lnTo>
                  <a:pt x="1002742" y="4114800"/>
                </a:lnTo>
                <a:lnTo>
                  <a:pt x="1002860" y="4165600"/>
                </a:lnTo>
                <a:lnTo>
                  <a:pt x="1003466" y="4216400"/>
                </a:lnTo>
                <a:lnTo>
                  <a:pt x="1004635" y="4267200"/>
                </a:lnTo>
                <a:lnTo>
                  <a:pt x="1006469" y="4318000"/>
                </a:lnTo>
                <a:lnTo>
                  <a:pt x="1009073" y="4356100"/>
                </a:lnTo>
                <a:lnTo>
                  <a:pt x="1017003" y="4406900"/>
                </a:lnTo>
                <a:lnTo>
                  <a:pt x="1022536" y="4432300"/>
                </a:lnTo>
                <a:lnTo>
                  <a:pt x="1020712" y="4445000"/>
                </a:lnTo>
                <a:lnTo>
                  <a:pt x="1014040" y="4495800"/>
                </a:lnTo>
                <a:lnTo>
                  <a:pt x="1000718" y="4559300"/>
                </a:lnTo>
                <a:lnTo>
                  <a:pt x="978945" y="4622800"/>
                </a:lnTo>
                <a:lnTo>
                  <a:pt x="972606" y="4648200"/>
                </a:lnTo>
                <a:lnTo>
                  <a:pt x="984122" y="4686300"/>
                </a:lnTo>
                <a:lnTo>
                  <a:pt x="1009642" y="4699000"/>
                </a:lnTo>
                <a:lnTo>
                  <a:pt x="1045316" y="4711700"/>
                </a:lnTo>
                <a:lnTo>
                  <a:pt x="1174757" y="4711700"/>
                </a:lnTo>
                <a:lnTo>
                  <a:pt x="1212542" y="4699000"/>
                </a:lnTo>
                <a:lnTo>
                  <a:pt x="1241229" y="4686300"/>
                </a:lnTo>
                <a:lnTo>
                  <a:pt x="1279006" y="4648200"/>
                </a:lnTo>
                <a:lnTo>
                  <a:pt x="1292292" y="4610100"/>
                </a:lnTo>
                <a:lnTo>
                  <a:pt x="1290605" y="4572000"/>
                </a:lnTo>
                <a:lnTo>
                  <a:pt x="1283464" y="4521200"/>
                </a:lnTo>
                <a:lnTo>
                  <a:pt x="1280387" y="4495800"/>
                </a:lnTo>
                <a:lnTo>
                  <a:pt x="1288089" y="4470400"/>
                </a:lnTo>
                <a:lnTo>
                  <a:pt x="1297675" y="4457700"/>
                </a:lnTo>
                <a:lnTo>
                  <a:pt x="1307483" y="4419600"/>
                </a:lnTo>
                <a:lnTo>
                  <a:pt x="1315850" y="4381500"/>
                </a:lnTo>
                <a:lnTo>
                  <a:pt x="1320371" y="4330700"/>
                </a:lnTo>
                <a:lnTo>
                  <a:pt x="1323813" y="4279900"/>
                </a:lnTo>
                <a:lnTo>
                  <a:pt x="1326289" y="4229100"/>
                </a:lnTo>
                <a:lnTo>
                  <a:pt x="1327911" y="4191000"/>
                </a:lnTo>
                <a:lnTo>
                  <a:pt x="1328793" y="4140200"/>
                </a:lnTo>
                <a:lnTo>
                  <a:pt x="1328919" y="4114800"/>
                </a:lnTo>
                <a:lnTo>
                  <a:pt x="1328834" y="4038600"/>
                </a:lnTo>
                <a:lnTo>
                  <a:pt x="1328115" y="3975100"/>
                </a:lnTo>
                <a:lnTo>
                  <a:pt x="1327157" y="3924300"/>
                </a:lnTo>
                <a:lnTo>
                  <a:pt x="1326021" y="3873500"/>
                </a:lnTo>
                <a:lnTo>
                  <a:pt x="1324819" y="3822700"/>
                </a:lnTo>
                <a:lnTo>
                  <a:pt x="1323664" y="3771900"/>
                </a:lnTo>
                <a:lnTo>
                  <a:pt x="1322668" y="3721100"/>
                </a:lnTo>
                <a:lnTo>
                  <a:pt x="1321943" y="3670300"/>
                </a:lnTo>
                <a:lnTo>
                  <a:pt x="1321604" y="3632200"/>
                </a:lnTo>
                <a:lnTo>
                  <a:pt x="1321761" y="3581400"/>
                </a:lnTo>
                <a:lnTo>
                  <a:pt x="1323162" y="3543300"/>
                </a:lnTo>
                <a:lnTo>
                  <a:pt x="1326247" y="3517900"/>
                </a:lnTo>
                <a:lnTo>
                  <a:pt x="1330523" y="3467100"/>
                </a:lnTo>
                <a:lnTo>
                  <a:pt x="1335495" y="3429000"/>
                </a:lnTo>
                <a:lnTo>
                  <a:pt x="1340671" y="3378200"/>
                </a:lnTo>
                <a:lnTo>
                  <a:pt x="1345556" y="3314700"/>
                </a:lnTo>
                <a:lnTo>
                  <a:pt x="1349657" y="3263900"/>
                </a:lnTo>
                <a:lnTo>
                  <a:pt x="1352479" y="3187700"/>
                </a:lnTo>
                <a:lnTo>
                  <a:pt x="1353530" y="3124200"/>
                </a:lnTo>
                <a:lnTo>
                  <a:pt x="1353475" y="3009900"/>
                </a:lnTo>
                <a:lnTo>
                  <a:pt x="1353332" y="2959100"/>
                </a:lnTo>
                <a:lnTo>
                  <a:pt x="1353043" y="2908300"/>
                </a:lnTo>
                <a:lnTo>
                  <a:pt x="1352560" y="2857500"/>
                </a:lnTo>
                <a:lnTo>
                  <a:pt x="1351831" y="2806700"/>
                </a:lnTo>
                <a:lnTo>
                  <a:pt x="1350807" y="2755900"/>
                </a:lnTo>
                <a:lnTo>
                  <a:pt x="1350122" y="2730500"/>
                </a:lnTo>
                <a:close/>
              </a:path>
              <a:path w="1829435" h="4711700">
                <a:moveTo>
                  <a:pt x="1060519" y="647700"/>
                </a:moveTo>
                <a:lnTo>
                  <a:pt x="731226" y="647700"/>
                </a:lnTo>
                <a:lnTo>
                  <a:pt x="721391" y="660400"/>
                </a:lnTo>
                <a:lnTo>
                  <a:pt x="708452" y="660400"/>
                </a:lnTo>
                <a:lnTo>
                  <a:pt x="695236" y="685800"/>
                </a:lnTo>
                <a:lnTo>
                  <a:pt x="691456" y="698500"/>
                </a:lnTo>
                <a:lnTo>
                  <a:pt x="686333" y="711200"/>
                </a:lnTo>
                <a:lnTo>
                  <a:pt x="678550" y="723900"/>
                </a:lnTo>
                <a:lnTo>
                  <a:pt x="666791" y="736600"/>
                </a:lnTo>
                <a:lnTo>
                  <a:pt x="625165" y="749300"/>
                </a:lnTo>
                <a:lnTo>
                  <a:pt x="575095" y="762000"/>
                </a:lnTo>
                <a:lnTo>
                  <a:pt x="520885" y="787400"/>
                </a:lnTo>
                <a:lnTo>
                  <a:pt x="466840" y="800100"/>
                </a:lnTo>
                <a:lnTo>
                  <a:pt x="417263" y="825500"/>
                </a:lnTo>
                <a:lnTo>
                  <a:pt x="376457" y="838200"/>
                </a:lnTo>
                <a:lnTo>
                  <a:pt x="348726" y="863600"/>
                </a:lnTo>
                <a:lnTo>
                  <a:pt x="331856" y="876300"/>
                </a:lnTo>
                <a:lnTo>
                  <a:pt x="309796" y="914400"/>
                </a:lnTo>
                <a:lnTo>
                  <a:pt x="283579" y="952500"/>
                </a:lnTo>
                <a:lnTo>
                  <a:pt x="254234" y="1003300"/>
                </a:lnTo>
                <a:lnTo>
                  <a:pt x="222791" y="1054100"/>
                </a:lnTo>
                <a:lnTo>
                  <a:pt x="157739" y="1181100"/>
                </a:lnTo>
                <a:lnTo>
                  <a:pt x="126190" y="1244600"/>
                </a:lnTo>
                <a:lnTo>
                  <a:pt x="96667" y="1295400"/>
                </a:lnTo>
                <a:lnTo>
                  <a:pt x="70201" y="1346200"/>
                </a:lnTo>
                <a:lnTo>
                  <a:pt x="47822" y="1397000"/>
                </a:lnTo>
                <a:lnTo>
                  <a:pt x="30561" y="1435100"/>
                </a:lnTo>
                <a:lnTo>
                  <a:pt x="19448" y="1473200"/>
                </a:lnTo>
                <a:lnTo>
                  <a:pt x="15515" y="1485900"/>
                </a:lnTo>
                <a:lnTo>
                  <a:pt x="14804" y="1536700"/>
                </a:lnTo>
                <a:lnTo>
                  <a:pt x="14481" y="1587500"/>
                </a:lnTo>
                <a:lnTo>
                  <a:pt x="17261" y="1625600"/>
                </a:lnTo>
                <a:lnTo>
                  <a:pt x="25859" y="1651000"/>
                </a:lnTo>
                <a:lnTo>
                  <a:pt x="42486" y="1689100"/>
                </a:lnTo>
                <a:lnTo>
                  <a:pt x="59642" y="1739900"/>
                </a:lnTo>
                <a:lnTo>
                  <a:pt x="77346" y="1778000"/>
                </a:lnTo>
                <a:lnTo>
                  <a:pt x="95616" y="1828800"/>
                </a:lnTo>
                <a:lnTo>
                  <a:pt x="114470" y="1879600"/>
                </a:lnTo>
                <a:lnTo>
                  <a:pt x="133927" y="1930400"/>
                </a:lnTo>
                <a:lnTo>
                  <a:pt x="154004" y="1981200"/>
                </a:lnTo>
                <a:lnTo>
                  <a:pt x="174719" y="2019300"/>
                </a:lnTo>
                <a:lnTo>
                  <a:pt x="196092" y="2070100"/>
                </a:lnTo>
                <a:lnTo>
                  <a:pt x="218139" y="2108200"/>
                </a:lnTo>
                <a:lnTo>
                  <a:pt x="240879" y="2159000"/>
                </a:lnTo>
                <a:lnTo>
                  <a:pt x="264331" y="2184400"/>
                </a:lnTo>
                <a:lnTo>
                  <a:pt x="288512" y="2222500"/>
                </a:lnTo>
                <a:lnTo>
                  <a:pt x="318951" y="2247900"/>
                </a:lnTo>
                <a:lnTo>
                  <a:pt x="365349" y="2273300"/>
                </a:lnTo>
                <a:lnTo>
                  <a:pt x="426376" y="2298700"/>
                </a:lnTo>
                <a:lnTo>
                  <a:pt x="450629" y="2311400"/>
                </a:lnTo>
                <a:lnTo>
                  <a:pt x="459920" y="2336800"/>
                </a:lnTo>
                <a:lnTo>
                  <a:pt x="457715" y="2362200"/>
                </a:lnTo>
                <a:lnTo>
                  <a:pt x="455286" y="2413000"/>
                </a:lnTo>
                <a:lnTo>
                  <a:pt x="452655" y="2451100"/>
                </a:lnTo>
                <a:lnTo>
                  <a:pt x="440542" y="2667000"/>
                </a:lnTo>
                <a:lnTo>
                  <a:pt x="437225" y="2730500"/>
                </a:lnTo>
                <a:lnTo>
                  <a:pt x="433836" y="2781300"/>
                </a:lnTo>
                <a:lnTo>
                  <a:pt x="430396" y="2844800"/>
                </a:lnTo>
                <a:lnTo>
                  <a:pt x="426928" y="2895600"/>
                </a:lnTo>
                <a:lnTo>
                  <a:pt x="423452" y="2959100"/>
                </a:lnTo>
                <a:lnTo>
                  <a:pt x="419991" y="3009900"/>
                </a:lnTo>
                <a:lnTo>
                  <a:pt x="416566" y="3060700"/>
                </a:lnTo>
                <a:lnTo>
                  <a:pt x="413198" y="3111500"/>
                </a:lnTo>
                <a:lnTo>
                  <a:pt x="409910" y="3162300"/>
                </a:lnTo>
                <a:lnTo>
                  <a:pt x="406723" y="3200400"/>
                </a:lnTo>
                <a:lnTo>
                  <a:pt x="402399" y="3251200"/>
                </a:lnTo>
                <a:lnTo>
                  <a:pt x="398282" y="3314700"/>
                </a:lnTo>
                <a:lnTo>
                  <a:pt x="394360" y="3365500"/>
                </a:lnTo>
                <a:lnTo>
                  <a:pt x="390617" y="3416300"/>
                </a:lnTo>
                <a:lnTo>
                  <a:pt x="387041" y="3467100"/>
                </a:lnTo>
                <a:lnTo>
                  <a:pt x="383617" y="3517900"/>
                </a:lnTo>
                <a:lnTo>
                  <a:pt x="380331" y="3568700"/>
                </a:lnTo>
                <a:lnTo>
                  <a:pt x="377170" y="3606800"/>
                </a:lnTo>
                <a:lnTo>
                  <a:pt x="373814" y="3657600"/>
                </a:lnTo>
                <a:lnTo>
                  <a:pt x="370712" y="3695700"/>
                </a:lnTo>
                <a:lnTo>
                  <a:pt x="367676" y="3746500"/>
                </a:lnTo>
                <a:lnTo>
                  <a:pt x="364517" y="3797300"/>
                </a:lnTo>
                <a:lnTo>
                  <a:pt x="361046" y="3835400"/>
                </a:lnTo>
                <a:lnTo>
                  <a:pt x="357074" y="3886200"/>
                </a:lnTo>
                <a:lnTo>
                  <a:pt x="352413" y="3937000"/>
                </a:lnTo>
                <a:lnTo>
                  <a:pt x="346873" y="3987800"/>
                </a:lnTo>
                <a:lnTo>
                  <a:pt x="340266" y="4051300"/>
                </a:lnTo>
                <a:lnTo>
                  <a:pt x="332403" y="4102100"/>
                </a:lnTo>
                <a:lnTo>
                  <a:pt x="323095" y="4152900"/>
                </a:lnTo>
                <a:lnTo>
                  <a:pt x="312154" y="4203700"/>
                </a:lnTo>
                <a:lnTo>
                  <a:pt x="298025" y="4267200"/>
                </a:lnTo>
                <a:lnTo>
                  <a:pt x="283670" y="4330700"/>
                </a:lnTo>
                <a:lnTo>
                  <a:pt x="272832" y="4381500"/>
                </a:lnTo>
                <a:lnTo>
                  <a:pt x="269257" y="4419600"/>
                </a:lnTo>
                <a:lnTo>
                  <a:pt x="276691" y="4432300"/>
                </a:lnTo>
                <a:lnTo>
                  <a:pt x="251352" y="4470400"/>
                </a:lnTo>
                <a:lnTo>
                  <a:pt x="213912" y="4508500"/>
                </a:lnTo>
                <a:lnTo>
                  <a:pt x="169043" y="4533900"/>
                </a:lnTo>
                <a:lnTo>
                  <a:pt x="121416" y="4559300"/>
                </a:lnTo>
                <a:lnTo>
                  <a:pt x="75702" y="4572000"/>
                </a:lnTo>
                <a:lnTo>
                  <a:pt x="36572" y="4584700"/>
                </a:lnTo>
                <a:lnTo>
                  <a:pt x="20551" y="4597400"/>
                </a:lnTo>
                <a:lnTo>
                  <a:pt x="8533" y="4610100"/>
                </a:lnTo>
                <a:lnTo>
                  <a:pt x="1392" y="4622800"/>
                </a:lnTo>
                <a:lnTo>
                  <a:pt x="0" y="4648200"/>
                </a:lnTo>
                <a:lnTo>
                  <a:pt x="2216" y="4660900"/>
                </a:lnTo>
                <a:lnTo>
                  <a:pt x="6732" y="4673600"/>
                </a:lnTo>
                <a:lnTo>
                  <a:pt x="15958" y="4673600"/>
                </a:lnTo>
                <a:lnTo>
                  <a:pt x="26071" y="4686300"/>
                </a:lnTo>
                <a:lnTo>
                  <a:pt x="64536" y="4686300"/>
                </a:lnTo>
                <a:lnTo>
                  <a:pt x="109468" y="4699000"/>
                </a:lnTo>
                <a:lnTo>
                  <a:pt x="162730" y="4699000"/>
                </a:lnTo>
                <a:lnTo>
                  <a:pt x="272996" y="4673600"/>
                </a:lnTo>
                <a:lnTo>
                  <a:pt x="317059" y="4660900"/>
                </a:lnTo>
                <a:lnTo>
                  <a:pt x="363486" y="4660900"/>
                </a:lnTo>
                <a:lnTo>
                  <a:pt x="411303" y="4648200"/>
                </a:lnTo>
                <a:lnTo>
                  <a:pt x="596972" y="4648200"/>
                </a:lnTo>
                <a:lnTo>
                  <a:pt x="614450" y="4635500"/>
                </a:lnTo>
                <a:lnTo>
                  <a:pt x="623200" y="4584700"/>
                </a:lnTo>
                <a:lnTo>
                  <a:pt x="624193" y="4533900"/>
                </a:lnTo>
                <a:lnTo>
                  <a:pt x="618398" y="4495800"/>
                </a:lnTo>
                <a:lnTo>
                  <a:pt x="614851" y="4483100"/>
                </a:lnTo>
                <a:lnTo>
                  <a:pt x="612487" y="4483100"/>
                </a:lnTo>
                <a:lnTo>
                  <a:pt x="607684" y="4470400"/>
                </a:lnTo>
                <a:lnTo>
                  <a:pt x="626684" y="4470400"/>
                </a:lnTo>
                <a:lnTo>
                  <a:pt x="640834" y="4419600"/>
                </a:lnTo>
                <a:lnTo>
                  <a:pt x="654835" y="4356100"/>
                </a:lnTo>
                <a:lnTo>
                  <a:pt x="661748" y="4318000"/>
                </a:lnTo>
                <a:lnTo>
                  <a:pt x="668585" y="4279900"/>
                </a:lnTo>
                <a:lnTo>
                  <a:pt x="675333" y="4229100"/>
                </a:lnTo>
                <a:lnTo>
                  <a:pt x="681980" y="4178300"/>
                </a:lnTo>
                <a:lnTo>
                  <a:pt x="688513" y="4114800"/>
                </a:lnTo>
                <a:lnTo>
                  <a:pt x="694918" y="4064000"/>
                </a:lnTo>
                <a:lnTo>
                  <a:pt x="701184" y="4000500"/>
                </a:lnTo>
                <a:lnTo>
                  <a:pt x="707297" y="3937000"/>
                </a:lnTo>
                <a:lnTo>
                  <a:pt x="713245" y="3873500"/>
                </a:lnTo>
                <a:lnTo>
                  <a:pt x="719014" y="3810000"/>
                </a:lnTo>
                <a:lnTo>
                  <a:pt x="724592" y="3746500"/>
                </a:lnTo>
                <a:lnTo>
                  <a:pt x="729966" y="3670300"/>
                </a:lnTo>
                <a:lnTo>
                  <a:pt x="735124" y="3606800"/>
                </a:lnTo>
                <a:lnTo>
                  <a:pt x="740051" y="3543300"/>
                </a:lnTo>
                <a:lnTo>
                  <a:pt x="744736" y="3479800"/>
                </a:lnTo>
                <a:lnTo>
                  <a:pt x="748619" y="3441700"/>
                </a:lnTo>
                <a:lnTo>
                  <a:pt x="754417" y="3390900"/>
                </a:lnTo>
                <a:lnTo>
                  <a:pt x="761871" y="3340100"/>
                </a:lnTo>
                <a:lnTo>
                  <a:pt x="770719" y="3289300"/>
                </a:lnTo>
                <a:lnTo>
                  <a:pt x="780701" y="3238500"/>
                </a:lnTo>
                <a:lnTo>
                  <a:pt x="791556" y="3175000"/>
                </a:lnTo>
                <a:lnTo>
                  <a:pt x="803023" y="3124200"/>
                </a:lnTo>
                <a:lnTo>
                  <a:pt x="814841" y="3060700"/>
                </a:lnTo>
                <a:lnTo>
                  <a:pt x="826749" y="3009900"/>
                </a:lnTo>
                <a:lnTo>
                  <a:pt x="838486" y="2946400"/>
                </a:lnTo>
                <a:lnTo>
                  <a:pt x="849792" y="2895600"/>
                </a:lnTo>
                <a:lnTo>
                  <a:pt x="860405" y="2844800"/>
                </a:lnTo>
                <a:lnTo>
                  <a:pt x="870065" y="2806700"/>
                </a:lnTo>
                <a:lnTo>
                  <a:pt x="885483" y="2743200"/>
                </a:lnTo>
                <a:lnTo>
                  <a:pt x="889669" y="2730500"/>
                </a:lnTo>
                <a:lnTo>
                  <a:pt x="1350122" y="2730500"/>
                </a:lnTo>
                <a:lnTo>
                  <a:pt x="1349437" y="2705100"/>
                </a:lnTo>
                <a:lnTo>
                  <a:pt x="1347671" y="2654300"/>
                </a:lnTo>
                <a:lnTo>
                  <a:pt x="1345458" y="2603500"/>
                </a:lnTo>
                <a:lnTo>
                  <a:pt x="1342749" y="2552700"/>
                </a:lnTo>
                <a:lnTo>
                  <a:pt x="1339493" y="2501900"/>
                </a:lnTo>
                <a:lnTo>
                  <a:pt x="1338235" y="2451100"/>
                </a:lnTo>
                <a:lnTo>
                  <a:pt x="1341009" y="2413000"/>
                </a:lnTo>
                <a:lnTo>
                  <a:pt x="1345479" y="2387600"/>
                </a:lnTo>
                <a:lnTo>
                  <a:pt x="1349308" y="2349500"/>
                </a:lnTo>
                <a:lnTo>
                  <a:pt x="1350159" y="2311400"/>
                </a:lnTo>
                <a:lnTo>
                  <a:pt x="1345696" y="2260600"/>
                </a:lnTo>
                <a:lnTo>
                  <a:pt x="1333582" y="2197100"/>
                </a:lnTo>
                <a:lnTo>
                  <a:pt x="1466792" y="2197100"/>
                </a:lnTo>
                <a:lnTo>
                  <a:pt x="1500690" y="2184400"/>
                </a:lnTo>
                <a:lnTo>
                  <a:pt x="1530849" y="2146300"/>
                </a:lnTo>
                <a:lnTo>
                  <a:pt x="1559697" y="2108200"/>
                </a:lnTo>
                <a:lnTo>
                  <a:pt x="1581405" y="2070100"/>
                </a:lnTo>
                <a:lnTo>
                  <a:pt x="386406" y="2070100"/>
                </a:lnTo>
                <a:lnTo>
                  <a:pt x="373629" y="2032000"/>
                </a:lnTo>
                <a:lnTo>
                  <a:pt x="358063" y="1993900"/>
                </a:lnTo>
                <a:lnTo>
                  <a:pt x="340755" y="1930400"/>
                </a:lnTo>
                <a:lnTo>
                  <a:pt x="322752" y="1866900"/>
                </a:lnTo>
                <a:lnTo>
                  <a:pt x="305101" y="1803400"/>
                </a:lnTo>
                <a:lnTo>
                  <a:pt x="288849" y="1739900"/>
                </a:lnTo>
                <a:lnTo>
                  <a:pt x="275043" y="1689100"/>
                </a:lnTo>
                <a:lnTo>
                  <a:pt x="264731" y="1638300"/>
                </a:lnTo>
                <a:lnTo>
                  <a:pt x="258959" y="1612900"/>
                </a:lnTo>
                <a:lnTo>
                  <a:pt x="262295" y="1587500"/>
                </a:lnTo>
                <a:lnTo>
                  <a:pt x="265202" y="1562100"/>
                </a:lnTo>
                <a:lnTo>
                  <a:pt x="269671" y="1524000"/>
                </a:lnTo>
                <a:lnTo>
                  <a:pt x="270782" y="1524000"/>
                </a:lnTo>
                <a:lnTo>
                  <a:pt x="272515" y="1511300"/>
                </a:lnTo>
                <a:lnTo>
                  <a:pt x="275136" y="1511300"/>
                </a:lnTo>
                <a:lnTo>
                  <a:pt x="278907" y="1498600"/>
                </a:lnTo>
                <a:lnTo>
                  <a:pt x="303140" y="1460500"/>
                </a:lnTo>
                <a:lnTo>
                  <a:pt x="338013" y="1422400"/>
                </a:lnTo>
                <a:lnTo>
                  <a:pt x="377319" y="1371600"/>
                </a:lnTo>
                <a:lnTo>
                  <a:pt x="414851" y="1333500"/>
                </a:lnTo>
                <a:lnTo>
                  <a:pt x="418101" y="1320800"/>
                </a:lnTo>
                <a:lnTo>
                  <a:pt x="1744014" y="1320800"/>
                </a:lnTo>
                <a:lnTo>
                  <a:pt x="1718714" y="1270000"/>
                </a:lnTo>
                <a:lnTo>
                  <a:pt x="1689313" y="1219200"/>
                </a:lnTo>
                <a:lnTo>
                  <a:pt x="1657171" y="1155700"/>
                </a:lnTo>
                <a:lnTo>
                  <a:pt x="1590095" y="1054100"/>
                </a:lnTo>
                <a:lnTo>
                  <a:pt x="1557878" y="1003300"/>
                </a:lnTo>
                <a:lnTo>
                  <a:pt x="1528355" y="965200"/>
                </a:lnTo>
                <a:lnTo>
                  <a:pt x="1502882" y="927100"/>
                </a:lnTo>
                <a:lnTo>
                  <a:pt x="1482820" y="889000"/>
                </a:lnTo>
                <a:lnTo>
                  <a:pt x="1469525" y="876300"/>
                </a:lnTo>
                <a:lnTo>
                  <a:pt x="1444800" y="850900"/>
                </a:lnTo>
                <a:lnTo>
                  <a:pt x="1402885" y="825500"/>
                </a:lnTo>
                <a:lnTo>
                  <a:pt x="1349613" y="800100"/>
                </a:lnTo>
                <a:lnTo>
                  <a:pt x="1290819" y="787400"/>
                </a:lnTo>
                <a:lnTo>
                  <a:pt x="1179998" y="749300"/>
                </a:lnTo>
                <a:lnTo>
                  <a:pt x="1139640" y="736600"/>
                </a:lnTo>
                <a:lnTo>
                  <a:pt x="1130701" y="736600"/>
                </a:lnTo>
                <a:lnTo>
                  <a:pt x="1122204" y="723900"/>
                </a:lnTo>
                <a:lnTo>
                  <a:pt x="1115037" y="711200"/>
                </a:lnTo>
                <a:lnTo>
                  <a:pt x="1110086" y="711200"/>
                </a:lnTo>
                <a:lnTo>
                  <a:pt x="1107723" y="698500"/>
                </a:lnTo>
                <a:lnTo>
                  <a:pt x="1104176" y="698500"/>
                </a:lnTo>
                <a:lnTo>
                  <a:pt x="1088137" y="673100"/>
                </a:lnTo>
                <a:lnTo>
                  <a:pt x="1072444" y="660400"/>
                </a:lnTo>
                <a:lnTo>
                  <a:pt x="1060519" y="647700"/>
                </a:lnTo>
                <a:close/>
              </a:path>
              <a:path w="1829435" h="4711700">
                <a:moveTo>
                  <a:pt x="607684" y="4470400"/>
                </a:moveTo>
                <a:lnTo>
                  <a:pt x="612487" y="4483100"/>
                </a:lnTo>
                <a:lnTo>
                  <a:pt x="613664" y="4480995"/>
                </a:lnTo>
                <a:lnTo>
                  <a:pt x="607684" y="4470400"/>
                </a:lnTo>
                <a:close/>
              </a:path>
              <a:path w="1829435" h="4711700">
                <a:moveTo>
                  <a:pt x="613664" y="4480995"/>
                </a:moveTo>
                <a:lnTo>
                  <a:pt x="612487" y="4483100"/>
                </a:lnTo>
                <a:lnTo>
                  <a:pt x="614851" y="4483100"/>
                </a:lnTo>
                <a:lnTo>
                  <a:pt x="613664" y="4480995"/>
                </a:lnTo>
                <a:close/>
              </a:path>
              <a:path w="1829435" h="4711700">
                <a:moveTo>
                  <a:pt x="619585" y="4470400"/>
                </a:moveTo>
                <a:lnTo>
                  <a:pt x="607684" y="4470400"/>
                </a:lnTo>
                <a:lnTo>
                  <a:pt x="613664" y="4480995"/>
                </a:lnTo>
                <a:lnTo>
                  <a:pt x="619585" y="4470400"/>
                </a:lnTo>
                <a:close/>
              </a:path>
              <a:path w="1829435" h="4711700">
                <a:moveTo>
                  <a:pt x="1466792" y="2197100"/>
                </a:moveTo>
                <a:lnTo>
                  <a:pt x="1333582" y="2197100"/>
                </a:lnTo>
                <a:lnTo>
                  <a:pt x="1415605" y="2209800"/>
                </a:lnTo>
                <a:lnTo>
                  <a:pt x="1466792" y="2197100"/>
                </a:lnTo>
                <a:close/>
              </a:path>
              <a:path w="1829435" h="4711700">
                <a:moveTo>
                  <a:pt x="1351111" y="1320800"/>
                </a:moveTo>
                <a:lnTo>
                  <a:pt x="434682" y="1320800"/>
                </a:lnTo>
                <a:lnTo>
                  <a:pt x="442784" y="1333500"/>
                </a:lnTo>
                <a:lnTo>
                  <a:pt x="449201" y="1333500"/>
                </a:lnTo>
                <a:lnTo>
                  <a:pt x="452901" y="1346200"/>
                </a:lnTo>
                <a:lnTo>
                  <a:pt x="459841" y="1384300"/>
                </a:lnTo>
                <a:lnTo>
                  <a:pt x="464204" y="1435100"/>
                </a:lnTo>
                <a:lnTo>
                  <a:pt x="467903" y="1498600"/>
                </a:lnTo>
                <a:lnTo>
                  <a:pt x="472848" y="1562100"/>
                </a:lnTo>
                <a:lnTo>
                  <a:pt x="478890" y="1625600"/>
                </a:lnTo>
                <a:lnTo>
                  <a:pt x="485428" y="1676400"/>
                </a:lnTo>
                <a:lnTo>
                  <a:pt x="491800" y="1727200"/>
                </a:lnTo>
                <a:lnTo>
                  <a:pt x="497346" y="1778000"/>
                </a:lnTo>
                <a:lnTo>
                  <a:pt x="501402" y="1828800"/>
                </a:lnTo>
                <a:lnTo>
                  <a:pt x="503308" y="1879600"/>
                </a:lnTo>
                <a:lnTo>
                  <a:pt x="502401" y="1917700"/>
                </a:lnTo>
                <a:lnTo>
                  <a:pt x="501571" y="1943100"/>
                </a:lnTo>
                <a:lnTo>
                  <a:pt x="501958" y="1968500"/>
                </a:lnTo>
                <a:lnTo>
                  <a:pt x="502568" y="1981200"/>
                </a:lnTo>
                <a:lnTo>
                  <a:pt x="502401" y="1993900"/>
                </a:lnTo>
                <a:lnTo>
                  <a:pt x="495660" y="2006600"/>
                </a:lnTo>
                <a:lnTo>
                  <a:pt x="479498" y="2019300"/>
                </a:lnTo>
                <a:lnTo>
                  <a:pt x="460011" y="2032000"/>
                </a:lnTo>
                <a:lnTo>
                  <a:pt x="443296" y="2044700"/>
                </a:lnTo>
                <a:lnTo>
                  <a:pt x="424100" y="2044700"/>
                </a:lnTo>
                <a:lnTo>
                  <a:pt x="406872" y="2057400"/>
                </a:lnTo>
                <a:lnTo>
                  <a:pt x="393633" y="2070100"/>
                </a:lnTo>
                <a:lnTo>
                  <a:pt x="1581405" y="2070100"/>
                </a:lnTo>
                <a:lnTo>
                  <a:pt x="1588641" y="2057400"/>
                </a:lnTo>
                <a:lnTo>
                  <a:pt x="1617277" y="2006600"/>
                </a:lnTo>
                <a:lnTo>
                  <a:pt x="1426390" y="2006600"/>
                </a:lnTo>
                <a:lnTo>
                  <a:pt x="1385263" y="1981200"/>
                </a:lnTo>
                <a:lnTo>
                  <a:pt x="1339260" y="1968500"/>
                </a:lnTo>
                <a:lnTo>
                  <a:pt x="1298119" y="1968500"/>
                </a:lnTo>
                <a:lnTo>
                  <a:pt x="1298377" y="1917700"/>
                </a:lnTo>
                <a:lnTo>
                  <a:pt x="1299300" y="1866900"/>
                </a:lnTo>
                <a:lnTo>
                  <a:pt x="1301110" y="1816100"/>
                </a:lnTo>
                <a:lnTo>
                  <a:pt x="1304029" y="1739900"/>
                </a:lnTo>
                <a:lnTo>
                  <a:pt x="1307151" y="1689100"/>
                </a:lnTo>
                <a:lnTo>
                  <a:pt x="1311745" y="1638300"/>
                </a:lnTo>
                <a:lnTo>
                  <a:pt x="1317302" y="1574800"/>
                </a:lnTo>
                <a:lnTo>
                  <a:pt x="1323312" y="1524000"/>
                </a:lnTo>
                <a:lnTo>
                  <a:pt x="1329267" y="1460500"/>
                </a:lnTo>
                <a:lnTo>
                  <a:pt x="1334657" y="1422400"/>
                </a:lnTo>
                <a:lnTo>
                  <a:pt x="1338974" y="1384300"/>
                </a:lnTo>
                <a:lnTo>
                  <a:pt x="1341709" y="1346200"/>
                </a:lnTo>
                <a:lnTo>
                  <a:pt x="1345281" y="1333500"/>
                </a:lnTo>
                <a:lnTo>
                  <a:pt x="1351111" y="1320800"/>
                </a:lnTo>
                <a:close/>
              </a:path>
              <a:path w="1829435" h="4711700">
                <a:moveTo>
                  <a:pt x="1744014" y="1320800"/>
                </a:moveTo>
                <a:lnTo>
                  <a:pt x="1375351" y="1320800"/>
                </a:lnTo>
                <a:lnTo>
                  <a:pt x="1383360" y="1333500"/>
                </a:lnTo>
                <a:lnTo>
                  <a:pt x="1390123" y="1346200"/>
                </a:lnTo>
                <a:lnTo>
                  <a:pt x="1394904" y="1346200"/>
                </a:lnTo>
                <a:lnTo>
                  <a:pt x="1442098" y="1397000"/>
                </a:lnTo>
                <a:lnTo>
                  <a:pt x="1483143" y="1435100"/>
                </a:lnTo>
                <a:lnTo>
                  <a:pt x="1516179" y="1473200"/>
                </a:lnTo>
                <a:lnTo>
                  <a:pt x="1539350" y="1498600"/>
                </a:lnTo>
                <a:lnTo>
                  <a:pt x="1550797" y="1524000"/>
                </a:lnTo>
                <a:lnTo>
                  <a:pt x="1554964" y="1562100"/>
                </a:lnTo>
                <a:lnTo>
                  <a:pt x="1558370" y="1600200"/>
                </a:lnTo>
                <a:lnTo>
                  <a:pt x="1560667" y="1625600"/>
                </a:lnTo>
                <a:lnTo>
                  <a:pt x="1561510" y="1625600"/>
                </a:lnTo>
                <a:lnTo>
                  <a:pt x="1549361" y="1689100"/>
                </a:lnTo>
                <a:lnTo>
                  <a:pt x="1520062" y="1803400"/>
                </a:lnTo>
                <a:lnTo>
                  <a:pt x="1484335" y="1930400"/>
                </a:lnTo>
                <a:lnTo>
                  <a:pt x="1452902" y="1993900"/>
                </a:lnTo>
                <a:lnTo>
                  <a:pt x="1426390" y="2006600"/>
                </a:lnTo>
                <a:lnTo>
                  <a:pt x="1617277" y="2006600"/>
                </a:lnTo>
                <a:lnTo>
                  <a:pt x="1645202" y="1955800"/>
                </a:lnTo>
                <a:lnTo>
                  <a:pt x="1672013" y="1892300"/>
                </a:lnTo>
                <a:lnTo>
                  <a:pt x="1697306" y="1841500"/>
                </a:lnTo>
                <a:lnTo>
                  <a:pt x="1720678" y="1790700"/>
                </a:lnTo>
                <a:lnTo>
                  <a:pt x="1741726" y="1739900"/>
                </a:lnTo>
                <a:lnTo>
                  <a:pt x="1760046" y="1689100"/>
                </a:lnTo>
                <a:lnTo>
                  <a:pt x="1775236" y="1651000"/>
                </a:lnTo>
                <a:lnTo>
                  <a:pt x="1786891" y="1625600"/>
                </a:lnTo>
                <a:lnTo>
                  <a:pt x="1794610" y="1600200"/>
                </a:lnTo>
                <a:lnTo>
                  <a:pt x="1819171" y="1587500"/>
                </a:lnTo>
                <a:lnTo>
                  <a:pt x="1828965" y="1536700"/>
                </a:lnTo>
                <a:lnTo>
                  <a:pt x="1826568" y="1485900"/>
                </a:lnTo>
                <a:lnTo>
                  <a:pt x="1814558" y="1435100"/>
                </a:lnTo>
                <a:lnTo>
                  <a:pt x="1806842" y="1422400"/>
                </a:lnTo>
                <a:lnTo>
                  <a:pt x="1795275" y="1409700"/>
                </a:lnTo>
                <a:lnTo>
                  <a:pt x="1783930" y="1409700"/>
                </a:lnTo>
                <a:lnTo>
                  <a:pt x="1776878" y="1397000"/>
                </a:lnTo>
                <a:lnTo>
                  <a:pt x="1763855" y="1358900"/>
                </a:lnTo>
                <a:lnTo>
                  <a:pt x="1744014" y="1320800"/>
                </a:lnTo>
                <a:close/>
              </a:path>
              <a:path w="1829435" h="4711700">
                <a:moveTo>
                  <a:pt x="948450" y="0"/>
                </a:moveTo>
                <a:lnTo>
                  <a:pt x="834897" y="0"/>
                </a:lnTo>
                <a:lnTo>
                  <a:pt x="797065" y="25400"/>
                </a:lnTo>
                <a:lnTo>
                  <a:pt x="759758" y="38100"/>
                </a:lnTo>
                <a:lnTo>
                  <a:pt x="723311" y="63500"/>
                </a:lnTo>
                <a:lnTo>
                  <a:pt x="675581" y="139700"/>
                </a:lnTo>
                <a:lnTo>
                  <a:pt x="660474" y="228600"/>
                </a:lnTo>
                <a:lnTo>
                  <a:pt x="662656" y="292100"/>
                </a:lnTo>
                <a:lnTo>
                  <a:pt x="666791" y="317500"/>
                </a:lnTo>
                <a:lnTo>
                  <a:pt x="662285" y="317500"/>
                </a:lnTo>
                <a:lnTo>
                  <a:pt x="653788" y="330200"/>
                </a:lnTo>
                <a:lnTo>
                  <a:pt x="648837" y="355600"/>
                </a:lnTo>
                <a:lnTo>
                  <a:pt x="661102" y="431800"/>
                </a:lnTo>
                <a:lnTo>
                  <a:pt x="665904" y="457200"/>
                </a:lnTo>
                <a:lnTo>
                  <a:pt x="675583" y="469900"/>
                </a:lnTo>
                <a:lnTo>
                  <a:pt x="696344" y="482600"/>
                </a:lnTo>
                <a:lnTo>
                  <a:pt x="706394" y="520700"/>
                </a:lnTo>
                <a:lnTo>
                  <a:pt x="719284" y="546100"/>
                </a:lnTo>
                <a:lnTo>
                  <a:pt x="730401" y="584200"/>
                </a:lnTo>
                <a:lnTo>
                  <a:pt x="735133" y="647700"/>
                </a:lnTo>
                <a:lnTo>
                  <a:pt x="1055784" y="647700"/>
                </a:lnTo>
                <a:lnTo>
                  <a:pt x="1053483" y="622300"/>
                </a:lnTo>
                <a:lnTo>
                  <a:pt x="1052679" y="609600"/>
                </a:lnTo>
                <a:lnTo>
                  <a:pt x="1054536" y="584200"/>
                </a:lnTo>
                <a:lnTo>
                  <a:pt x="1060216" y="571500"/>
                </a:lnTo>
                <a:lnTo>
                  <a:pt x="1070405" y="546100"/>
                </a:lnTo>
                <a:lnTo>
                  <a:pt x="1079610" y="533400"/>
                </a:lnTo>
                <a:lnTo>
                  <a:pt x="1087707" y="508000"/>
                </a:lnTo>
                <a:lnTo>
                  <a:pt x="1094572" y="482600"/>
                </a:lnTo>
                <a:lnTo>
                  <a:pt x="1106435" y="482600"/>
                </a:lnTo>
                <a:lnTo>
                  <a:pt x="1139640" y="419100"/>
                </a:lnTo>
                <a:lnTo>
                  <a:pt x="1152680" y="355600"/>
                </a:lnTo>
                <a:lnTo>
                  <a:pt x="1150258" y="330200"/>
                </a:lnTo>
                <a:lnTo>
                  <a:pt x="1131143" y="317500"/>
                </a:lnTo>
                <a:lnTo>
                  <a:pt x="1135359" y="292100"/>
                </a:lnTo>
                <a:lnTo>
                  <a:pt x="1139229" y="254000"/>
                </a:lnTo>
                <a:lnTo>
                  <a:pt x="1140230" y="203200"/>
                </a:lnTo>
                <a:lnTo>
                  <a:pt x="1135834" y="152400"/>
                </a:lnTo>
                <a:lnTo>
                  <a:pt x="1123517" y="114300"/>
                </a:lnTo>
                <a:lnTo>
                  <a:pt x="1100754" y="76200"/>
                </a:lnTo>
                <a:lnTo>
                  <a:pt x="1065019" y="50800"/>
                </a:lnTo>
                <a:lnTo>
                  <a:pt x="1047568" y="50800"/>
                </a:lnTo>
                <a:lnTo>
                  <a:pt x="1037017" y="38100"/>
                </a:lnTo>
                <a:lnTo>
                  <a:pt x="1029568" y="25400"/>
                </a:lnTo>
                <a:lnTo>
                  <a:pt x="1021427" y="25400"/>
                </a:lnTo>
                <a:lnTo>
                  <a:pt x="9484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20800" y="7048500"/>
            <a:ext cx="27705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latin typeface="Arial"/>
                <a:cs typeface="Arial"/>
              </a:rPr>
              <a:t>Product</a:t>
            </a:r>
            <a:r>
              <a:rPr sz="3000" b="1" spc="-80" dirty="0">
                <a:latin typeface="Arial"/>
                <a:cs typeface="Arial"/>
              </a:rPr>
              <a:t> </a:t>
            </a:r>
            <a:r>
              <a:rPr sz="3000" b="1" spc="20" dirty="0">
                <a:latin typeface="Arial"/>
                <a:cs typeface="Arial"/>
              </a:rPr>
              <a:t>Owner</a:t>
            </a:r>
            <a:endParaRPr sz="3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66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45100" y="1130300"/>
            <a:ext cx="5016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latin typeface="Arial"/>
                <a:cs typeface="Arial"/>
              </a:rPr>
              <a:t>1. </a:t>
            </a:r>
            <a:r>
              <a:rPr sz="2400" b="0" spc="-160" dirty="0">
                <a:latin typeface="Arial"/>
                <a:cs typeface="Arial"/>
              </a:rPr>
              <a:t>To </a:t>
            </a:r>
            <a:r>
              <a:rPr sz="2400" b="0" spc="15" dirty="0">
                <a:latin typeface="Arial"/>
                <a:cs typeface="Arial"/>
              </a:rPr>
              <a:t>pojedyncza </a:t>
            </a:r>
            <a:r>
              <a:rPr sz="2400" b="0" spc="20" dirty="0">
                <a:latin typeface="Arial"/>
                <a:cs typeface="Arial"/>
              </a:rPr>
              <a:t>osoba, </a:t>
            </a:r>
            <a:r>
              <a:rPr sz="2400" b="0" spc="-20" dirty="0">
                <a:latin typeface="Arial"/>
                <a:cs typeface="Arial"/>
              </a:rPr>
              <a:t>nie</a:t>
            </a:r>
            <a:r>
              <a:rPr sz="2400" b="0" spc="-409" dirty="0">
                <a:latin typeface="Arial"/>
                <a:cs typeface="Arial"/>
              </a:rPr>
              <a:t> </a:t>
            </a:r>
            <a:r>
              <a:rPr sz="2400" b="0" spc="30" dirty="0">
                <a:latin typeface="Arial"/>
                <a:cs typeface="Arial"/>
              </a:rPr>
              <a:t>komitet.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45100" y="1841500"/>
            <a:ext cx="6777355" cy="45186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203200">
              <a:lnSpc>
                <a:spcPct val="100699"/>
              </a:lnSpc>
              <a:spcBef>
                <a:spcPts val="80"/>
              </a:spcBef>
              <a:buAutoNum type="arabicPeriod" startAt="2"/>
              <a:tabLst>
                <a:tab pos="351790" algn="l"/>
              </a:tabLst>
            </a:pPr>
            <a:r>
              <a:rPr sz="2400" spc="30" dirty="0">
                <a:latin typeface="Arial"/>
                <a:cs typeface="Arial"/>
              </a:rPr>
              <a:t>Product </a:t>
            </a:r>
            <a:r>
              <a:rPr sz="2400" spc="-5" dirty="0">
                <a:latin typeface="Arial"/>
                <a:cs typeface="Arial"/>
              </a:rPr>
              <a:t>Owner </a:t>
            </a:r>
            <a:r>
              <a:rPr sz="2400" spc="10" dirty="0">
                <a:latin typeface="Arial"/>
                <a:cs typeface="Arial"/>
              </a:rPr>
              <a:t>jest </a:t>
            </a:r>
            <a:r>
              <a:rPr sz="2400" spc="20" dirty="0">
                <a:latin typeface="Arial"/>
                <a:cs typeface="Arial"/>
              </a:rPr>
              <a:t>osobiście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20" dirty="0">
                <a:latin typeface="Arial"/>
                <a:cs typeface="Arial"/>
              </a:rPr>
              <a:t>odpowiedzialny  </a:t>
            </a:r>
            <a:r>
              <a:rPr sz="2400" spc="-50" dirty="0">
                <a:latin typeface="Arial"/>
                <a:cs typeface="Arial"/>
              </a:rPr>
              <a:t>za </a:t>
            </a:r>
            <a:r>
              <a:rPr sz="2400" spc="-25" dirty="0">
                <a:latin typeface="Arial"/>
                <a:cs typeface="Arial"/>
              </a:rPr>
              <a:t>zarządzanie </a:t>
            </a:r>
            <a:r>
              <a:rPr sz="2400" spc="30" dirty="0">
                <a:latin typeface="Arial"/>
                <a:cs typeface="Arial"/>
              </a:rPr>
              <a:t>Product</a:t>
            </a:r>
            <a:r>
              <a:rPr sz="2400" spc="75" dirty="0">
                <a:latin typeface="Arial"/>
                <a:cs typeface="Arial"/>
              </a:rPr>
              <a:t> </a:t>
            </a:r>
            <a:r>
              <a:rPr sz="2400" spc="25" dirty="0">
                <a:latin typeface="Arial"/>
                <a:cs typeface="Arial"/>
              </a:rPr>
              <a:t>Backlog’iem.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AutoNum type="arabicPeriod" startAt="2"/>
            </a:pPr>
            <a:endParaRPr sz="24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699"/>
              </a:lnSpc>
              <a:spcBef>
                <a:spcPts val="5"/>
              </a:spcBef>
              <a:buAutoNum type="arabicPeriod" startAt="2"/>
              <a:tabLst>
                <a:tab pos="351790" algn="l"/>
              </a:tabLst>
            </a:pPr>
            <a:r>
              <a:rPr sz="2400" spc="10" dirty="0">
                <a:latin typeface="Arial"/>
                <a:cs typeface="Arial"/>
              </a:rPr>
              <a:t>Może </a:t>
            </a:r>
            <a:r>
              <a:rPr sz="2400" spc="5" dirty="0">
                <a:latin typeface="Arial"/>
                <a:cs typeface="Arial"/>
              </a:rPr>
              <a:t>reprezentować </a:t>
            </a:r>
            <a:r>
              <a:rPr sz="2400" spc="-10" dirty="0">
                <a:latin typeface="Arial"/>
                <a:cs typeface="Arial"/>
              </a:rPr>
              <a:t>interesy </a:t>
            </a:r>
            <a:r>
              <a:rPr sz="2400" spc="25" dirty="0">
                <a:latin typeface="Arial"/>
                <a:cs typeface="Arial"/>
              </a:rPr>
              <a:t>grupy </a:t>
            </a:r>
            <a:r>
              <a:rPr sz="2400" spc="30" dirty="0">
                <a:latin typeface="Arial"/>
                <a:cs typeface="Arial"/>
              </a:rPr>
              <a:t>osób, </a:t>
            </a:r>
            <a:r>
              <a:rPr sz="2400" spc="-5" dirty="0">
                <a:latin typeface="Arial"/>
                <a:cs typeface="Arial"/>
              </a:rPr>
              <a:t>lecz  </a:t>
            </a:r>
            <a:r>
              <a:rPr sz="2400" spc="30" dirty="0">
                <a:latin typeface="Arial"/>
                <a:cs typeface="Arial"/>
              </a:rPr>
              <a:t>osoby </a:t>
            </a:r>
            <a:r>
              <a:rPr sz="2400" spc="25" dirty="0">
                <a:latin typeface="Arial"/>
                <a:cs typeface="Arial"/>
              </a:rPr>
              <a:t>chcące </a:t>
            </a:r>
            <a:r>
              <a:rPr sz="2400" spc="5" dirty="0">
                <a:latin typeface="Arial"/>
                <a:cs typeface="Arial"/>
              </a:rPr>
              <a:t>zmienić </a:t>
            </a:r>
            <a:r>
              <a:rPr sz="2400" spc="25" dirty="0">
                <a:latin typeface="Arial"/>
                <a:cs typeface="Arial"/>
              </a:rPr>
              <a:t>priorytet </a:t>
            </a:r>
            <a:r>
              <a:rPr sz="2400" spc="-5" dirty="0">
                <a:latin typeface="Arial"/>
                <a:cs typeface="Arial"/>
              </a:rPr>
              <a:t>elementu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30" dirty="0">
                <a:latin typeface="Arial"/>
                <a:cs typeface="Arial"/>
              </a:rPr>
              <a:t>Product  </a:t>
            </a:r>
            <a:r>
              <a:rPr sz="2400" spc="35" dirty="0">
                <a:latin typeface="Arial"/>
                <a:cs typeface="Arial"/>
              </a:rPr>
              <a:t>Backlog’u, </a:t>
            </a:r>
            <a:r>
              <a:rPr sz="2400" spc="-10" dirty="0">
                <a:latin typeface="Arial"/>
                <a:cs typeface="Arial"/>
              </a:rPr>
              <a:t>muszą </a:t>
            </a:r>
            <a:r>
              <a:rPr sz="2400" spc="35" dirty="0">
                <a:latin typeface="Arial"/>
                <a:cs typeface="Arial"/>
              </a:rPr>
              <a:t>zwrócić </a:t>
            </a:r>
            <a:r>
              <a:rPr sz="2400" spc="-20" dirty="0">
                <a:latin typeface="Arial"/>
                <a:cs typeface="Arial"/>
              </a:rPr>
              <a:t>się </a:t>
            </a:r>
            <a:r>
              <a:rPr sz="2400" spc="65" dirty="0">
                <a:latin typeface="Arial"/>
                <a:cs typeface="Arial"/>
              </a:rPr>
              <a:t>do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niego.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AutoNum type="arabicPeriod" startAt="2"/>
            </a:pPr>
            <a:endParaRPr sz="3100">
              <a:latin typeface="Times New Roman"/>
              <a:cs typeface="Times New Roman"/>
            </a:endParaRPr>
          </a:p>
          <a:p>
            <a:pPr marL="12700" marR="49530">
              <a:lnSpc>
                <a:spcPct val="100699"/>
              </a:lnSpc>
              <a:buAutoNum type="arabicPeriod" startAt="2"/>
              <a:tabLst>
                <a:tab pos="351790" algn="l"/>
              </a:tabLst>
            </a:pPr>
            <a:r>
              <a:rPr sz="2400" spc="10" dirty="0">
                <a:latin typeface="Arial"/>
                <a:cs typeface="Arial"/>
              </a:rPr>
              <a:t>Aby </a:t>
            </a:r>
            <a:r>
              <a:rPr sz="2400" spc="30" dirty="0">
                <a:latin typeface="Arial"/>
                <a:cs typeface="Arial"/>
              </a:rPr>
              <a:t>Product </a:t>
            </a:r>
            <a:r>
              <a:rPr sz="2400" spc="-5" dirty="0">
                <a:latin typeface="Arial"/>
                <a:cs typeface="Arial"/>
              </a:rPr>
              <a:t>Owner </a:t>
            </a:r>
            <a:r>
              <a:rPr sz="2400" spc="30" dirty="0">
                <a:latin typeface="Arial"/>
                <a:cs typeface="Arial"/>
              </a:rPr>
              <a:t>mógł </a:t>
            </a:r>
            <a:r>
              <a:rPr sz="2400" spc="20" dirty="0">
                <a:latin typeface="Arial"/>
                <a:cs typeface="Arial"/>
              </a:rPr>
              <a:t>odnieść </a:t>
            </a:r>
            <a:r>
              <a:rPr sz="2400" spc="10" dirty="0">
                <a:latin typeface="Arial"/>
                <a:cs typeface="Arial"/>
              </a:rPr>
              <a:t>sukces,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cała  </a:t>
            </a:r>
            <a:r>
              <a:rPr sz="2400" spc="-10" dirty="0">
                <a:latin typeface="Arial"/>
                <a:cs typeface="Arial"/>
              </a:rPr>
              <a:t>organizacja </a:t>
            </a:r>
            <a:r>
              <a:rPr sz="2400" spc="10" dirty="0">
                <a:latin typeface="Arial"/>
                <a:cs typeface="Arial"/>
              </a:rPr>
              <a:t>musi </a:t>
            </a:r>
            <a:r>
              <a:rPr sz="2400" spc="20" dirty="0">
                <a:latin typeface="Arial"/>
                <a:cs typeface="Arial"/>
              </a:rPr>
              <a:t>respektować </a:t>
            </a:r>
            <a:r>
              <a:rPr sz="2400" spc="5" dirty="0">
                <a:latin typeface="Arial"/>
                <a:cs typeface="Arial"/>
              </a:rPr>
              <a:t>jego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decyzje.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842010">
              <a:lnSpc>
                <a:spcPct val="100699"/>
              </a:lnSpc>
            </a:pPr>
            <a:r>
              <a:rPr sz="2400" spc="-5" dirty="0">
                <a:latin typeface="Arial"/>
                <a:cs typeface="Arial"/>
              </a:rPr>
              <a:t>4.1 </a:t>
            </a:r>
            <a:r>
              <a:rPr sz="2400" spc="-15" dirty="0">
                <a:latin typeface="Arial"/>
                <a:cs typeface="Arial"/>
              </a:rPr>
              <a:t>Decyzje </a:t>
            </a:r>
            <a:r>
              <a:rPr sz="2400" spc="20" dirty="0">
                <a:latin typeface="Arial"/>
                <a:cs typeface="Arial"/>
              </a:rPr>
              <a:t>te </a:t>
            </a:r>
            <a:r>
              <a:rPr sz="2400" spc="-25" dirty="0">
                <a:latin typeface="Arial"/>
                <a:cs typeface="Arial"/>
              </a:rPr>
              <a:t>są </a:t>
            </a:r>
            <a:r>
              <a:rPr sz="2400" spc="10" dirty="0">
                <a:latin typeface="Arial"/>
                <a:cs typeface="Arial"/>
              </a:rPr>
              <a:t>odzwierciedlone </a:t>
            </a:r>
            <a:r>
              <a:rPr sz="2400" spc="85" dirty="0">
                <a:latin typeface="Arial"/>
                <a:cs typeface="Arial"/>
              </a:rPr>
              <a:t>w </a:t>
            </a:r>
            <a:r>
              <a:rPr sz="2400" spc="10" dirty="0">
                <a:latin typeface="Arial"/>
                <a:cs typeface="Arial"/>
              </a:rPr>
              <a:t>treści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  </a:t>
            </a:r>
            <a:r>
              <a:rPr sz="2400" spc="15" dirty="0">
                <a:latin typeface="Arial"/>
                <a:cs typeface="Arial"/>
              </a:rPr>
              <a:t>kolejności </a:t>
            </a:r>
            <a:r>
              <a:rPr sz="2400" spc="10" dirty="0">
                <a:latin typeface="Arial"/>
                <a:cs typeface="Arial"/>
              </a:rPr>
              <a:t>elementów </a:t>
            </a:r>
            <a:r>
              <a:rPr sz="2400" spc="35" dirty="0">
                <a:latin typeface="Arial"/>
                <a:cs typeface="Arial"/>
              </a:rPr>
              <a:t>Backlog’u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15" dirty="0">
                <a:latin typeface="Arial"/>
                <a:cs typeface="Arial"/>
              </a:rPr>
              <a:t>Produktu.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45100" y="6959600"/>
            <a:ext cx="5591175" cy="11277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0"/>
              </a:spcBef>
            </a:pPr>
            <a:r>
              <a:rPr sz="2400" dirty="0">
                <a:latin typeface="Arial"/>
                <a:cs typeface="Arial"/>
              </a:rPr>
              <a:t>5. </a:t>
            </a:r>
            <a:r>
              <a:rPr sz="2400" spc="30" dirty="0">
                <a:latin typeface="Arial"/>
                <a:cs typeface="Arial"/>
              </a:rPr>
              <a:t>Nikt </a:t>
            </a:r>
            <a:r>
              <a:rPr sz="2400" spc="-20" dirty="0">
                <a:latin typeface="Arial"/>
                <a:cs typeface="Arial"/>
              </a:rPr>
              <a:t>nie </a:t>
            </a:r>
            <a:r>
              <a:rPr sz="2400" spc="-5" dirty="0">
                <a:latin typeface="Arial"/>
                <a:cs typeface="Arial"/>
              </a:rPr>
              <a:t>może </a:t>
            </a:r>
            <a:r>
              <a:rPr sz="2400" spc="-10" dirty="0">
                <a:latin typeface="Arial"/>
                <a:cs typeface="Arial"/>
              </a:rPr>
              <a:t>nakazać </a:t>
            </a:r>
            <a:r>
              <a:rPr sz="2400" spc="20" dirty="0">
                <a:latin typeface="Arial"/>
                <a:cs typeface="Arial"/>
              </a:rPr>
              <a:t>Zespołowi  </a:t>
            </a:r>
            <a:r>
              <a:rPr sz="2400" spc="5" dirty="0">
                <a:latin typeface="Arial"/>
                <a:cs typeface="Arial"/>
              </a:rPr>
              <a:t>Deweloperskiemu, </a:t>
            </a:r>
            <a:r>
              <a:rPr sz="2400" spc="10" dirty="0">
                <a:latin typeface="Arial"/>
                <a:cs typeface="Arial"/>
              </a:rPr>
              <a:t>aby </a:t>
            </a:r>
            <a:r>
              <a:rPr sz="2400" spc="25" dirty="0">
                <a:latin typeface="Arial"/>
                <a:cs typeface="Arial"/>
              </a:rPr>
              <a:t>pracował </a:t>
            </a:r>
            <a:r>
              <a:rPr sz="2400" spc="-50" dirty="0">
                <a:latin typeface="Arial"/>
                <a:cs typeface="Arial"/>
              </a:rPr>
              <a:t>z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innym  </a:t>
            </a:r>
            <a:r>
              <a:rPr sz="2400" dirty="0">
                <a:latin typeface="Arial"/>
                <a:cs typeface="Arial"/>
              </a:rPr>
              <a:t>zestawem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10" dirty="0">
                <a:latin typeface="Arial"/>
                <a:cs typeface="Arial"/>
              </a:rPr>
              <a:t>wymagań.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98980" y="2195213"/>
            <a:ext cx="1829435" cy="4711700"/>
          </a:xfrm>
          <a:custGeom>
            <a:avLst/>
            <a:gdLst/>
            <a:ahLst/>
            <a:cxnLst/>
            <a:rect l="l" t="t" r="r" b="b"/>
            <a:pathLst>
              <a:path w="1829435" h="4711700">
                <a:moveTo>
                  <a:pt x="1350122" y="2730500"/>
                </a:moveTo>
                <a:lnTo>
                  <a:pt x="903832" y="2730500"/>
                </a:lnTo>
                <a:lnTo>
                  <a:pt x="908018" y="2743200"/>
                </a:lnTo>
                <a:lnTo>
                  <a:pt x="913856" y="2781300"/>
                </a:lnTo>
                <a:lnTo>
                  <a:pt x="920007" y="2819400"/>
                </a:lnTo>
                <a:lnTo>
                  <a:pt x="926444" y="2870200"/>
                </a:lnTo>
                <a:lnTo>
                  <a:pt x="933145" y="2921000"/>
                </a:lnTo>
                <a:lnTo>
                  <a:pt x="947233" y="3022600"/>
                </a:lnTo>
                <a:lnTo>
                  <a:pt x="954572" y="3073400"/>
                </a:lnTo>
                <a:lnTo>
                  <a:pt x="962073" y="3136900"/>
                </a:lnTo>
                <a:lnTo>
                  <a:pt x="969714" y="3187700"/>
                </a:lnTo>
                <a:lnTo>
                  <a:pt x="977468" y="3238500"/>
                </a:lnTo>
                <a:lnTo>
                  <a:pt x="982238" y="3263900"/>
                </a:lnTo>
                <a:lnTo>
                  <a:pt x="988573" y="3314700"/>
                </a:lnTo>
                <a:lnTo>
                  <a:pt x="995145" y="3378200"/>
                </a:lnTo>
                <a:lnTo>
                  <a:pt x="1000628" y="3441700"/>
                </a:lnTo>
                <a:lnTo>
                  <a:pt x="1003696" y="3505200"/>
                </a:lnTo>
                <a:lnTo>
                  <a:pt x="1004949" y="3556000"/>
                </a:lnTo>
                <a:lnTo>
                  <a:pt x="1005626" y="3606800"/>
                </a:lnTo>
                <a:lnTo>
                  <a:pt x="1005731" y="3695700"/>
                </a:lnTo>
                <a:lnTo>
                  <a:pt x="1005665" y="3721100"/>
                </a:lnTo>
                <a:lnTo>
                  <a:pt x="1005233" y="3784600"/>
                </a:lnTo>
                <a:lnTo>
                  <a:pt x="1004640" y="3848100"/>
                </a:lnTo>
                <a:lnTo>
                  <a:pt x="1003744" y="3937000"/>
                </a:lnTo>
                <a:lnTo>
                  <a:pt x="1003379" y="3975100"/>
                </a:lnTo>
                <a:lnTo>
                  <a:pt x="1002920" y="4038600"/>
                </a:lnTo>
                <a:lnTo>
                  <a:pt x="1002837" y="4064000"/>
                </a:lnTo>
                <a:lnTo>
                  <a:pt x="1002742" y="4114800"/>
                </a:lnTo>
                <a:lnTo>
                  <a:pt x="1002860" y="4165600"/>
                </a:lnTo>
                <a:lnTo>
                  <a:pt x="1003466" y="4216400"/>
                </a:lnTo>
                <a:lnTo>
                  <a:pt x="1004635" y="4267200"/>
                </a:lnTo>
                <a:lnTo>
                  <a:pt x="1006469" y="4318000"/>
                </a:lnTo>
                <a:lnTo>
                  <a:pt x="1009073" y="4356100"/>
                </a:lnTo>
                <a:lnTo>
                  <a:pt x="1017003" y="4406900"/>
                </a:lnTo>
                <a:lnTo>
                  <a:pt x="1022536" y="4432300"/>
                </a:lnTo>
                <a:lnTo>
                  <a:pt x="1020712" y="4445000"/>
                </a:lnTo>
                <a:lnTo>
                  <a:pt x="1014040" y="4495800"/>
                </a:lnTo>
                <a:lnTo>
                  <a:pt x="1000718" y="4559300"/>
                </a:lnTo>
                <a:lnTo>
                  <a:pt x="978945" y="4622800"/>
                </a:lnTo>
                <a:lnTo>
                  <a:pt x="972606" y="4648200"/>
                </a:lnTo>
                <a:lnTo>
                  <a:pt x="984122" y="4686300"/>
                </a:lnTo>
                <a:lnTo>
                  <a:pt x="1009642" y="4699000"/>
                </a:lnTo>
                <a:lnTo>
                  <a:pt x="1045316" y="4711700"/>
                </a:lnTo>
                <a:lnTo>
                  <a:pt x="1174757" y="4711700"/>
                </a:lnTo>
                <a:lnTo>
                  <a:pt x="1212542" y="4699000"/>
                </a:lnTo>
                <a:lnTo>
                  <a:pt x="1241229" y="4686300"/>
                </a:lnTo>
                <a:lnTo>
                  <a:pt x="1279006" y="4648200"/>
                </a:lnTo>
                <a:lnTo>
                  <a:pt x="1292292" y="4610100"/>
                </a:lnTo>
                <a:lnTo>
                  <a:pt x="1290605" y="4572000"/>
                </a:lnTo>
                <a:lnTo>
                  <a:pt x="1283464" y="4521200"/>
                </a:lnTo>
                <a:lnTo>
                  <a:pt x="1280387" y="4495800"/>
                </a:lnTo>
                <a:lnTo>
                  <a:pt x="1288089" y="4470400"/>
                </a:lnTo>
                <a:lnTo>
                  <a:pt x="1297675" y="4457700"/>
                </a:lnTo>
                <a:lnTo>
                  <a:pt x="1307483" y="4419600"/>
                </a:lnTo>
                <a:lnTo>
                  <a:pt x="1315850" y="4381500"/>
                </a:lnTo>
                <a:lnTo>
                  <a:pt x="1320371" y="4330700"/>
                </a:lnTo>
                <a:lnTo>
                  <a:pt x="1323813" y="4279900"/>
                </a:lnTo>
                <a:lnTo>
                  <a:pt x="1326289" y="4229100"/>
                </a:lnTo>
                <a:lnTo>
                  <a:pt x="1327911" y="4191000"/>
                </a:lnTo>
                <a:lnTo>
                  <a:pt x="1328793" y="4140200"/>
                </a:lnTo>
                <a:lnTo>
                  <a:pt x="1328919" y="4114800"/>
                </a:lnTo>
                <a:lnTo>
                  <a:pt x="1328834" y="4038600"/>
                </a:lnTo>
                <a:lnTo>
                  <a:pt x="1328115" y="3975100"/>
                </a:lnTo>
                <a:lnTo>
                  <a:pt x="1327157" y="3924300"/>
                </a:lnTo>
                <a:lnTo>
                  <a:pt x="1326021" y="3873500"/>
                </a:lnTo>
                <a:lnTo>
                  <a:pt x="1324819" y="3822700"/>
                </a:lnTo>
                <a:lnTo>
                  <a:pt x="1323664" y="3771900"/>
                </a:lnTo>
                <a:lnTo>
                  <a:pt x="1322668" y="3721100"/>
                </a:lnTo>
                <a:lnTo>
                  <a:pt x="1321943" y="3670300"/>
                </a:lnTo>
                <a:lnTo>
                  <a:pt x="1321604" y="3632200"/>
                </a:lnTo>
                <a:lnTo>
                  <a:pt x="1321761" y="3581400"/>
                </a:lnTo>
                <a:lnTo>
                  <a:pt x="1323162" y="3543300"/>
                </a:lnTo>
                <a:lnTo>
                  <a:pt x="1326247" y="3517900"/>
                </a:lnTo>
                <a:lnTo>
                  <a:pt x="1330523" y="3467100"/>
                </a:lnTo>
                <a:lnTo>
                  <a:pt x="1335495" y="3429000"/>
                </a:lnTo>
                <a:lnTo>
                  <a:pt x="1340671" y="3378200"/>
                </a:lnTo>
                <a:lnTo>
                  <a:pt x="1345556" y="3314700"/>
                </a:lnTo>
                <a:lnTo>
                  <a:pt x="1349657" y="3263900"/>
                </a:lnTo>
                <a:lnTo>
                  <a:pt x="1352479" y="3187700"/>
                </a:lnTo>
                <a:lnTo>
                  <a:pt x="1353530" y="3124200"/>
                </a:lnTo>
                <a:lnTo>
                  <a:pt x="1353475" y="3009900"/>
                </a:lnTo>
                <a:lnTo>
                  <a:pt x="1353332" y="2959100"/>
                </a:lnTo>
                <a:lnTo>
                  <a:pt x="1353043" y="2908300"/>
                </a:lnTo>
                <a:lnTo>
                  <a:pt x="1352560" y="2857500"/>
                </a:lnTo>
                <a:lnTo>
                  <a:pt x="1351831" y="2806700"/>
                </a:lnTo>
                <a:lnTo>
                  <a:pt x="1350807" y="2755900"/>
                </a:lnTo>
                <a:lnTo>
                  <a:pt x="1350122" y="2730500"/>
                </a:lnTo>
                <a:close/>
              </a:path>
              <a:path w="1829435" h="4711700">
                <a:moveTo>
                  <a:pt x="1060519" y="647700"/>
                </a:moveTo>
                <a:lnTo>
                  <a:pt x="731226" y="647700"/>
                </a:lnTo>
                <a:lnTo>
                  <a:pt x="721391" y="660400"/>
                </a:lnTo>
                <a:lnTo>
                  <a:pt x="708452" y="660400"/>
                </a:lnTo>
                <a:lnTo>
                  <a:pt x="695236" y="685800"/>
                </a:lnTo>
                <a:lnTo>
                  <a:pt x="691456" y="698500"/>
                </a:lnTo>
                <a:lnTo>
                  <a:pt x="686333" y="711200"/>
                </a:lnTo>
                <a:lnTo>
                  <a:pt x="678550" y="723900"/>
                </a:lnTo>
                <a:lnTo>
                  <a:pt x="666791" y="736600"/>
                </a:lnTo>
                <a:lnTo>
                  <a:pt x="625165" y="749300"/>
                </a:lnTo>
                <a:lnTo>
                  <a:pt x="575095" y="762000"/>
                </a:lnTo>
                <a:lnTo>
                  <a:pt x="520885" y="787400"/>
                </a:lnTo>
                <a:lnTo>
                  <a:pt x="466840" y="800100"/>
                </a:lnTo>
                <a:lnTo>
                  <a:pt x="417263" y="825500"/>
                </a:lnTo>
                <a:lnTo>
                  <a:pt x="376457" y="838200"/>
                </a:lnTo>
                <a:lnTo>
                  <a:pt x="348726" y="863600"/>
                </a:lnTo>
                <a:lnTo>
                  <a:pt x="331856" y="876300"/>
                </a:lnTo>
                <a:lnTo>
                  <a:pt x="309796" y="914400"/>
                </a:lnTo>
                <a:lnTo>
                  <a:pt x="283579" y="952500"/>
                </a:lnTo>
                <a:lnTo>
                  <a:pt x="254234" y="1003300"/>
                </a:lnTo>
                <a:lnTo>
                  <a:pt x="222791" y="1054100"/>
                </a:lnTo>
                <a:lnTo>
                  <a:pt x="157739" y="1181100"/>
                </a:lnTo>
                <a:lnTo>
                  <a:pt x="126190" y="1244600"/>
                </a:lnTo>
                <a:lnTo>
                  <a:pt x="96667" y="1295400"/>
                </a:lnTo>
                <a:lnTo>
                  <a:pt x="70201" y="1346200"/>
                </a:lnTo>
                <a:lnTo>
                  <a:pt x="47822" y="1397000"/>
                </a:lnTo>
                <a:lnTo>
                  <a:pt x="30561" y="1435100"/>
                </a:lnTo>
                <a:lnTo>
                  <a:pt x="19448" y="1473200"/>
                </a:lnTo>
                <a:lnTo>
                  <a:pt x="15515" y="1485900"/>
                </a:lnTo>
                <a:lnTo>
                  <a:pt x="14804" y="1536700"/>
                </a:lnTo>
                <a:lnTo>
                  <a:pt x="14481" y="1587500"/>
                </a:lnTo>
                <a:lnTo>
                  <a:pt x="17261" y="1625600"/>
                </a:lnTo>
                <a:lnTo>
                  <a:pt x="25859" y="1651000"/>
                </a:lnTo>
                <a:lnTo>
                  <a:pt x="42486" y="1689100"/>
                </a:lnTo>
                <a:lnTo>
                  <a:pt x="59642" y="1739900"/>
                </a:lnTo>
                <a:lnTo>
                  <a:pt x="77346" y="1778000"/>
                </a:lnTo>
                <a:lnTo>
                  <a:pt x="95616" y="1828800"/>
                </a:lnTo>
                <a:lnTo>
                  <a:pt x="114470" y="1879600"/>
                </a:lnTo>
                <a:lnTo>
                  <a:pt x="133927" y="1930400"/>
                </a:lnTo>
                <a:lnTo>
                  <a:pt x="154004" y="1981200"/>
                </a:lnTo>
                <a:lnTo>
                  <a:pt x="174719" y="2019300"/>
                </a:lnTo>
                <a:lnTo>
                  <a:pt x="196092" y="2070100"/>
                </a:lnTo>
                <a:lnTo>
                  <a:pt x="218139" y="2108200"/>
                </a:lnTo>
                <a:lnTo>
                  <a:pt x="240879" y="2159000"/>
                </a:lnTo>
                <a:lnTo>
                  <a:pt x="264331" y="2184400"/>
                </a:lnTo>
                <a:lnTo>
                  <a:pt x="288512" y="2222500"/>
                </a:lnTo>
                <a:lnTo>
                  <a:pt x="318951" y="2247900"/>
                </a:lnTo>
                <a:lnTo>
                  <a:pt x="365349" y="2273300"/>
                </a:lnTo>
                <a:lnTo>
                  <a:pt x="426376" y="2298700"/>
                </a:lnTo>
                <a:lnTo>
                  <a:pt x="450629" y="2311400"/>
                </a:lnTo>
                <a:lnTo>
                  <a:pt x="459920" y="2336800"/>
                </a:lnTo>
                <a:lnTo>
                  <a:pt x="457715" y="2362200"/>
                </a:lnTo>
                <a:lnTo>
                  <a:pt x="455286" y="2413000"/>
                </a:lnTo>
                <a:lnTo>
                  <a:pt x="452655" y="2451100"/>
                </a:lnTo>
                <a:lnTo>
                  <a:pt x="440542" y="2667000"/>
                </a:lnTo>
                <a:lnTo>
                  <a:pt x="437225" y="2730500"/>
                </a:lnTo>
                <a:lnTo>
                  <a:pt x="433836" y="2781300"/>
                </a:lnTo>
                <a:lnTo>
                  <a:pt x="430396" y="2844800"/>
                </a:lnTo>
                <a:lnTo>
                  <a:pt x="426928" y="2895600"/>
                </a:lnTo>
                <a:lnTo>
                  <a:pt x="423452" y="2959100"/>
                </a:lnTo>
                <a:lnTo>
                  <a:pt x="419991" y="3009900"/>
                </a:lnTo>
                <a:lnTo>
                  <a:pt x="416566" y="3060700"/>
                </a:lnTo>
                <a:lnTo>
                  <a:pt x="413198" y="3111500"/>
                </a:lnTo>
                <a:lnTo>
                  <a:pt x="409910" y="3162300"/>
                </a:lnTo>
                <a:lnTo>
                  <a:pt x="406723" y="3200400"/>
                </a:lnTo>
                <a:lnTo>
                  <a:pt x="402399" y="3251200"/>
                </a:lnTo>
                <a:lnTo>
                  <a:pt x="398282" y="3314700"/>
                </a:lnTo>
                <a:lnTo>
                  <a:pt x="394360" y="3365500"/>
                </a:lnTo>
                <a:lnTo>
                  <a:pt x="390617" y="3416300"/>
                </a:lnTo>
                <a:lnTo>
                  <a:pt x="387041" y="3467100"/>
                </a:lnTo>
                <a:lnTo>
                  <a:pt x="383617" y="3517900"/>
                </a:lnTo>
                <a:lnTo>
                  <a:pt x="380331" y="3568700"/>
                </a:lnTo>
                <a:lnTo>
                  <a:pt x="377170" y="3606800"/>
                </a:lnTo>
                <a:lnTo>
                  <a:pt x="373814" y="3657600"/>
                </a:lnTo>
                <a:lnTo>
                  <a:pt x="370712" y="3695700"/>
                </a:lnTo>
                <a:lnTo>
                  <a:pt x="367676" y="3746500"/>
                </a:lnTo>
                <a:lnTo>
                  <a:pt x="364517" y="3797300"/>
                </a:lnTo>
                <a:lnTo>
                  <a:pt x="361046" y="3835400"/>
                </a:lnTo>
                <a:lnTo>
                  <a:pt x="357074" y="3886200"/>
                </a:lnTo>
                <a:lnTo>
                  <a:pt x="352413" y="3937000"/>
                </a:lnTo>
                <a:lnTo>
                  <a:pt x="346873" y="3987800"/>
                </a:lnTo>
                <a:lnTo>
                  <a:pt x="340266" y="4051300"/>
                </a:lnTo>
                <a:lnTo>
                  <a:pt x="332403" y="4102100"/>
                </a:lnTo>
                <a:lnTo>
                  <a:pt x="323095" y="4152900"/>
                </a:lnTo>
                <a:lnTo>
                  <a:pt x="312154" y="4203700"/>
                </a:lnTo>
                <a:lnTo>
                  <a:pt x="298025" y="4267200"/>
                </a:lnTo>
                <a:lnTo>
                  <a:pt x="283670" y="4330700"/>
                </a:lnTo>
                <a:lnTo>
                  <a:pt x="272832" y="4381500"/>
                </a:lnTo>
                <a:lnTo>
                  <a:pt x="269257" y="4419600"/>
                </a:lnTo>
                <a:lnTo>
                  <a:pt x="276691" y="4432300"/>
                </a:lnTo>
                <a:lnTo>
                  <a:pt x="251352" y="4470400"/>
                </a:lnTo>
                <a:lnTo>
                  <a:pt x="213912" y="4508500"/>
                </a:lnTo>
                <a:lnTo>
                  <a:pt x="169043" y="4533900"/>
                </a:lnTo>
                <a:lnTo>
                  <a:pt x="121416" y="4559300"/>
                </a:lnTo>
                <a:lnTo>
                  <a:pt x="75702" y="4572000"/>
                </a:lnTo>
                <a:lnTo>
                  <a:pt x="36572" y="4584700"/>
                </a:lnTo>
                <a:lnTo>
                  <a:pt x="20551" y="4597400"/>
                </a:lnTo>
                <a:lnTo>
                  <a:pt x="8533" y="4610100"/>
                </a:lnTo>
                <a:lnTo>
                  <a:pt x="1392" y="4622800"/>
                </a:lnTo>
                <a:lnTo>
                  <a:pt x="0" y="4648200"/>
                </a:lnTo>
                <a:lnTo>
                  <a:pt x="2216" y="4660900"/>
                </a:lnTo>
                <a:lnTo>
                  <a:pt x="6732" y="4673600"/>
                </a:lnTo>
                <a:lnTo>
                  <a:pt x="15958" y="4673600"/>
                </a:lnTo>
                <a:lnTo>
                  <a:pt x="26071" y="4686300"/>
                </a:lnTo>
                <a:lnTo>
                  <a:pt x="64536" y="4686300"/>
                </a:lnTo>
                <a:lnTo>
                  <a:pt x="109468" y="4699000"/>
                </a:lnTo>
                <a:lnTo>
                  <a:pt x="162730" y="4699000"/>
                </a:lnTo>
                <a:lnTo>
                  <a:pt x="272996" y="4673600"/>
                </a:lnTo>
                <a:lnTo>
                  <a:pt x="317059" y="4660900"/>
                </a:lnTo>
                <a:lnTo>
                  <a:pt x="363486" y="4660900"/>
                </a:lnTo>
                <a:lnTo>
                  <a:pt x="411303" y="4648200"/>
                </a:lnTo>
                <a:lnTo>
                  <a:pt x="596972" y="4648200"/>
                </a:lnTo>
                <a:lnTo>
                  <a:pt x="614450" y="4635500"/>
                </a:lnTo>
                <a:lnTo>
                  <a:pt x="623200" y="4584700"/>
                </a:lnTo>
                <a:lnTo>
                  <a:pt x="624193" y="4533900"/>
                </a:lnTo>
                <a:lnTo>
                  <a:pt x="618398" y="4495800"/>
                </a:lnTo>
                <a:lnTo>
                  <a:pt x="614851" y="4483100"/>
                </a:lnTo>
                <a:lnTo>
                  <a:pt x="612487" y="4483100"/>
                </a:lnTo>
                <a:lnTo>
                  <a:pt x="607684" y="4470400"/>
                </a:lnTo>
                <a:lnTo>
                  <a:pt x="626684" y="4470400"/>
                </a:lnTo>
                <a:lnTo>
                  <a:pt x="640834" y="4419600"/>
                </a:lnTo>
                <a:lnTo>
                  <a:pt x="654835" y="4356100"/>
                </a:lnTo>
                <a:lnTo>
                  <a:pt x="661748" y="4318000"/>
                </a:lnTo>
                <a:lnTo>
                  <a:pt x="668585" y="4279900"/>
                </a:lnTo>
                <a:lnTo>
                  <a:pt x="675333" y="4229100"/>
                </a:lnTo>
                <a:lnTo>
                  <a:pt x="681980" y="4178300"/>
                </a:lnTo>
                <a:lnTo>
                  <a:pt x="688513" y="4114800"/>
                </a:lnTo>
                <a:lnTo>
                  <a:pt x="694918" y="4064000"/>
                </a:lnTo>
                <a:lnTo>
                  <a:pt x="701184" y="4000500"/>
                </a:lnTo>
                <a:lnTo>
                  <a:pt x="707297" y="3937000"/>
                </a:lnTo>
                <a:lnTo>
                  <a:pt x="713245" y="3873500"/>
                </a:lnTo>
                <a:lnTo>
                  <a:pt x="719014" y="3810000"/>
                </a:lnTo>
                <a:lnTo>
                  <a:pt x="724592" y="3746500"/>
                </a:lnTo>
                <a:lnTo>
                  <a:pt x="729966" y="3670300"/>
                </a:lnTo>
                <a:lnTo>
                  <a:pt x="735124" y="3606800"/>
                </a:lnTo>
                <a:lnTo>
                  <a:pt x="740051" y="3543300"/>
                </a:lnTo>
                <a:lnTo>
                  <a:pt x="744736" y="3479800"/>
                </a:lnTo>
                <a:lnTo>
                  <a:pt x="748619" y="3441700"/>
                </a:lnTo>
                <a:lnTo>
                  <a:pt x="754417" y="3390900"/>
                </a:lnTo>
                <a:lnTo>
                  <a:pt x="761871" y="3340100"/>
                </a:lnTo>
                <a:lnTo>
                  <a:pt x="770719" y="3289300"/>
                </a:lnTo>
                <a:lnTo>
                  <a:pt x="780701" y="3238500"/>
                </a:lnTo>
                <a:lnTo>
                  <a:pt x="791556" y="3175000"/>
                </a:lnTo>
                <a:lnTo>
                  <a:pt x="803023" y="3124200"/>
                </a:lnTo>
                <a:lnTo>
                  <a:pt x="814841" y="3060700"/>
                </a:lnTo>
                <a:lnTo>
                  <a:pt x="826749" y="3009900"/>
                </a:lnTo>
                <a:lnTo>
                  <a:pt x="838486" y="2946400"/>
                </a:lnTo>
                <a:lnTo>
                  <a:pt x="849792" y="2895600"/>
                </a:lnTo>
                <a:lnTo>
                  <a:pt x="860405" y="2844800"/>
                </a:lnTo>
                <a:lnTo>
                  <a:pt x="870065" y="2806700"/>
                </a:lnTo>
                <a:lnTo>
                  <a:pt x="885483" y="2743200"/>
                </a:lnTo>
                <a:lnTo>
                  <a:pt x="889669" y="2730500"/>
                </a:lnTo>
                <a:lnTo>
                  <a:pt x="1350122" y="2730500"/>
                </a:lnTo>
                <a:lnTo>
                  <a:pt x="1349437" y="2705100"/>
                </a:lnTo>
                <a:lnTo>
                  <a:pt x="1347671" y="2654300"/>
                </a:lnTo>
                <a:lnTo>
                  <a:pt x="1345458" y="2603500"/>
                </a:lnTo>
                <a:lnTo>
                  <a:pt x="1342749" y="2552700"/>
                </a:lnTo>
                <a:lnTo>
                  <a:pt x="1339493" y="2501900"/>
                </a:lnTo>
                <a:lnTo>
                  <a:pt x="1338235" y="2451100"/>
                </a:lnTo>
                <a:lnTo>
                  <a:pt x="1341009" y="2413000"/>
                </a:lnTo>
                <a:lnTo>
                  <a:pt x="1345479" y="2387600"/>
                </a:lnTo>
                <a:lnTo>
                  <a:pt x="1349308" y="2349500"/>
                </a:lnTo>
                <a:lnTo>
                  <a:pt x="1350159" y="2311400"/>
                </a:lnTo>
                <a:lnTo>
                  <a:pt x="1345696" y="2260600"/>
                </a:lnTo>
                <a:lnTo>
                  <a:pt x="1333582" y="2197100"/>
                </a:lnTo>
                <a:lnTo>
                  <a:pt x="1466792" y="2197100"/>
                </a:lnTo>
                <a:lnTo>
                  <a:pt x="1500690" y="2184400"/>
                </a:lnTo>
                <a:lnTo>
                  <a:pt x="1530849" y="2146300"/>
                </a:lnTo>
                <a:lnTo>
                  <a:pt x="1559697" y="2108200"/>
                </a:lnTo>
                <a:lnTo>
                  <a:pt x="1581405" y="2070100"/>
                </a:lnTo>
                <a:lnTo>
                  <a:pt x="386406" y="2070100"/>
                </a:lnTo>
                <a:lnTo>
                  <a:pt x="373629" y="2032000"/>
                </a:lnTo>
                <a:lnTo>
                  <a:pt x="358063" y="1993900"/>
                </a:lnTo>
                <a:lnTo>
                  <a:pt x="340755" y="1930400"/>
                </a:lnTo>
                <a:lnTo>
                  <a:pt x="322752" y="1866900"/>
                </a:lnTo>
                <a:lnTo>
                  <a:pt x="305101" y="1803400"/>
                </a:lnTo>
                <a:lnTo>
                  <a:pt x="288849" y="1739900"/>
                </a:lnTo>
                <a:lnTo>
                  <a:pt x="275043" y="1689100"/>
                </a:lnTo>
                <a:lnTo>
                  <a:pt x="264731" y="1638300"/>
                </a:lnTo>
                <a:lnTo>
                  <a:pt x="258959" y="1612900"/>
                </a:lnTo>
                <a:lnTo>
                  <a:pt x="262295" y="1587500"/>
                </a:lnTo>
                <a:lnTo>
                  <a:pt x="265202" y="1562100"/>
                </a:lnTo>
                <a:lnTo>
                  <a:pt x="269671" y="1524000"/>
                </a:lnTo>
                <a:lnTo>
                  <a:pt x="270782" y="1524000"/>
                </a:lnTo>
                <a:lnTo>
                  <a:pt x="272515" y="1511300"/>
                </a:lnTo>
                <a:lnTo>
                  <a:pt x="275136" y="1511300"/>
                </a:lnTo>
                <a:lnTo>
                  <a:pt x="278907" y="1498600"/>
                </a:lnTo>
                <a:lnTo>
                  <a:pt x="303140" y="1460500"/>
                </a:lnTo>
                <a:lnTo>
                  <a:pt x="338013" y="1422400"/>
                </a:lnTo>
                <a:lnTo>
                  <a:pt x="377319" y="1371600"/>
                </a:lnTo>
                <a:lnTo>
                  <a:pt x="414851" y="1333500"/>
                </a:lnTo>
                <a:lnTo>
                  <a:pt x="418101" y="1320800"/>
                </a:lnTo>
                <a:lnTo>
                  <a:pt x="1744014" y="1320800"/>
                </a:lnTo>
                <a:lnTo>
                  <a:pt x="1718714" y="1270000"/>
                </a:lnTo>
                <a:lnTo>
                  <a:pt x="1689313" y="1219200"/>
                </a:lnTo>
                <a:lnTo>
                  <a:pt x="1657171" y="1155700"/>
                </a:lnTo>
                <a:lnTo>
                  <a:pt x="1590095" y="1054100"/>
                </a:lnTo>
                <a:lnTo>
                  <a:pt x="1557878" y="1003300"/>
                </a:lnTo>
                <a:lnTo>
                  <a:pt x="1528355" y="965200"/>
                </a:lnTo>
                <a:lnTo>
                  <a:pt x="1502882" y="927100"/>
                </a:lnTo>
                <a:lnTo>
                  <a:pt x="1482820" y="889000"/>
                </a:lnTo>
                <a:lnTo>
                  <a:pt x="1469525" y="876300"/>
                </a:lnTo>
                <a:lnTo>
                  <a:pt x="1444800" y="850900"/>
                </a:lnTo>
                <a:lnTo>
                  <a:pt x="1402885" y="825500"/>
                </a:lnTo>
                <a:lnTo>
                  <a:pt x="1349613" y="800100"/>
                </a:lnTo>
                <a:lnTo>
                  <a:pt x="1290819" y="787400"/>
                </a:lnTo>
                <a:lnTo>
                  <a:pt x="1179998" y="749300"/>
                </a:lnTo>
                <a:lnTo>
                  <a:pt x="1139640" y="736600"/>
                </a:lnTo>
                <a:lnTo>
                  <a:pt x="1130701" y="736600"/>
                </a:lnTo>
                <a:lnTo>
                  <a:pt x="1122204" y="723900"/>
                </a:lnTo>
                <a:lnTo>
                  <a:pt x="1115037" y="711200"/>
                </a:lnTo>
                <a:lnTo>
                  <a:pt x="1110086" y="711200"/>
                </a:lnTo>
                <a:lnTo>
                  <a:pt x="1107723" y="698500"/>
                </a:lnTo>
                <a:lnTo>
                  <a:pt x="1104176" y="698500"/>
                </a:lnTo>
                <a:lnTo>
                  <a:pt x="1088137" y="673100"/>
                </a:lnTo>
                <a:lnTo>
                  <a:pt x="1072444" y="660400"/>
                </a:lnTo>
                <a:lnTo>
                  <a:pt x="1060519" y="647700"/>
                </a:lnTo>
                <a:close/>
              </a:path>
              <a:path w="1829435" h="4711700">
                <a:moveTo>
                  <a:pt x="607684" y="4470400"/>
                </a:moveTo>
                <a:lnTo>
                  <a:pt x="612487" y="4483100"/>
                </a:lnTo>
                <a:lnTo>
                  <a:pt x="613664" y="4480995"/>
                </a:lnTo>
                <a:lnTo>
                  <a:pt x="607684" y="4470400"/>
                </a:lnTo>
                <a:close/>
              </a:path>
              <a:path w="1829435" h="4711700">
                <a:moveTo>
                  <a:pt x="613664" y="4480995"/>
                </a:moveTo>
                <a:lnTo>
                  <a:pt x="612487" y="4483100"/>
                </a:lnTo>
                <a:lnTo>
                  <a:pt x="614851" y="4483100"/>
                </a:lnTo>
                <a:lnTo>
                  <a:pt x="613664" y="4480995"/>
                </a:lnTo>
                <a:close/>
              </a:path>
              <a:path w="1829435" h="4711700">
                <a:moveTo>
                  <a:pt x="619585" y="4470400"/>
                </a:moveTo>
                <a:lnTo>
                  <a:pt x="607684" y="4470400"/>
                </a:lnTo>
                <a:lnTo>
                  <a:pt x="613664" y="4480995"/>
                </a:lnTo>
                <a:lnTo>
                  <a:pt x="619585" y="4470400"/>
                </a:lnTo>
                <a:close/>
              </a:path>
              <a:path w="1829435" h="4711700">
                <a:moveTo>
                  <a:pt x="1466792" y="2197100"/>
                </a:moveTo>
                <a:lnTo>
                  <a:pt x="1333582" y="2197100"/>
                </a:lnTo>
                <a:lnTo>
                  <a:pt x="1415605" y="2209800"/>
                </a:lnTo>
                <a:lnTo>
                  <a:pt x="1466792" y="2197100"/>
                </a:lnTo>
                <a:close/>
              </a:path>
              <a:path w="1829435" h="4711700">
                <a:moveTo>
                  <a:pt x="1351111" y="1320800"/>
                </a:moveTo>
                <a:lnTo>
                  <a:pt x="434682" y="1320800"/>
                </a:lnTo>
                <a:lnTo>
                  <a:pt x="442784" y="1333500"/>
                </a:lnTo>
                <a:lnTo>
                  <a:pt x="449201" y="1333500"/>
                </a:lnTo>
                <a:lnTo>
                  <a:pt x="452901" y="1346200"/>
                </a:lnTo>
                <a:lnTo>
                  <a:pt x="459841" y="1384300"/>
                </a:lnTo>
                <a:lnTo>
                  <a:pt x="464204" y="1435100"/>
                </a:lnTo>
                <a:lnTo>
                  <a:pt x="467903" y="1498600"/>
                </a:lnTo>
                <a:lnTo>
                  <a:pt x="472848" y="1562100"/>
                </a:lnTo>
                <a:lnTo>
                  <a:pt x="478890" y="1625600"/>
                </a:lnTo>
                <a:lnTo>
                  <a:pt x="485428" y="1676400"/>
                </a:lnTo>
                <a:lnTo>
                  <a:pt x="491800" y="1727200"/>
                </a:lnTo>
                <a:lnTo>
                  <a:pt x="497346" y="1778000"/>
                </a:lnTo>
                <a:lnTo>
                  <a:pt x="501402" y="1828800"/>
                </a:lnTo>
                <a:lnTo>
                  <a:pt x="503308" y="1879600"/>
                </a:lnTo>
                <a:lnTo>
                  <a:pt x="502401" y="1917700"/>
                </a:lnTo>
                <a:lnTo>
                  <a:pt x="501571" y="1943100"/>
                </a:lnTo>
                <a:lnTo>
                  <a:pt x="501958" y="1968500"/>
                </a:lnTo>
                <a:lnTo>
                  <a:pt x="502568" y="1981200"/>
                </a:lnTo>
                <a:lnTo>
                  <a:pt x="502401" y="1993900"/>
                </a:lnTo>
                <a:lnTo>
                  <a:pt x="495660" y="2006600"/>
                </a:lnTo>
                <a:lnTo>
                  <a:pt x="479498" y="2019300"/>
                </a:lnTo>
                <a:lnTo>
                  <a:pt x="460011" y="2032000"/>
                </a:lnTo>
                <a:lnTo>
                  <a:pt x="443296" y="2044700"/>
                </a:lnTo>
                <a:lnTo>
                  <a:pt x="424100" y="2044700"/>
                </a:lnTo>
                <a:lnTo>
                  <a:pt x="406872" y="2057400"/>
                </a:lnTo>
                <a:lnTo>
                  <a:pt x="393633" y="2070100"/>
                </a:lnTo>
                <a:lnTo>
                  <a:pt x="1581405" y="2070100"/>
                </a:lnTo>
                <a:lnTo>
                  <a:pt x="1588641" y="2057400"/>
                </a:lnTo>
                <a:lnTo>
                  <a:pt x="1617277" y="2006600"/>
                </a:lnTo>
                <a:lnTo>
                  <a:pt x="1426390" y="2006600"/>
                </a:lnTo>
                <a:lnTo>
                  <a:pt x="1385263" y="1981200"/>
                </a:lnTo>
                <a:lnTo>
                  <a:pt x="1339260" y="1968500"/>
                </a:lnTo>
                <a:lnTo>
                  <a:pt x="1298119" y="1968500"/>
                </a:lnTo>
                <a:lnTo>
                  <a:pt x="1298377" y="1917700"/>
                </a:lnTo>
                <a:lnTo>
                  <a:pt x="1299300" y="1866900"/>
                </a:lnTo>
                <a:lnTo>
                  <a:pt x="1301110" y="1816100"/>
                </a:lnTo>
                <a:lnTo>
                  <a:pt x="1304029" y="1739900"/>
                </a:lnTo>
                <a:lnTo>
                  <a:pt x="1307151" y="1689100"/>
                </a:lnTo>
                <a:lnTo>
                  <a:pt x="1311745" y="1638300"/>
                </a:lnTo>
                <a:lnTo>
                  <a:pt x="1317302" y="1574800"/>
                </a:lnTo>
                <a:lnTo>
                  <a:pt x="1323312" y="1524000"/>
                </a:lnTo>
                <a:lnTo>
                  <a:pt x="1329267" y="1460500"/>
                </a:lnTo>
                <a:lnTo>
                  <a:pt x="1334657" y="1422400"/>
                </a:lnTo>
                <a:lnTo>
                  <a:pt x="1338974" y="1384300"/>
                </a:lnTo>
                <a:lnTo>
                  <a:pt x="1341709" y="1346200"/>
                </a:lnTo>
                <a:lnTo>
                  <a:pt x="1345281" y="1333500"/>
                </a:lnTo>
                <a:lnTo>
                  <a:pt x="1351111" y="1320800"/>
                </a:lnTo>
                <a:close/>
              </a:path>
              <a:path w="1829435" h="4711700">
                <a:moveTo>
                  <a:pt x="1744014" y="1320800"/>
                </a:moveTo>
                <a:lnTo>
                  <a:pt x="1375351" y="1320800"/>
                </a:lnTo>
                <a:lnTo>
                  <a:pt x="1383360" y="1333500"/>
                </a:lnTo>
                <a:lnTo>
                  <a:pt x="1390123" y="1346200"/>
                </a:lnTo>
                <a:lnTo>
                  <a:pt x="1394904" y="1346200"/>
                </a:lnTo>
                <a:lnTo>
                  <a:pt x="1442098" y="1397000"/>
                </a:lnTo>
                <a:lnTo>
                  <a:pt x="1483143" y="1435100"/>
                </a:lnTo>
                <a:lnTo>
                  <a:pt x="1516179" y="1473200"/>
                </a:lnTo>
                <a:lnTo>
                  <a:pt x="1539350" y="1498600"/>
                </a:lnTo>
                <a:lnTo>
                  <a:pt x="1550797" y="1524000"/>
                </a:lnTo>
                <a:lnTo>
                  <a:pt x="1554964" y="1562100"/>
                </a:lnTo>
                <a:lnTo>
                  <a:pt x="1558370" y="1600200"/>
                </a:lnTo>
                <a:lnTo>
                  <a:pt x="1560667" y="1625600"/>
                </a:lnTo>
                <a:lnTo>
                  <a:pt x="1561510" y="1625600"/>
                </a:lnTo>
                <a:lnTo>
                  <a:pt x="1549361" y="1689100"/>
                </a:lnTo>
                <a:lnTo>
                  <a:pt x="1520062" y="1803400"/>
                </a:lnTo>
                <a:lnTo>
                  <a:pt x="1484335" y="1930400"/>
                </a:lnTo>
                <a:lnTo>
                  <a:pt x="1452902" y="1993900"/>
                </a:lnTo>
                <a:lnTo>
                  <a:pt x="1426390" y="2006600"/>
                </a:lnTo>
                <a:lnTo>
                  <a:pt x="1617277" y="2006600"/>
                </a:lnTo>
                <a:lnTo>
                  <a:pt x="1645202" y="1955800"/>
                </a:lnTo>
                <a:lnTo>
                  <a:pt x="1672013" y="1892300"/>
                </a:lnTo>
                <a:lnTo>
                  <a:pt x="1697306" y="1841500"/>
                </a:lnTo>
                <a:lnTo>
                  <a:pt x="1720678" y="1790700"/>
                </a:lnTo>
                <a:lnTo>
                  <a:pt x="1741726" y="1739900"/>
                </a:lnTo>
                <a:lnTo>
                  <a:pt x="1760046" y="1689100"/>
                </a:lnTo>
                <a:lnTo>
                  <a:pt x="1775236" y="1651000"/>
                </a:lnTo>
                <a:lnTo>
                  <a:pt x="1786891" y="1625600"/>
                </a:lnTo>
                <a:lnTo>
                  <a:pt x="1794610" y="1600200"/>
                </a:lnTo>
                <a:lnTo>
                  <a:pt x="1819171" y="1587500"/>
                </a:lnTo>
                <a:lnTo>
                  <a:pt x="1828965" y="1536700"/>
                </a:lnTo>
                <a:lnTo>
                  <a:pt x="1826568" y="1485900"/>
                </a:lnTo>
                <a:lnTo>
                  <a:pt x="1814558" y="1435100"/>
                </a:lnTo>
                <a:lnTo>
                  <a:pt x="1806842" y="1422400"/>
                </a:lnTo>
                <a:lnTo>
                  <a:pt x="1795275" y="1409700"/>
                </a:lnTo>
                <a:lnTo>
                  <a:pt x="1783930" y="1409700"/>
                </a:lnTo>
                <a:lnTo>
                  <a:pt x="1776878" y="1397000"/>
                </a:lnTo>
                <a:lnTo>
                  <a:pt x="1763855" y="1358900"/>
                </a:lnTo>
                <a:lnTo>
                  <a:pt x="1744014" y="1320800"/>
                </a:lnTo>
                <a:close/>
              </a:path>
              <a:path w="1829435" h="4711700">
                <a:moveTo>
                  <a:pt x="948450" y="0"/>
                </a:moveTo>
                <a:lnTo>
                  <a:pt x="834897" y="0"/>
                </a:lnTo>
                <a:lnTo>
                  <a:pt x="797065" y="25400"/>
                </a:lnTo>
                <a:lnTo>
                  <a:pt x="759758" y="38100"/>
                </a:lnTo>
                <a:lnTo>
                  <a:pt x="723311" y="63500"/>
                </a:lnTo>
                <a:lnTo>
                  <a:pt x="675581" y="139700"/>
                </a:lnTo>
                <a:lnTo>
                  <a:pt x="660474" y="228600"/>
                </a:lnTo>
                <a:lnTo>
                  <a:pt x="662656" y="292100"/>
                </a:lnTo>
                <a:lnTo>
                  <a:pt x="666791" y="317500"/>
                </a:lnTo>
                <a:lnTo>
                  <a:pt x="662285" y="317500"/>
                </a:lnTo>
                <a:lnTo>
                  <a:pt x="653788" y="330200"/>
                </a:lnTo>
                <a:lnTo>
                  <a:pt x="648837" y="355600"/>
                </a:lnTo>
                <a:lnTo>
                  <a:pt x="661102" y="431800"/>
                </a:lnTo>
                <a:lnTo>
                  <a:pt x="665904" y="457200"/>
                </a:lnTo>
                <a:lnTo>
                  <a:pt x="675583" y="469900"/>
                </a:lnTo>
                <a:lnTo>
                  <a:pt x="696344" y="482600"/>
                </a:lnTo>
                <a:lnTo>
                  <a:pt x="706394" y="520700"/>
                </a:lnTo>
                <a:lnTo>
                  <a:pt x="719284" y="546100"/>
                </a:lnTo>
                <a:lnTo>
                  <a:pt x="730401" y="584200"/>
                </a:lnTo>
                <a:lnTo>
                  <a:pt x="735133" y="647700"/>
                </a:lnTo>
                <a:lnTo>
                  <a:pt x="1055784" y="647700"/>
                </a:lnTo>
                <a:lnTo>
                  <a:pt x="1053483" y="622300"/>
                </a:lnTo>
                <a:lnTo>
                  <a:pt x="1052679" y="609600"/>
                </a:lnTo>
                <a:lnTo>
                  <a:pt x="1054536" y="584200"/>
                </a:lnTo>
                <a:lnTo>
                  <a:pt x="1060216" y="571500"/>
                </a:lnTo>
                <a:lnTo>
                  <a:pt x="1070405" y="546100"/>
                </a:lnTo>
                <a:lnTo>
                  <a:pt x="1079610" y="533400"/>
                </a:lnTo>
                <a:lnTo>
                  <a:pt x="1087707" y="508000"/>
                </a:lnTo>
                <a:lnTo>
                  <a:pt x="1094572" y="482600"/>
                </a:lnTo>
                <a:lnTo>
                  <a:pt x="1106435" y="482600"/>
                </a:lnTo>
                <a:lnTo>
                  <a:pt x="1139640" y="419100"/>
                </a:lnTo>
                <a:lnTo>
                  <a:pt x="1152680" y="355600"/>
                </a:lnTo>
                <a:lnTo>
                  <a:pt x="1150258" y="330200"/>
                </a:lnTo>
                <a:lnTo>
                  <a:pt x="1131143" y="317500"/>
                </a:lnTo>
                <a:lnTo>
                  <a:pt x="1135359" y="292100"/>
                </a:lnTo>
                <a:lnTo>
                  <a:pt x="1139229" y="254000"/>
                </a:lnTo>
                <a:lnTo>
                  <a:pt x="1140230" y="203200"/>
                </a:lnTo>
                <a:lnTo>
                  <a:pt x="1135834" y="152400"/>
                </a:lnTo>
                <a:lnTo>
                  <a:pt x="1123517" y="114300"/>
                </a:lnTo>
                <a:lnTo>
                  <a:pt x="1100754" y="76200"/>
                </a:lnTo>
                <a:lnTo>
                  <a:pt x="1065019" y="50800"/>
                </a:lnTo>
                <a:lnTo>
                  <a:pt x="1047568" y="50800"/>
                </a:lnTo>
                <a:lnTo>
                  <a:pt x="1037017" y="38100"/>
                </a:lnTo>
                <a:lnTo>
                  <a:pt x="1029568" y="25400"/>
                </a:lnTo>
                <a:lnTo>
                  <a:pt x="1021427" y="25400"/>
                </a:lnTo>
                <a:lnTo>
                  <a:pt x="9484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20800" y="698500"/>
            <a:ext cx="10962640" cy="8183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38600">
              <a:lnSpc>
                <a:spcPct val="100000"/>
              </a:lnSpc>
              <a:spcBef>
                <a:spcPts val="100"/>
              </a:spcBef>
            </a:pPr>
            <a:r>
              <a:rPr sz="2200" spc="-20" dirty="0">
                <a:latin typeface="Arial"/>
                <a:cs typeface="Arial"/>
              </a:rPr>
              <a:t>Zarządzanie </a:t>
            </a:r>
            <a:r>
              <a:rPr sz="2200" spc="25" dirty="0">
                <a:latin typeface="Arial"/>
                <a:cs typeface="Arial"/>
              </a:rPr>
              <a:t>Product Backlog’iem </a:t>
            </a:r>
            <a:r>
              <a:rPr sz="2200" spc="60" dirty="0">
                <a:latin typeface="Arial"/>
                <a:cs typeface="Arial"/>
              </a:rPr>
              <a:t>to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spc="5" dirty="0">
                <a:latin typeface="Arial"/>
                <a:cs typeface="Arial"/>
              </a:rPr>
              <a:t>m.in.: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 marL="4038600">
              <a:lnSpc>
                <a:spcPct val="100000"/>
              </a:lnSpc>
              <a:spcBef>
                <a:spcPts val="1685"/>
              </a:spcBef>
              <a:buChar char="•"/>
              <a:tabLst>
                <a:tab pos="4214495" algn="l"/>
              </a:tabLst>
            </a:pPr>
            <a:r>
              <a:rPr sz="2200" spc="-10" dirty="0">
                <a:latin typeface="Arial"/>
                <a:cs typeface="Arial"/>
              </a:rPr>
              <a:t>Jasne </a:t>
            </a:r>
            <a:r>
              <a:rPr sz="2200" spc="5" dirty="0">
                <a:latin typeface="Arial"/>
                <a:cs typeface="Arial"/>
              </a:rPr>
              <a:t>artykułowanie </a:t>
            </a:r>
            <a:r>
              <a:rPr sz="2200" spc="10" dirty="0">
                <a:latin typeface="Arial"/>
                <a:cs typeface="Arial"/>
              </a:rPr>
              <a:t>elementów </a:t>
            </a:r>
            <a:r>
              <a:rPr sz="2200" spc="25" dirty="0">
                <a:latin typeface="Arial"/>
                <a:cs typeface="Arial"/>
              </a:rPr>
              <a:t>Product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35" dirty="0">
                <a:latin typeface="Arial"/>
                <a:cs typeface="Arial"/>
              </a:rPr>
              <a:t>Backlog’u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3450">
              <a:latin typeface="Times New Roman"/>
              <a:cs typeface="Times New Roman"/>
            </a:endParaRPr>
          </a:p>
          <a:p>
            <a:pPr marL="4038600" marR="169545">
              <a:lnSpc>
                <a:spcPct val="102299"/>
              </a:lnSpc>
              <a:buChar char="•"/>
              <a:tabLst>
                <a:tab pos="4214495" algn="l"/>
              </a:tabLst>
            </a:pPr>
            <a:r>
              <a:rPr sz="2200" spc="5" dirty="0">
                <a:latin typeface="Arial"/>
                <a:cs typeface="Arial"/>
              </a:rPr>
              <a:t>Porządkowanie </a:t>
            </a:r>
            <a:r>
              <a:rPr sz="2200" spc="15" dirty="0">
                <a:latin typeface="Arial"/>
                <a:cs typeface="Arial"/>
              </a:rPr>
              <a:t>kolejności </a:t>
            </a:r>
            <a:r>
              <a:rPr sz="2200" spc="10" dirty="0">
                <a:latin typeface="Arial"/>
                <a:cs typeface="Arial"/>
              </a:rPr>
              <a:t>elementów </a:t>
            </a:r>
            <a:r>
              <a:rPr sz="2200" spc="25" dirty="0">
                <a:latin typeface="Arial"/>
                <a:cs typeface="Arial"/>
              </a:rPr>
              <a:t>Product  </a:t>
            </a:r>
            <a:r>
              <a:rPr sz="2200" spc="35" dirty="0">
                <a:latin typeface="Arial"/>
                <a:cs typeface="Arial"/>
              </a:rPr>
              <a:t>Backlog’u </a:t>
            </a:r>
            <a:r>
              <a:rPr sz="2200" spc="75" dirty="0">
                <a:latin typeface="Arial"/>
                <a:cs typeface="Arial"/>
              </a:rPr>
              <a:t>w </a:t>
            </a:r>
            <a:r>
              <a:rPr sz="2200" spc="40" dirty="0">
                <a:latin typeface="Arial"/>
                <a:cs typeface="Arial"/>
              </a:rPr>
              <a:t>sposób </a:t>
            </a:r>
            <a:r>
              <a:rPr sz="2200" spc="5" dirty="0">
                <a:latin typeface="Arial"/>
                <a:cs typeface="Arial"/>
              </a:rPr>
              <a:t>pozwalający </a:t>
            </a:r>
            <a:r>
              <a:rPr sz="2200" spc="-5" dirty="0">
                <a:latin typeface="Arial"/>
                <a:cs typeface="Arial"/>
              </a:rPr>
              <a:t>jak </a:t>
            </a:r>
            <a:r>
              <a:rPr sz="2200" spc="-10" dirty="0">
                <a:latin typeface="Arial"/>
                <a:cs typeface="Arial"/>
              </a:rPr>
              <a:t>najlepiej</a:t>
            </a:r>
            <a:r>
              <a:rPr sz="2200" spc="-125" dirty="0">
                <a:latin typeface="Arial"/>
                <a:cs typeface="Arial"/>
              </a:rPr>
              <a:t> </a:t>
            </a:r>
            <a:r>
              <a:rPr sz="2200" spc="10" dirty="0">
                <a:latin typeface="Arial"/>
                <a:cs typeface="Arial"/>
              </a:rPr>
              <a:t>osiągać  </a:t>
            </a:r>
            <a:r>
              <a:rPr sz="2200" spc="-15" dirty="0">
                <a:latin typeface="Arial"/>
                <a:cs typeface="Arial"/>
              </a:rPr>
              <a:t>założone </a:t>
            </a:r>
            <a:r>
              <a:rPr sz="2200" spc="-5" dirty="0">
                <a:latin typeface="Arial"/>
                <a:cs typeface="Arial"/>
              </a:rPr>
              <a:t>cele i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misje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250">
              <a:latin typeface="Times New Roman"/>
              <a:cs typeface="Times New Roman"/>
            </a:endParaRPr>
          </a:p>
          <a:p>
            <a:pPr marL="4038600" marR="176530">
              <a:lnSpc>
                <a:spcPct val="102299"/>
              </a:lnSpc>
              <a:spcBef>
                <a:spcPts val="5"/>
              </a:spcBef>
              <a:buChar char="•"/>
              <a:tabLst>
                <a:tab pos="4214495" algn="l"/>
              </a:tabLst>
            </a:pPr>
            <a:r>
              <a:rPr sz="2200" spc="5" dirty="0">
                <a:latin typeface="Arial"/>
                <a:cs typeface="Arial"/>
              </a:rPr>
              <a:t>Optymalizowanie </a:t>
            </a:r>
            <a:r>
              <a:rPr sz="2200" spc="25" dirty="0">
                <a:latin typeface="Arial"/>
                <a:cs typeface="Arial"/>
              </a:rPr>
              <a:t>wartości </a:t>
            </a:r>
            <a:r>
              <a:rPr sz="2200" spc="20" dirty="0">
                <a:latin typeface="Arial"/>
                <a:cs typeface="Arial"/>
              </a:rPr>
              <a:t>pracy </a:t>
            </a:r>
            <a:r>
              <a:rPr sz="2200" spc="10" dirty="0">
                <a:latin typeface="Arial"/>
                <a:cs typeface="Arial"/>
              </a:rPr>
              <a:t>wykonywanej</a:t>
            </a:r>
            <a:r>
              <a:rPr sz="2200" spc="-10" dirty="0">
                <a:latin typeface="Arial"/>
                <a:cs typeface="Arial"/>
              </a:rPr>
              <a:t> przez  </a:t>
            </a:r>
            <a:r>
              <a:rPr sz="2200" spc="5" dirty="0">
                <a:latin typeface="Arial"/>
                <a:cs typeface="Arial"/>
              </a:rPr>
              <a:t>Development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spc="-95" dirty="0">
                <a:latin typeface="Arial"/>
                <a:cs typeface="Arial"/>
              </a:rPr>
              <a:t>Team</a:t>
            </a:r>
            <a:endParaRPr sz="2200">
              <a:latin typeface="Arial"/>
              <a:cs typeface="Arial"/>
            </a:endParaRPr>
          </a:p>
          <a:p>
            <a:pPr marL="4038600" marR="5080">
              <a:lnSpc>
                <a:spcPct val="102299"/>
              </a:lnSpc>
              <a:spcBef>
                <a:spcPts val="1295"/>
              </a:spcBef>
              <a:buChar char="•"/>
              <a:tabLst>
                <a:tab pos="4214495" algn="l"/>
              </a:tabLst>
            </a:pPr>
            <a:r>
              <a:rPr sz="2200" spc="-5" dirty="0">
                <a:latin typeface="Arial"/>
                <a:cs typeface="Arial"/>
              </a:rPr>
              <a:t>Zapewnianie, </a:t>
            </a:r>
            <a:r>
              <a:rPr sz="2200" spc="-45" dirty="0">
                <a:latin typeface="Arial"/>
                <a:cs typeface="Arial"/>
              </a:rPr>
              <a:t>że </a:t>
            </a:r>
            <a:r>
              <a:rPr sz="2200" spc="25" dirty="0">
                <a:latin typeface="Arial"/>
                <a:cs typeface="Arial"/>
              </a:rPr>
              <a:t>Product Backlog </a:t>
            </a:r>
            <a:r>
              <a:rPr sz="2200" spc="5" dirty="0">
                <a:latin typeface="Arial"/>
                <a:cs typeface="Arial"/>
              </a:rPr>
              <a:t>jest dostępny,  </a:t>
            </a:r>
            <a:r>
              <a:rPr sz="2200" dirty="0">
                <a:latin typeface="Arial"/>
                <a:cs typeface="Arial"/>
              </a:rPr>
              <a:t>przejrzysty </a:t>
            </a:r>
            <a:r>
              <a:rPr sz="2200" spc="-5" dirty="0">
                <a:latin typeface="Arial"/>
                <a:cs typeface="Arial"/>
              </a:rPr>
              <a:t>i </a:t>
            </a:r>
            <a:r>
              <a:rPr sz="2200" spc="-10" dirty="0">
                <a:latin typeface="Arial"/>
                <a:cs typeface="Arial"/>
              </a:rPr>
              <a:t>jasny </a:t>
            </a:r>
            <a:r>
              <a:rPr sz="2200" spc="10" dirty="0">
                <a:latin typeface="Arial"/>
                <a:cs typeface="Arial"/>
              </a:rPr>
              <a:t>dla </a:t>
            </a:r>
            <a:r>
              <a:rPr sz="2200" spc="20" dirty="0">
                <a:latin typeface="Arial"/>
                <a:cs typeface="Arial"/>
              </a:rPr>
              <a:t>wszystkich, </a:t>
            </a:r>
            <a:r>
              <a:rPr sz="2200" spc="-15" dirty="0">
                <a:latin typeface="Arial"/>
                <a:cs typeface="Arial"/>
              </a:rPr>
              <a:t>oraz </a:t>
            </a:r>
            <a:r>
              <a:rPr sz="2200" spc="10" dirty="0">
                <a:latin typeface="Arial"/>
                <a:cs typeface="Arial"/>
              </a:rPr>
              <a:t>opisuje </a:t>
            </a:r>
            <a:r>
              <a:rPr sz="2200" spc="40" dirty="0">
                <a:latin typeface="Arial"/>
                <a:cs typeface="Arial"/>
              </a:rPr>
              <a:t>to,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20" dirty="0">
                <a:latin typeface="Arial"/>
                <a:cs typeface="Arial"/>
              </a:rPr>
              <a:t>czym  </a:t>
            </a:r>
            <a:r>
              <a:rPr sz="2200" spc="10" dirty="0">
                <a:latin typeface="Arial"/>
                <a:cs typeface="Arial"/>
              </a:rPr>
              <a:t>Zespół </a:t>
            </a:r>
            <a:r>
              <a:rPr sz="2200" spc="35" dirty="0">
                <a:latin typeface="Arial"/>
                <a:cs typeface="Arial"/>
              </a:rPr>
              <a:t>Scrum’owy </a:t>
            </a:r>
            <a:r>
              <a:rPr sz="2200" spc="5" dirty="0">
                <a:latin typeface="Arial"/>
                <a:cs typeface="Arial"/>
              </a:rPr>
              <a:t>będzie </a:t>
            </a:r>
            <a:r>
              <a:rPr sz="2200" spc="-15" dirty="0">
                <a:latin typeface="Arial"/>
                <a:cs typeface="Arial"/>
              </a:rPr>
              <a:t>się </a:t>
            </a:r>
            <a:r>
              <a:rPr sz="2200" dirty="0">
                <a:latin typeface="Arial"/>
                <a:cs typeface="Arial"/>
              </a:rPr>
              <a:t>zajmował </a:t>
            </a:r>
            <a:r>
              <a:rPr sz="2200" spc="75" dirty="0">
                <a:latin typeface="Arial"/>
                <a:cs typeface="Arial"/>
              </a:rPr>
              <a:t>w </a:t>
            </a:r>
            <a:r>
              <a:rPr sz="2200" spc="-10" dirty="0">
                <a:latin typeface="Arial"/>
                <a:cs typeface="Arial"/>
              </a:rPr>
              <a:t>dalszej  </a:t>
            </a:r>
            <a:r>
              <a:rPr sz="2200" spc="15" dirty="0">
                <a:latin typeface="Arial"/>
                <a:cs typeface="Arial"/>
              </a:rPr>
              <a:t>kolejności</a:t>
            </a:r>
            <a:endParaRPr sz="2200">
              <a:latin typeface="Arial"/>
              <a:cs typeface="Arial"/>
            </a:endParaRPr>
          </a:p>
          <a:p>
            <a:pPr marL="4038600" marR="431165">
              <a:lnSpc>
                <a:spcPct val="102299"/>
              </a:lnSpc>
              <a:spcBef>
                <a:spcPts val="1300"/>
              </a:spcBef>
              <a:buChar char="•"/>
              <a:tabLst>
                <a:tab pos="4214495" algn="l"/>
              </a:tabLst>
            </a:pPr>
            <a:r>
              <a:rPr sz="2200" spc="-5" dirty="0">
                <a:latin typeface="Arial"/>
                <a:cs typeface="Arial"/>
              </a:rPr>
              <a:t>Zapewnianie, </a:t>
            </a:r>
            <a:r>
              <a:rPr sz="2200" spc="-45" dirty="0">
                <a:latin typeface="Arial"/>
                <a:cs typeface="Arial"/>
              </a:rPr>
              <a:t>że </a:t>
            </a:r>
            <a:r>
              <a:rPr sz="2200" spc="10" dirty="0">
                <a:latin typeface="Arial"/>
                <a:cs typeface="Arial"/>
              </a:rPr>
              <a:t>Zespół </a:t>
            </a:r>
            <a:r>
              <a:rPr sz="2200" spc="5" dirty="0">
                <a:latin typeface="Arial"/>
                <a:cs typeface="Arial"/>
              </a:rPr>
              <a:t>Deweloperski </a:t>
            </a:r>
            <a:r>
              <a:rPr sz="2200" spc="-10" dirty="0">
                <a:latin typeface="Arial"/>
                <a:cs typeface="Arial"/>
              </a:rPr>
              <a:t>rozumie  </a:t>
            </a:r>
            <a:r>
              <a:rPr sz="2200" spc="-5" dirty="0">
                <a:latin typeface="Arial"/>
                <a:cs typeface="Arial"/>
              </a:rPr>
              <a:t>elementy </a:t>
            </a:r>
            <a:r>
              <a:rPr sz="2200" spc="25" dirty="0">
                <a:latin typeface="Arial"/>
                <a:cs typeface="Arial"/>
              </a:rPr>
              <a:t>Product </a:t>
            </a:r>
            <a:r>
              <a:rPr sz="2200" spc="35" dirty="0">
                <a:latin typeface="Arial"/>
                <a:cs typeface="Arial"/>
              </a:rPr>
              <a:t>Backlog’u </a:t>
            </a:r>
            <a:r>
              <a:rPr sz="2200" spc="75" dirty="0">
                <a:latin typeface="Arial"/>
                <a:cs typeface="Arial"/>
              </a:rPr>
              <a:t>w </a:t>
            </a:r>
            <a:r>
              <a:rPr sz="2200" spc="10" dirty="0">
                <a:latin typeface="Arial"/>
                <a:cs typeface="Arial"/>
              </a:rPr>
              <a:t>wymaganym</a:t>
            </a:r>
            <a:r>
              <a:rPr sz="2200" spc="-100" dirty="0">
                <a:latin typeface="Arial"/>
                <a:cs typeface="Arial"/>
              </a:rPr>
              <a:t> </a:t>
            </a:r>
            <a:r>
              <a:rPr sz="2200" spc="25" dirty="0">
                <a:latin typeface="Arial"/>
                <a:cs typeface="Arial"/>
              </a:rPr>
              <a:t>stopniu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ts val="3550"/>
              </a:lnSpc>
              <a:spcBef>
                <a:spcPts val="1260"/>
              </a:spcBef>
            </a:pPr>
            <a:r>
              <a:rPr sz="3000" b="1" dirty="0">
                <a:latin typeface="Arial"/>
                <a:cs typeface="Arial"/>
              </a:rPr>
              <a:t>Product</a:t>
            </a:r>
            <a:r>
              <a:rPr sz="3000" b="1" spc="-5" dirty="0">
                <a:latin typeface="Arial"/>
                <a:cs typeface="Arial"/>
              </a:rPr>
              <a:t> </a:t>
            </a:r>
            <a:r>
              <a:rPr sz="3000" b="1" spc="20" dirty="0">
                <a:latin typeface="Arial"/>
                <a:cs typeface="Arial"/>
              </a:rPr>
              <a:t>Owner</a:t>
            </a:r>
            <a:endParaRPr sz="3000">
              <a:latin typeface="Arial"/>
              <a:cs typeface="Arial"/>
            </a:endParaRPr>
          </a:p>
          <a:p>
            <a:pPr marL="4038600">
              <a:lnSpc>
                <a:spcPts val="2590"/>
              </a:lnSpc>
            </a:pPr>
            <a:r>
              <a:rPr sz="2200" dirty="0">
                <a:latin typeface="Arial"/>
                <a:cs typeface="Arial"/>
              </a:rPr>
              <a:t>Właściciel </a:t>
            </a:r>
            <a:r>
              <a:rPr sz="2200" spc="20" dirty="0">
                <a:latin typeface="Arial"/>
                <a:cs typeface="Arial"/>
              </a:rPr>
              <a:t>Produktu </a:t>
            </a:r>
            <a:r>
              <a:rPr sz="2200" spc="-5" dirty="0">
                <a:latin typeface="Arial"/>
                <a:cs typeface="Arial"/>
              </a:rPr>
              <a:t>może </a:t>
            </a:r>
            <a:r>
              <a:rPr sz="2200" spc="30" dirty="0">
                <a:latin typeface="Arial"/>
                <a:cs typeface="Arial"/>
              </a:rPr>
              <a:t>wykonywać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spc="5" dirty="0">
                <a:latin typeface="Arial"/>
                <a:cs typeface="Arial"/>
              </a:rPr>
              <a:t>powyższe</a:t>
            </a:r>
            <a:endParaRPr sz="2200">
              <a:latin typeface="Arial"/>
              <a:cs typeface="Arial"/>
            </a:endParaRPr>
          </a:p>
          <a:p>
            <a:pPr marL="4038600" marR="365760">
              <a:lnSpc>
                <a:spcPct val="102299"/>
              </a:lnSpc>
            </a:pPr>
            <a:r>
              <a:rPr sz="2200" spc="-15" dirty="0">
                <a:latin typeface="Arial"/>
                <a:cs typeface="Arial"/>
              </a:rPr>
              <a:t>zadania </a:t>
            </a:r>
            <a:r>
              <a:rPr sz="2200" spc="-5" dirty="0">
                <a:latin typeface="Arial"/>
                <a:cs typeface="Arial"/>
              </a:rPr>
              <a:t>samodzielnie </a:t>
            </a:r>
            <a:r>
              <a:rPr sz="2200" spc="25" dirty="0">
                <a:latin typeface="Arial"/>
                <a:cs typeface="Arial"/>
              </a:rPr>
              <a:t>lub </a:t>
            </a:r>
            <a:r>
              <a:rPr sz="2200" spc="5" dirty="0">
                <a:latin typeface="Arial"/>
                <a:cs typeface="Arial"/>
              </a:rPr>
              <a:t>zlecać </a:t>
            </a:r>
            <a:r>
              <a:rPr sz="2200" spc="-25" dirty="0">
                <a:latin typeface="Arial"/>
                <a:cs typeface="Arial"/>
              </a:rPr>
              <a:t>je </a:t>
            </a:r>
            <a:r>
              <a:rPr sz="2200" spc="5" dirty="0">
                <a:latin typeface="Arial"/>
                <a:cs typeface="Arial"/>
              </a:rPr>
              <a:t>Development  </a:t>
            </a:r>
            <a:r>
              <a:rPr sz="2200" spc="-15" dirty="0">
                <a:latin typeface="Arial"/>
                <a:cs typeface="Arial"/>
              </a:rPr>
              <a:t>Team’owi, </a:t>
            </a:r>
            <a:r>
              <a:rPr sz="2200" spc="5" dirty="0">
                <a:latin typeface="Arial"/>
                <a:cs typeface="Arial"/>
              </a:rPr>
              <a:t>jednak </a:t>
            </a:r>
            <a:r>
              <a:rPr sz="2200" spc="60" dirty="0">
                <a:latin typeface="Arial"/>
                <a:cs typeface="Arial"/>
              </a:rPr>
              <a:t>to </a:t>
            </a:r>
            <a:r>
              <a:rPr sz="2200" spc="25" dirty="0">
                <a:latin typeface="Arial"/>
                <a:cs typeface="Arial"/>
              </a:rPr>
              <a:t>Product </a:t>
            </a:r>
            <a:r>
              <a:rPr sz="2200" spc="-5" dirty="0">
                <a:latin typeface="Arial"/>
                <a:cs typeface="Arial"/>
              </a:rPr>
              <a:t>Owner </a:t>
            </a:r>
            <a:r>
              <a:rPr sz="2200" spc="10" dirty="0">
                <a:latin typeface="Arial"/>
                <a:cs typeface="Arial"/>
              </a:rPr>
              <a:t>pozostaje </a:t>
            </a:r>
            <a:r>
              <a:rPr sz="2200" spc="-45" dirty="0">
                <a:latin typeface="Arial"/>
                <a:cs typeface="Arial"/>
              </a:rPr>
              <a:t>za</a:t>
            </a:r>
            <a:r>
              <a:rPr sz="2200" spc="-85" dirty="0">
                <a:latin typeface="Arial"/>
                <a:cs typeface="Arial"/>
              </a:rPr>
              <a:t> </a:t>
            </a:r>
            <a:r>
              <a:rPr sz="2200" spc="-15" dirty="0">
                <a:latin typeface="Arial"/>
                <a:cs typeface="Arial"/>
              </a:rPr>
              <a:t>nie  </a:t>
            </a:r>
            <a:r>
              <a:rPr sz="2200" spc="5" dirty="0">
                <a:latin typeface="Arial"/>
                <a:cs typeface="Arial"/>
              </a:rPr>
              <a:t>odpowiedzialny.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67</a:t>
            </a:fld>
            <a:endParaRPr spc="-5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68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257300" y="4102100"/>
            <a:ext cx="10478770" cy="74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700" b="1" spc="40" dirty="0">
                <a:latin typeface="Arial"/>
                <a:cs typeface="Arial"/>
              </a:rPr>
              <a:t>Co </a:t>
            </a:r>
            <a:r>
              <a:rPr sz="4700" b="1" spc="85" dirty="0">
                <a:latin typeface="Arial"/>
                <a:cs typeface="Arial"/>
              </a:rPr>
              <a:t>z </a:t>
            </a:r>
            <a:r>
              <a:rPr sz="4700" b="1" spc="30" dirty="0">
                <a:latin typeface="Arial"/>
                <a:cs typeface="Arial"/>
              </a:rPr>
              <a:t>elementami</a:t>
            </a:r>
            <a:r>
              <a:rPr sz="4700" b="1" spc="-195" dirty="0">
                <a:latin typeface="Arial"/>
                <a:cs typeface="Arial"/>
              </a:rPr>
              <a:t> </a:t>
            </a:r>
            <a:r>
              <a:rPr sz="4700" b="1" spc="-40" dirty="0">
                <a:latin typeface="Arial"/>
                <a:cs typeface="Arial"/>
              </a:rPr>
              <a:t>niefunkcjonalnymi?</a:t>
            </a:r>
            <a:endParaRPr sz="4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52600" y="5194300"/>
            <a:ext cx="94964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20" dirty="0">
                <a:latin typeface="Arial"/>
                <a:cs typeface="Arial"/>
              </a:rPr>
              <a:t>np. </a:t>
            </a:r>
            <a:r>
              <a:rPr sz="2600" b="1" spc="15" dirty="0">
                <a:latin typeface="Arial"/>
                <a:cs typeface="Arial"/>
              </a:rPr>
              <a:t>bezpieczeństwo, </a:t>
            </a:r>
            <a:r>
              <a:rPr sz="2600" b="1" spc="-5" dirty="0">
                <a:latin typeface="Arial"/>
                <a:cs typeface="Arial"/>
              </a:rPr>
              <a:t>wydajność, utrzymanie, </a:t>
            </a:r>
            <a:r>
              <a:rPr sz="2600" b="1" spc="5" dirty="0">
                <a:latin typeface="Arial"/>
                <a:cs typeface="Arial"/>
              </a:rPr>
              <a:t>skalowanie</a:t>
            </a:r>
            <a:r>
              <a:rPr sz="2600" b="1" spc="125" dirty="0">
                <a:latin typeface="Arial"/>
                <a:cs typeface="Arial"/>
              </a:rPr>
              <a:t> </a:t>
            </a:r>
            <a:r>
              <a:rPr sz="2600" b="1" spc="-5" dirty="0">
                <a:latin typeface="Arial"/>
                <a:cs typeface="Arial"/>
              </a:rPr>
              <a:t>itp.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10701" y="2292005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18701" y="3010757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7" y="0"/>
                </a:lnTo>
                <a:lnTo>
                  <a:pt x="729187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10701" y="3159065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18701" y="3877816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7" y="0"/>
                </a:lnTo>
                <a:lnTo>
                  <a:pt x="729187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10701" y="4032103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18701" y="4750855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7" y="0"/>
                </a:lnTo>
                <a:lnTo>
                  <a:pt x="729187" y="702501"/>
                </a:lnTo>
                <a:lnTo>
                  <a:pt x="0" y="702501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10701" y="4899163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18701" y="5617914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7" y="0"/>
                </a:lnTo>
                <a:lnTo>
                  <a:pt x="729187" y="702501"/>
                </a:lnTo>
                <a:lnTo>
                  <a:pt x="0" y="702501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10701" y="5766221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18701" y="6484973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7" y="0"/>
                </a:lnTo>
                <a:lnTo>
                  <a:pt x="729187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10701" y="6639260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18701" y="7358011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7" y="0"/>
                </a:lnTo>
                <a:lnTo>
                  <a:pt x="729187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92207" y="2372989"/>
            <a:ext cx="2843530" cy="7380605"/>
          </a:xfrm>
          <a:custGeom>
            <a:avLst/>
            <a:gdLst/>
            <a:ahLst/>
            <a:cxnLst/>
            <a:rect l="l" t="t" r="r" b="b"/>
            <a:pathLst>
              <a:path w="2843529" h="7380605">
                <a:moveTo>
                  <a:pt x="0" y="0"/>
                </a:moveTo>
                <a:lnTo>
                  <a:pt x="2843514" y="0"/>
                </a:lnTo>
                <a:lnTo>
                  <a:pt x="2843514" y="7380609"/>
                </a:lnTo>
              </a:path>
            </a:pathLst>
          </a:custGeom>
          <a:ln w="76200">
            <a:solidFill>
              <a:srgbClr val="61D836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92207" y="2372989"/>
            <a:ext cx="0" cy="7380605"/>
          </a:xfrm>
          <a:custGeom>
            <a:avLst/>
            <a:gdLst/>
            <a:ahLst/>
            <a:cxnLst/>
            <a:rect l="l" t="t" r="r" b="b"/>
            <a:pathLst>
              <a:path h="7380605">
                <a:moveTo>
                  <a:pt x="0" y="7380609"/>
                </a:moveTo>
                <a:lnTo>
                  <a:pt x="0" y="0"/>
                </a:lnTo>
              </a:path>
            </a:pathLst>
          </a:custGeom>
          <a:ln w="76200">
            <a:solidFill>
              <a:srgbClr val="61D836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10701" y="7544123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718701" y="8262873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7" y="0"/>
                </a:lnTo>
                <a:lnTo>
                  <a:pt x="729187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10701" y="8448985"/>
            <a:ext cx="1745187" cy="13046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718701" y="9167737"/>
            <a:ext cx="729615" cy="586105"/>
          </a:xfrm>
          <a:custGeom>
            <a:avLst/>
            <a:gdLst/>
            <a:ahLst/>
            <a:cxnLst/>
            <a:rect l="l" t="t" r="r" b="b"/>
            <a:pathLst>
              <a:path w="729614" h="586104">
                <a:moveTo>
                  <a:pt x="0" y="0"/>
                </a:moveTo>
                <a:lnTo>
                  <a:pt x="729187" y="0"/>
                </a:lnTo>
                <a:lnTo>
                  <a:pt x="729187" y="585862"/>
                </a:lnTo>
                <a:lnTo>
                  <a:pt x="0" y="585862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06547" y="3514564"/>
            <a:ext cx="0" cy="4253865"/>
          </a:xfrm>
          <a:custGeom>
            <a:avLst/>
            <a:gdLst/>
            <a:ahLst/>
            <a:cxnLst/>
            <a:rect l="l" t="t" r="r" b="b"/>
            <a:pathLst>
              <a:path h="4253865">
                <a:moveTo>
                  <a:pt x="-57150" y="2126850"/>
                </a:moveTo>
                <a:lnTo>
                  <a:pt x="57150" y="2126850"/>
                </a:lnTo>
              </a:path>
            </a:pathLst>
          </a:custGeom>
          <a:ln w="4253701">
            <a:solidFill>
              <a:srgbClr val="EE220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85567" y="3129754"/>
            <a:ext cx="441959" cy="441959"/>
          </a:xfrm>
          <a:custGeom>
            <a:avLst/>
            <a:gdLst/>
            <a:ahLst/>
            <a:cxnLst/>
            <a:rect l="l" t="t" r="r" b="b"/>
            <a:pathLst>
              <a:path w="441960" h="441960">
                <a:moveTo>
                  <a:pt x="220980" y="0"/>
                </a:moveTo>
                <a:lnTo>
                  <a:pt x="0" y="441959"/>
                </a:lnTo>
                <a:lnTo>
                  <a:pt x="441960" y="441959"/>
                </a:lnTo>
                <a:lnTo>
                  <a:pt x="220980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741420" y="3794353"/>
            <a:ext cx="972185" cy="371157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40"/>
              </a:spcBef>
            </a:pPr>
            <a:r>
              <a:rPr sz="2400" b="1" spc="-5" dirty="0">
                <a:solidFill>
                  <a:srgbClr val="EE220C"/>
                </a:solidFill>
                <a:latin typeface="Arial"/>
                <a:cs typeface="Arial"/>
              </a:rPr>
              <a:t>Priorytet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720"/>
              </a:spcBef>
            </a:pPr>
            <a:r>
              <a:rPr sz="2400" i="1" spc="25" dirty="0">
                <a:latin typeface="Arial"/>
                <a:cs typeface="Arial"/>
              </a:rPr>
              <a:t>np. </a:t>
            </a:r>
            <a:r>
              <a:rPr sz="2400" i="1" spc="65" dirty="0">
                <a:latin typeface="Arial"/>
                <a:cs typeface="Arial"/>
              </a:rPr>
              <a:t>po </a:t>
            </a:r>
            <a:r>
              <a:rPr sz="2400" i="1" spc="20" dirty="0">
                <a:latin typeface="Arial"/>
                <a:cs typeface="Arial"/>
              </a:rPr>
              <a:t>wartości</a:t>
            </a:r>
            <a:r>
              <a:rPr sz="2400" i="1" spc="-114" dirty="0">
                <a:latin typeface="Arial"/>
                <a:cs typeface="Arial"/>
              </a:rPr>
              <a:t> </a:t>
            </a:r>
            <a:r>
              <a:rPr sz="2400" i="1" spc="-10" dirty="0">
                <a:latin typeface="Arial"/>
                <a:cs typeface="Arial"/>
              </a:rPr>
              <a:t>biznesowej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184400" y="1714500"/>
            <a:ext cx="24530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Product</a:t>
            </a:r>
            <a:r>
              <a:rPr sz="2400" b="1" spc="-85" dirty="0">
                <a:latin typeface="Arial"/>
                <a:cs typeface="Arial"/>
              </a:rPr>
              <a:t> </a:t>
            </a:r>
            <a:r>
              <a:rPr sz="2400" b="1" spc="5" dirty="0">
                <a:latin typeface="Arial"/>
                <a:cs typeface="Arial"/>
              </a:rPr>
              <a:t>Backlog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052663" y="2842549"/>
            <a:ext cx="3569970" cy="4749800"/>
          </a:xfrm>
          <a:custGeom>
            <a:avLst/>
            <a:gdLst/>
            <a:ahLst/>
            <a:cxnLst/>
            <a:rect l="l" t="t" r="r" b="b"/>
            <a:pathLst>
              <a:path w="3569970" h="4749800">
                <a:moveTo>
                  <a:pt x="3053939" y="0"/>
                </a:moveTo>
                <a:lnTo>
                  <a:pt x="0" y="0"/>
                </a:lnTo>
                <a:lnTo>
                  <a:pt x="0" y="4749800"/>
                </a:lnTo>
                <a:lnTo>
                  <a:pt x="3569926" y="4749800"/>
                </a:lnTo>
                <a:lnTo>
                  <a:pt x="3569926" y="4292600"/>
                </a:lnTo>
                <a:lnTo>
                  <a:pt x="459521" y="4292600"/>
                </a:lnTo>
                <a:lnTo>
                  <a:pt x="459521" y="3822700"/>
                </a:lnTo>
                <a:lnTo>
                  <a:pt x="3569926" y="3822700"/>
                </a:lnTo>
                <a:lnTo>
                  <a:pt x="3569926" y="3619500"/>
                </a:lnTo>
                <a:lnTo>
                  <a:pt x="459521" y="3619500"/>
                </a:lnTo>
                <a:lnTo>
                  <a:pt x="459521" y="3149600"/>
                </a:lnTo>
                <a:lnTo>
                  <a:pt x="3569926" y="3149600"/>
                </a:lnTo>
                <a:lnTo>
                  <a:pt x="3569926" y="2946400"/>
                </a:lnTo>
                <a:lnTo>
                  <a:pt x="459521" y="2946400"/>
                </a:lnTo>
                <a:lnTo>
                  <a:pt x="459521" y="2476500"/>
                </a:lnTo>
                <a:lnTo>
                  <a:pt x="3569926" y="2476500"/>
                </a:lnTo>
                <a:lnTo>
                  <a:pt x="3569926" y="2273300"/>
                </a:lnTo>
                <a:lnTo>
                  <a:pt x="459521" y="2273300"/>
                </a:lnTo>
                <a:lnTo>
                  <a:pt x="459521" y="1803400"/>
                </a:lnTo>
                <a:lnTo>
                  <a:pt x="3569926" y="1803400"/>
                </a:lnTo>
                <a:lnTo>
                  <a:pt x="3569926" y="1600200"/>
                </a:lnTo>
                <a:lnTo>
                  <a:pt x="459521" y="1600200"/>
                </a:lnTo>
                <a:lnTo>
                  <a:pt x="459521" y="1143000"/>
                </a:lnTo>
                <a:lnTo>
                  <a:pt x="3569926" y="1143000"/>
                </a:lnTo>
                <a:lnTo>
                  <a:pt x="3569926" y="927100"/>
                </a:lnTo>
                <a:lnTo>
                  <a:pt x="459521" y="927100"/>
                </a:lnTo>
                <a:lnTo>
                  <a:pt x="459521" y="469900"/>
                </a:lnTo>
                <a:lnTo>
                  <a:pt x="3519586" y="469900"/>
                </a:lnTo>
                <a:lnTo>
                  <a:pt x="3053939" y="0"/>
                </a:lnTo>
                <a:close/>
              </a:path>
              <a:path w="3569970" h="4749800">
                <a:moveTo>
                  <a:pt x="2913520" y="3822700"/>
                </a:moveTo>
                <a:lnTo>
                  <a:pt x="2546126" y="3822700"/>
                </a:lnTo>
                <a:lnTo>
                  <a:pt x="2546126" y="4292600"/>
                </a:lnTo>
                <a:lnTo>
                  <a:pt x="2866510" y="4292600"/>
                </a:lnTo>
                <a:lnTo>
                  <a:pt x="2822722" y="4279900"/>
                </a:lnTo>
                <a:lnTo>
                  <a:pt x="2783094" y="4254500"/>
                </a:lnTo>
                <a:lnTo>
                  <a:pt x="2748567" y="4229100"/>
                </a:lnTo>
                <a:lnTo>
                  <a:pt x="2720078" y="4191000"/>
                </a:lnTo>
                <a:lnTo>
                  <a:pt x="2698567" y="4152900"/>
                </a:lnTo>
                <a:lnTo>
                  <a:pt x="2684971" y="4102100"/>
                </a:lnTo>
                <a:lnTo>
                  <a:pt x="2680230" y="4064000"/>
                </a:lnTo>
                <a:lnTo>
                  <a:pt x="2684971" y="4013200"/>
                </a:lnTo>
                <a:lnTo>
                  <a:pt x="2698566" y="3962400"/>
                </a:lnTo>
                <a:lnTo>
                  <a:pt x="2720077" y="3924300"/>
                </a:lnTo>
                <a:lnTo>
                  <a:pt x="2748566" y="3898900"/>
                </a:lnTo>
                <a:lnTo>
                  <a:pt x="2783093" y="3860800"/>
                </a:lnTo>
                <a:lnTo>
                  <a:pt x="2822721" y="3848100"/>
                </a:lnTo>
                <a:lnTo>
                  <a:pt x="2866509" y="3835400"/>
                </a:lnTo>
                <a:lnTo>
                  <a:pt x="2913520" y="3822700"/>
                </a:lnTo>
                <a:close/>
              </a:path>
              <a:path w="3569970" h="4749800">
                <a:moveTo>
                  <a:pt x="3569926" y="3822700"/>
                </a:moveTo>
                <a:lnTo>
                  <a:pt x="2913520" y="3822700"/>
                </a:lnTo>
                <a:lnTo>
                  <a:pt x="2960531" y="3835400"/>
                </a:lnTo>
                <a:lnTo>
                  <a:pt x="3004320" y="3848100"/>
                </a:lnTo>
                <a:lnTo>
                  <a:pt x="3043947" y="3860800"/>
                </a:lnTo>
                <a:lnTo>
                  <a:pt x="3078474" y="3898900"/>
                </a:lnTo>
                <a:lnTo>
                  <a:pt x="3106963" y="3924300"/>
                </a:lnTo>
                <a:lnTo>
                  <a:pt x="3128475" y="3962400"/>
                </a:lnTo>
                <a:lnTo>
                  <a:pt x="3142070" y="4013200"/>
                </a:lnTo>
                <a:lnTo>
                  <a:pt x="3146811" y="4064000"/>
                </a:lnTo>
                <a:lnTo>
                  <a:pt x="3142070" y="4102100"/>
                </a:lnTo>
                <a:lnTo>
                  <a:pt x="3128475" y="4152900"/>
                </a:lnTo>
                <a:lnTo>
                  <a:pt x="3106963" y="4191000"/>
                </a:lnTo>
                <a:lnTo>
                  <a:pt x="3078474" y="4229100"/>
                </a:lnTo>
                <a:lnTo>
                  <a:pt x="3043946" y="4254500"/>
                </a:lnTo>
                <a:lnTo>
                  <a:pt x="3004319" y="4279900"/>
                </a:lnTo>
                <a:lnTo>
                  <a:pt x="2960531" y="4292600"/>
                </a:lnTo>
                <a:lnTo>
                  <a:pt x="3569926" y="4292600"/>
                </a:lnTo>
                <a:lnTo>
                  <a:pt x="3569926" y="3822700"/>
                </a:lnTo>
                <a:close/>
              </a:path>
              <a:path w="3569970" h="4749800">
                <a:moveTo>
                  <a:pt x="2913520" y="3149600"/>
                </a:moveTo>
                <a:lnTo>
                  <a:pt x="2546126" y="3149600"/>
                </a:lnTo>
                <a:lnTo>
                  <a:pt x="2546126" y="3619500"/>
                </a:lnTo>
                <a:lnTo>
                  <a:pt x="2866510" y="3619500"/>
                </a:lnTo>
                <a:lnTo>
                  <a:pt x="2822722" y="3606800"/>
                </a:lnTo>
                <a:lnTo>
                  <a:pt x="2783094" y="3581400"/>
                </a:lnTo>
                <a:lnTo>
                  <a:pt x="2748567" y="3556000"/>
                </a:lnTo>
                <a:lnTo>
                  <a:pt x="2720078" y="3517900"/>
                </a:lnTo>
                <a:lnTo>
                  <a:pt x="2698567" y="3479800"/>
                </a:lnTo>
                <a:lnTo>
                  <a:pt x="2684971" y="3429000"/>
                </a:lnTo>
                <a:lnTo>
                  <a:pt x="2680230" y="3390900"/>
                </a:lnTo>
                <a:lnTo>
                  <a:pt x="2684971" y="3340100"/>
                </a:lnTo>
                <a:lnTo>
                  <a:pt x="2698566" y="3302000"/>
                </a:lnTo>
                <a:lnTo>
                  <a:pt x="2720077" y="3251200"/>
                </a:lnTo>
                <a:lnTo>
                  <a:pt x="2748566" y="3225800"/>
                </a:lnTo>
                <a:lnTo>
                  <a:pt x="2783093" y="3187700"/>
                </a:lnTo>
                <a:lnTo>
                  <a:pt x="2822721" y="3175000"/>
                </a:lnTo>
                <a:lnTo>
                  <a:pt x="2866509" y="3162300"/>
                </a:lnTo>
                <a:lnTo>
                  <a:pt x="2913520" y="3149600"/>
                </a:lnTo>
                <a:close/>
              </a:path>
              <a:path w="3569970" h="4749800">
                <a:moveTo>
                  <a:pt x="3569926" y="3149600"/>
                </a:moveTo>
                <a:lnTo>
                  <a:pt x="2913520" y="3149600"/>
                </a:lnTo>
                <a:lnTo>
                  <a:pt x="2960531" y="3162300"/>
                </a:lnTo>
                <a:lnTo>
                  <a:pt x="3004320" y="3175000"/>
                </a:lnTo>
                <a:lnTo>
                  <a:pt x="3043947" y="3187700"/>
                </a:lnTo>
                <a:lnTo>
                  <a:pt x="3078474" y="3225800"/>
                </a:lnTo>
                <a:lnTo>
                  <a:pt x="3106963" y="3251200"/>
                </a:lnTo>
                <a:lnTo>
                  <a:pt x="3128475" y="3302000"/>
                </a:lnTo>
                <a:lnTo>
                  <a:pt x="3142070" y="3340100"/>
                </a:lnTo>
                <a:lnTo>
                  <a:pt x="3146811" y="3390900"/>
                </a:lnTo>
                <a:lnTo>
                  <a:pt x="3142070" y="3429000"/>
                </a:lnTo>
                <a:lnTo>
                  <a:pt x="3128475" y="3479800"/>
                </a:lnTo>
                <a:lnTo>
                  <a:pt x="3106963" y="3517900"/>
                </a:lnTo>
                <a:lnTo>
                  <a:pt x="3078474" y="3556000"/>
                </a:lnTo>
                <a:lnTo>
                  <a:pt x="3043946" y="3581400"/>
                </a:lnTo>
                <a:lnTo>
                  <a:pt x="3004319" y="3606800"/>
                </a:lnTo>
                <a:lnTo>
                  <a:pt x="2960531" y="3619500"/>
                </a:lnTo>
                <a:lnTo>
                  <a:pt x="3569926" y="3619500"/>
                </a:lnTo>
                <a:lnTo>
                  <a:pt x="3569926" y="3149600"/>
                </a:lnTo>
                <a:close/>
              </a:path>
              <a:path w="3569970" h="4749800">
                <a:moveTo>
                  <a:pt x="2913520" y="2476500"/>
                </a:moveTo>
                <a:lnTo>
                  <a:pt x="2546126" y="2476500"/>
                </a:lnTo>
                <a:lnTo>
                  <a:pt x="2546126" y="2946400"/>
                </a:lnTo>
                <a:lnTo>
                  <a:pt x="2866510" y="2946400"/>
                </a:lnTo>
                <a:lnTo>
                  <a:pt x="2822722" y="2933700"/>
                </a:lnTo>
                <a:lnTo>
                  <a:pt x="2783094" y="2908300"/>
                </a:lnTo>
                <a:lnTo>
                  <a:pt x="2748567" y="2882900"/>
                </a:lnTo>
                <a:lnTo>
                  <a:pt x="2720078" y="2844800"/>
                </a:lnTo>
                <a:lnTo>
                  <a:pt x="2698567" y="2806700"/>
                </a:lnTo>
                <a:lnTo>
                  <a:pt x="2684971" y="2755900"/>
                </a:lnTo>
                <a:lnTo>
                  <a:pt x="2680230" y="2717800"/>
                </a:lnTo>
                <a:lnTo>
                  <a:pt x="2684971" y="2667000"/>
                </a:lnTo>
                <a:lnTo>
                  <a:pt x="2698566" y="2628900"/>
                </a:lnTo>
                <a:lnTo>
                  <a:pt x="2720077" y="2578100"/>
                </a:lnTo>
                <a:lnTo>
                  <a:pt x="2748566" y="2552700"/>
                </a:lnTo>
                <a:lnTo>
                  <a:pt x="2783093" y="2527300"/>
                </a:lnTo>
                <a:lnTo>
                  <a:pt x="2822721" y="2501900"/>
                </a:lnTo>
                <a:lnTo>
                  <a:pt x="2866509" y="2489200"/>
                </a:lnTo>
                <a:lnTo>
                  <a:pt x="2913520" y="2476500"/>
                </a:lnTo>
                <a:close/>
              </a:path>
              <a:path w="3569970" h="4749800">
                <a:moveTo>
                  <a:pt x="3569926" y="2476500"/>
                </a:moveTo>
                <a:lnTo>
                  <a:pt x="2913520" y="2476500"/>
                </a:lnTo>
                <a:lnTo>
                  <a:pt x="2960531" y="2489200"/>
                </a:lnTo>
                <a:lnTo>
                  <a:pt x="3004320" y="2501900"/>
                </a:lnTo>
                <a:lnTo>
                  <a:pt x="3043947" y="2527300"/>
                </a:lnTo>
                <a:lnTo>
                  <a:pt x="3078474" y="2552700"/>
                </a:lnTo>
                <a:lnTo>
                  <a:pt x="3106963" y="2578100"/>
                </a:lnTo>
                <a:lnTo>
                  <a:pt x="3128475" y="2628900"/>
                </a:lnTo>
                <a:lnTo>
                  <a:pt x="3142070" y="2667000"/>
                </a:lnTo>
                <a:lnTo>
                  <a:pt x="3146811" y="2717800"/>
                </a:lnTo>
                <a:lnTo>
                  <a:pt x="3142070" y="2755900"/>
                </a:lnTo>
                <a:lnTo>
                  <a:pt x="3128475" y="2806700"/>
                </a:lnTo>
                <a:lnTo>
                  <a:pt x="3106963" y="2844800"/>
                </a:lnTo>
                <a:lnTo>
                  <a:pt x="3078474" y="2882900"/>
                </a:lnTo>
                <a:lnTo>
                  <a:pt x="3043946" y="2908300"/>
                </a:lnTo>
                <a:lnTo>
                  <a:pt x="3004319" y="2933700"/>
                </a:lnTo>
                <a:lnTo>
                  <a:pt x="2960531" y="2946400"/>
                </a:lnTo>
                <a:lnTo>
                  <a:pt x="3569926" y="2946400"/>
                </a:lnTo>
                <a:lnTo>
                  <a:pt x="3569926" y="2476500"/>
                </a:lnTo>
                <a:close/>
              </a:path>
              <a:path w="3569970" h="4749800">
                <a:moveTo>
                  <a:pt x="2913520" y="1803400"/>
                </a:moveTo>
                <a:lnTo>
                  <a:pt x="2546126" y="1803400"/>
                </a:lnTo>
                <a:lnTo>
                  <a:pt x="2546126" y="2273300"/>
                </a:lnTo>
                <a:lnTo>
                  <a:pt x="2866510" y="2273300"/>
                </a:lnTo>
                <a:lnTo>
                  <a:pt x="2822722" y="2260600"/>
                </a:lnTo>
                <a:lnTo>
                  <a:pt x="2783094" y="2235200"/>
                </a:lnTo>
                <a:lnTo>
                  <a:pt x="2748567" y="2209800"/>
                </a:lnTo>
                <a:lnTo>
                  <a:pt x="2720078" y="2171700"/>
                </a:lnTo>
                <a:lnTo>
                  <a:pt x="2698567" y="2133600"/>
                </a:lnTo>
                <a:lnTo>
                  <a:pt x="2684971" y="2095500"/>
                </a:lnTo>
                <a:lnTo>
                  <a:pt x="2680230" y="2044700"/>
                </a:lnTo>
                <a:lnTo>
                  <a:pt x="2684971" y="1993900"/>
                </a:lnTo>
                <a:lnTo>
                  <a:pt x="2698566" y="1955800"/>
                </a:lnTo>
                <a:lnTo>
                  <a:pt x="2720077" y="1917700"/>
                </a:lnTo>
                <a:lnTo>
                  <a:pt x="2748566" y="1879600"/>
                </a:lnTo>
                <a:lnTo>
                  <a:pt x="2783093" y="1854200"/>
                </a:lnTo>
                <a:lnTo>
                  <a:pt x="2822721" y="1828800"/>
                </a:lnTo>
                <a:lnTo>
                  <a:pt x="2866509" y="1816100"/>
                </a:lnTo>
                <a:lnTo>
                  <a:pt x="2913520" y="1803400"/>
                </a:lnTo>
                <a:close/>
              </a:path>
              <a:path w="3569970" h="4749800">
                <a:moveTo>
                  <a:pt x="3569926" y="1803400"/>
                </a:moveTo>
                <a:lnTo>
                  <a:pt x="2913520" y="1803400"/>
                </a:lnTo>
                <a:lnTo>
                  <a:pt x="2960531" y="1816100"/>
                </a:lnTo>
                <a:lnTo>
                  <a:pt x="3004320" y="1828800"/>
                </a:lnTo>
                <a:lnTo>
                  <a:pt x="3043947" y="1854200"/>
                </a:lnTo>
                <a:lnTo>
                  <a:pt x="3078474" y="1879600"/>
                </a:lnTo>
                <a:lnTo>
                  <a:pt x="3106963" y="1917700"/>
                </a:lnTo>
                <a:lnTo>
                  <a:pt x="3128475" y="1955800"/>
                </a:lnTo>
                <a:lnTo>
                  <a:pt x="3142070" y="1993900"/>
                </a:lnTo>
                <a:lnTo>
                  <a:pt x="3146811" y="2044700"/>
                </a:lnTo>
                <a:lnTo>
                  <a:pt x="3142070" y="2095500"/>
                </a:lnTo>
                <a:lnTo>
                  <a:pt x="3128475" y="2133600"/>
                </a:lnTo>
                <a:lnTo>
                  <a:pt x="3106963" y="2171700"/>
                </a:lnTo>
                <a:lnTo>
                  <a:pt x="3078474" y="2209800"/>
                </a:lnTo>
                <a:lnTo>
                  <a:pt x="3043946" y="2235200"/>
                </a:lnTo>
                <a:lnTo>
                  <a:pt x="3004319" y="2260600"/>
                </a:lnTo>
                <a:lnTo>
                  <a:pt x="2960531" y="2273300"/>
                </a:lnTo>
                <a:lnTo>
                  <a:pt x="3569926" y="2273300"/>
                </a:lnTo>
                <a:lnTo>
                  <a:pt x="3569926" y="1803400"/>
                </a:lnTo>
                <a:close/>
              </a:path>
              <a:path w="3569970" h="4749800">
                <a:moveTo>
                  <a:pt x="2800088" y="2032000"/>
                </a:moveTo>
                <a:lnTo>
                  <a:pt x="2767884" y="2032000"/>
                </a:lnTo>
                <a:lnTo>
                  <a:pt x="2753413" y="2044700"/>
                </a:lnTo>
                <a:lnTo>
                  <a:pt x="2743497" y="2057400"/>
                </a:lnTo>
                <a:lnTo>
                  <a:pt x="2739740" y="2070100"/>
                </a:lnTo>
                <a:lnTo>
                  <a:pt x="2742262" y="2082800"/>
                </a:lnTo>
                <a:lnTo>
                  <a:pt x="2751184" y="2095500"/>
                </a:lnTo>
                <a:lnTo>
                  <a:pt x="2833281" y="2184400"/>
                </a:lnTo>
                <a:lnTo>
                  <a:pt x="2839917" y="2197100"/>
                </a:lnTo>
                <a:lnTo>
                  <a:pt x="2890273" y="2197100"/>
                </a:lnTo>
                <a:lnTo>
                  <a:pt x="2896803" y="2184400"/>
                </a:lnTo>
                <a:lnTo>
                  <a:pt x="2975627" y="2095500"/>
                </a:lnTo>
                <a:lnTo>
                  <a:pt x="2863371" y="2095500"/>
                </a:lnTo>
                <a:lnTo>
                  <a:pt x="2813964" y="2044700"/>
                </a:lnTo>
                <a:lnTo>
                  <a:pt x="2800088" y="2032000"/>
                </a:lnTo>
                <a:close/>
              </a:path>
              <a:path w="3569970" h="4749800">
                <a:moveTo>
                  <a:pt x="3072885" y="1917700"/>
                </a:moveTo>
                <a:lnTo>
                  <a:pt x="3012334" y="1917700"/>
                </a:lnTo>
                <a:lnTo>
                  <a:pt x="2863371" y="2095500"/>
                </a:lnTo>
                <a:lnTo>
                  <a:pt x="2975627" y="2095500"/>
                </a:lnTo>
                <a:lnTo>
                  <a:pt x="3076972" y="1981200"/>
                </a:lnTo>
                <a:lnTo>
                  <a:pt x="3085407" y="1968500"/>
                </a:lnTo>
                <a:lnTo>
                  <a:pt x="3087464" y="1943100"/>
                </a:lnTo>
                <a:lnTo>
                  <a:pt x="3083254" y="1930400"/>
                </a:lnTo>
                <a:lnTo>
                  <a:pt x="3072885" y="1917700"/>
                </a:lnTo>
                <a:close/>
              </a:path>
              <a:path w="3569970" h="4749800">
                <a:moveTo>
                  <a:pt x="3058040" y="1905000"/>
                </a:moveTo>
                <a:lnTo>
                  <a:pt x="3033570" y="1905000"/>
                </a:lnTo>
                <a:lnTo>
                  <a:pt x="3025816" y="1917700"/>
                </a:lnTo>
                <a:lnTo>
                  <a:pt x="3065783" y="1917700"/>
                </a:lnTo>
                <a:lnTo>
                  <a:pt x="3058040" y="1905000"/>
                </a:lnTo>
                <a:close/>
              </a:path>
              <a:path w="3569970" h="4749800">
                <a:moveTo>
                  <a:pt x="2866509" y="1143000"/>
                </a:moveTo>
                <a:lnTo>
                  <a:pt x="2546126" y="1143000"/>
                </a:lnTo>
                <a:lnTo>
                  <a:pt x="2546126" y="1600200"/>
                </a:lnTo>
                <a:lnTo>
                  <a:pt x="2866510" y="1600200"/>
                </a:lnTo>
                <a:lnTo>
                  <a:pt x="2822722" y="1587500"/>
                </a:lnTo>
                <a:lnTo>
                  <a:pt x="2783094" y="1562100"/>
                </a:lnTo>
                <a:lnTo>
                  <a:pt x="2748567" y="1536700"/>
                </a:lnTo>
                <a:lnTo>
                  <a:pt x="2720078" y="1498600"/>
                </a:lnTo>
                <a:lnTo>
                  <a:pt x="2698567" y="1460500"/>
                </a:lnTo>
                <a:lnTo>
                  <a:pt x="2684971" y="1422400"/>
                </a:lnTo>
                <a:lnTo>
                  <a:pt x="2680230" y="1371600"/>
                </a:lnTo>
                <a:lnTo>
                  <a:pt x="2684971" y="1320800"/>
                </a:lnTo>
                <a:lnTo>
                  <a:pt x="2698566" y="1282700"/>
                </a:lnTo>
                <a:lnTo>
                  <a:pt x="2720077" y="1244600"/>
                </a:lnTo>
                <a:lnTo>
                  <a:pt x="2748566" y="1206500"/>
                </a:lnTo>
                <a:lnTo>
                  <a:pt x="2783093" y="1181100"/>
                </a:lnTo>
                <a:lnTo>
                  <a:pt x="2822721" y="1155700"/>
                </a:lnTo>
                <a:lnTo>
                  <a:pt x="2866509" y="1143000"/>
                </a:lnTo>
                <a:close/>
              </a:path>
              <a:path w="3569970" h="4749800">
                <a:moveTo>
                  <a:pt x="3569926" y="1143000"/>
                </a:moveTo>
                <a:lnTo>
                  <a:pt x="2960531" y="1143000"/>
                </a:lnTo>
                <a:lnTo>
                  <a:pt x="3004320" y="1155700"/>
                </a:lnTo>
                <a:lnTo>
                  <a:pt x="3043947" y="1181100"/>
                </a:lnTo>
                <a:lnTo>
                  <a:pt x="3078474" y="1206500"/>
                </a:lnTo>
                <a:lnTo>
                  <a:pt x="3106963" y="1244600"/>
                </a:lnTo>
                <a:lnTo>
                  <a:pt x="3128475" y="1282700"/>
                </a:lnTo>
                <a:lnTo>
                  <a:pt x="3142070" y="1320800"/>
                </a:lnTo>
                <a:lnTo>
                  <a:pt x="3146811" y="1371600"/>
                </a:lnTo>
                <a:lnTo>
                  <a:pt x="3142070" y="1422400"/>
                </a:lnTo>
                <a:lnTo>
                  <a:pt x="3128475" y="1460500"/>
                </a:lnTo>
                <a:lnTo>
                  <a:pt x="3106963" y="1498600"/>
                </a:lnTo>
                <a:lnTo>
                  <a:pt x="3078474" y="1536700"/>
                </a:lnTo>
                <a:lnTo>
                  <a:pt x="3043946" y="1562100"/>
                </a:lnTo>
                <a:lnTo>
                  <a:pt x="3004319" y="1587500"/>
                </a:lnTo>
                <a:lnTo>
                  <a:pt x="2960531" y="1600200"/>
                </a:lnTo>
                <a:lnTo>
                  <a:pt x="3569926" y="1600200"/>
                </a:lnTo>
                <a:lnTo>
                  <a:pt x="3569926" y="1143000"/>
                </a:lnTo>
                <a:close/>
              </a:path>
              <a:path w="3569970" h="4749800">
                <a:moveTo>
                  <a:pt x="2866509" y="469900"/>
                </a:moveTo>
                <a:lnTo>
                  <a:pt x="2546126" y="469900"/>
                </a:lnTo>
                <a:lnTo>
                  <a:pt x="2546126" y="927100"/>
                </a:lnTo>
                <a:lnTo>
                  <a:pt x="2866510" y="927100"/>
                </a:lnTo>
                <a:lnTo>
                  <a:pt x="2822722" y="914400"/>
                </a:lnTo>
                <a:lnTo>
                  <a:pt x="2783094" y="889000"/>
                </a:lnTo>
                <a:lnTo>
                  <a:pt x="2748567" y="863600"/>
                </a:lnTo>
                <a:lnTo>
                  <a:pt x="2720078" y="825500"/>
                </a:lnTo>
                <a:lnTo>
                  <a:pt x="2698567" y="787400"/>
                </a:lnTo>
                <a:lnTo>
                  <a:pt x="2684971" y="749300"/>
                </a:lnTo>
                <a:lnTo>
                  <a:pt x="2680230" y="698500"/>
                </a:lnTo>
                <a:lnTo>
                  <a:pt x="2684971" y="647700"/>
                </a:lnTo>
                <a:lnTo>
                  <a:pt x="2698566" y="609600"/>
                </a:lnTo>
                <a:lnTo>
                  <a:pt x="2720077" y="571500"/>
                </a:lnTo>
                <a:lnTo>
                  <a:pt x="2748566" y="533400"/>
                </a:lnTo>
                <a:lnTo>
                  <a:pt x="2783093" y="508000"/>
                </a:lnTo>
                <a:lnTo>
                  <a:pt x="2822721" y="482600"/>
                </a:lnTo>
                <a:lnTo>
                  <a:pt x="2866509" y="469900"/>
                </a:lnTo>
                <a:close/>
              </a:path>
              <a:path w="3569970" h="4749800">
                <a:moveTo>
                  <a:pt x="3519586" y="469900"/>
                </a:moveTo>
                <a:lnTo>
                  <a:pt x="2960531" y="469900"/>
                </a:lnTo>
                <a:lnTo>
                  <a:pt x="3004320" y="482600"/>
                </a:lnTo>
                <a:lnTo>
                  <a:pt x="3043947" y="508000"/>
                </a:lnTo>
                <a:lnTo>
                  <a:pt x="3078474" y="533400"/>
                </a:lnTo>
                <a:lnTo>
                  <a:pt x="3106963" y="571500"/>
                </a:lnTo>
                <a:lnTo>
                  <a:pt x="3128475" y="609600"/>
                </a:lnTo>
                <a:lnTo>
                  <a:pt x="3142070" y="647700"/>
                </a:lnTo>
                <a:lnTo>
                  <a:pt x="3146811" y="698500"/>
                </a:lnTo>
                <a:lnTo>
                  <a:pt x="3142070" y="749300"/>
                </a:lnTo>
                <a:lnTo>
                  <a:pt x="3128475" y="787400"/>
                </a:lnTo>
                <a:lnTo>
                  <a:pt x="3106963" y="825500"/>
                </a:lnTo>
                <a:lnTo>
                  <a:pt x="3078474" y="863600"/>
                </a:lnTo>
                <a:lnTo>
                  <a:pt x="3043946" y="889000"/>
                </a:lnTo>
                <a:lnTo>
                  <a:pt x="3004319" y="914400"/>
                </a:lnTo>
                <a:lnTo>
                  <a:pt x="2960531" y="927100"/>
                </a:lnTo>
                <a:lnTo>
                  <a:pt x="3569926" y="927100"/>
                </a:lnTo>
                <a:lnTo>
                  <a:pt x="3569926" y="520700"/>
                </a:lnTo>
                <a:lnTo>
                  <a:pt x="3519586" y="46990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064500" y="2184400"/>
            <a:ext cx="3553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Definition </a:t>
            </a:r>
            <a:r>
              <a:rPr sz="2400" b="1" dirty="0">
                <a:latin typeface="Arial"/>
                <a:cs typeface="Arial"/>
              </a:rPr>
              <a:t>of </a:t>
            </a:r>
            <a:r>
              <a:rPr sz="2400" b="1" spc="10" dirty="0">
                <a:latin typeface="Arial"/>
                <a:cs typeface="Arial"/>
              </a:rPr>
              <a:t>Done</a:t>
            </a:r>
            <a:r>
              <a:rPr sz="2400" b="1" spc="-70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(DoD)</a:t>
            </a:r>
            <a:endParaRPr sz="2400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69</a:t>
            </a:fld>
            <a:endParaRPr spc="-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99600" y="1600200"/>
            <a:ext cx="1638300" cy="1638300"/>
          </a:xfrm>
          <a:custGeom>
            <a:avLst/>
            <a:gdLst/>
            <a:ahLst/>
            <a:cxnLst/>
            <a:rect l="l" t="t" r="r" b="b"/>
            <a:pathLst>
              <a:path w="1638300" h="1638300">
                <a:moveTo>
                  <a:pt x="1398313" y="239912"/>
                </a:moveTo>
                <a:lnTo>
                  <a:pt x="1431362" y="274928"/>
                </a:lnTo>
                <a:lnTo>
                  <a:pt x="1461963" y="311356"/>
                </a:lnTo>
                <a:lnTo>
                  <a:pt x="1490116" y="349088"/>
                </a:lnTo>
                <a:lnTo>
                  <a:pt x="1515821" y="388014"/>
                </a:lnTo>
                <a:lnTo>
                  <a:pt x="1539078" y="428028"/>
                </a:lnTo>
                <a:lnTo>
                  <a:pt x="1559887" y="469019"/>
                </a:lnTo>
                <a:lnTo>
                  <a:pt x="1578247" y="510879"/>
                </a:lnTo>
                <a:lnTo>
                  <a:pt x="1594160" y="553500"/>
                </a:lnTo>
                <a:lnTo>
                  <a:pt x="1607624" y="596773"/>
                </a:lnTo>
                <a:lnTo>
                  <a:pt x="1618641" y="640589"/>
                </a:lnTo>
                <a:lnTo>
                  <a:pt x="1627209" y="684840"/>
                </a:lnTo>
                <a:lnTo>
                  <a:pt x="1633329" y="729416"/>
                </a:lnTo>
                <a:lnTo>
                  <a:pt x="1637001" y="774210"/>
                </a:lnTo>
                <a:lnTo>
                  <a:pt x="1638226" y="819112"/>
                </a:lnTo>
                <a:lnTo>
                  <a:pt x="1637001" y="864015"/>
                </a:lnTo>
                <a:lnTo>
                  <a:pt x="1633329" y="908809"/>
                </a:lnTo>
                <a:lnTo>
                  <a:pt x="1627209" y="953385"/>
                </a:lnTo>
                <a:lnTo>
                  <a:pt x="1618641" y="997636"/>
                </a:lnTo>
                <a:lnTo>
                  <a:pt x="1607624" y="1041452"/>
                </a:lnTo>
                <a:lnTo>
                  <a:pt x="1594160" y="1084724"/>
                </a:lnTo>
                <a:lnTo>
                  <a:pt x="1578247" y="1127345"/>
                </a:lnTo>
                <a:lnTo>
                  <a:pt x="1559887" y="1169206"/>
                </a:lnTo>
                <a:lnTo>
                  <a:pt x="1539078" y="1210197"/>
                </a:lnTo>
                <a:lnTo>
                  <a:pt x="1515821" y="1250210"/>
                </a:lnTo>
                <a:lnTo>
                  <a:pt x="1490116" y="1289137"/>
                </a:lnTo>
                <a:lnTo>
                  <a:pt x="1461963" y="1326869"/>
                </a:lnTo>
                <a:lnTo>
                  <a:pt x="1431362" y="1363297"/>
                </a:lnTo>
                <a:lnTo>
                  <a:pt x="1398313" y="1398313"/>
                </a:lnTo>
                <a:lnTo>
                  <a:pt x="1363297" y="1431362"/>
                </a:lnTo>
                <a:lnTo>
                  <a:pt x="1326869" y="1461963"/>
                </a:lnTo>
                <a:lnTo>
                  <a:pt x="1289137" y="1490116"/>
                </a:lnTo>
                <a:lnTo>
                  <a:pt x="1250210" y="1515821"/>
                </a:lnTo>
                <a:lnTo>
                  <a:pt x="1210197" y="1539078"/>
                </a:lnTo>
                <a:lnTo>
                  <a:pt x="1169206" y="1559887"/>
                </a:lnTo>
                <a:lnTo>
                  <a:pt x="1127345" y="1578247"/>
                </a:lnTo>
                <a:lnTo>
                  <a:pt x="1084724" y="1594160"/>
                </a:lnTo>
                <a:lnTo>
                  <a:pt x="1041452" y="1607624"/>
                </a:lnTo>
                <a:lnTo>
                  <a:pt x="997636" y="1618641"/>
                </a:lnTo>
                <a:lnTo>
                  <a:pt x="953385" y="1627209"/>
                </a:lnTo>
                <a:lnTo>
                  <a:pt x="908809" y="1633329"/>
                </a:lnTo>
                <a:lnTo>
                  <a:pt x="864015" y="1637001"/>
                </a:lnTo>
                <a:lnTo>
                  <a:pt x="819112" y="1638226"/>
                </a:lnTo>
                <a:lnTo>
                  <a:pt x="774210" y="1637001"/>
                </a:lnTo>
                <a:lnTo>
                  <a:pt x="729416" y="1633329"/>
                </a:lnTo>
                <a:lnTo>
                  <a:pt x="684840" y="1627209"/>
                </a:lnTo>
                <a:lnTo>
                  <a:pt x="640589" y="1618641"/>
                </a:lnTo>
                <a:lnTo>
                  <a:pt x="596773" y="1607624"/>
                </a:lnTo>
                <a:lnTo>
                  <a:pt x="553500" y="1594160"/>
                </a:lnTo>
                <a:lnTo>
                  <a:pt x="510879" y="1578247"/>
                </a:lnTo>
                <a:lnTo>
                  <a:pt x="469019" y="1559887"/>
                </a:lnTo>
                <a:lnTo>
                  <a:pt x="428028" y="1539078"/>
                </a:lnTo>
                <a:lnTo>
                  <a:pt x="388014" y="1515821"/>
                </a:lnTo>
                <a:lnTo>
                  <a:pt x="349088" y="1490116"/>
                </a:lnTo>
                <a:lnTo>
                  <a:pt x="311356" y="1461963"/>
                </a:lnTo>
                <a:lnTo>
                  <a:pt x="274928" y="1431362"/>
                </a:lnTo>
                <a:lnTo>
                  <a:pt x="239912" y="1398313"/>
                </a:lnTo>
                <a:lnTo>
                  <a:pt x="206863" y="1363297"/>
                </a:lnTo>
                <a:lnTo>
                  <a:pt x="176262" y="1326869"/>
                </a:lnTo>
                <a:lnTo>
                  <a:pt x="148109" y="1289137"/>
                </a:lnTo>
                <a:lnTo>
                  <a:pt x="122404" y="1250210"/>
                </a:lnTo>
                <a:lnTo>
                  <a:pt x="99147" y="1210197"/>
                </a:lnTo>
                <a:lnTo>
                  <a:pt x="78338" y="1169206"/>
                </a:lnTo>
                <a:lnTo>
                  <a:pt x="59978" y="1127345"/>
                </a:lnTo>
                <a:lnTo>
                  <a:pt x="44065" y="1084724"/>
                </a:lnTo>
                <a:lnTo>
                  <a:pt x="30601" y="1041452"/>
                </a:lnTo>
                <a:lnTo>
                  <a:pt x="19584" y="997636"/>
                </a:lnTo>
                <a:lnTo>
                  <a:pt x="11016" y="953385"/>
                </a:lnTo>
                <a:lnTo>
                  <a:pt x="4896" y="908809"/>
                </a:lnTo>
                <a:lnTo>
                  <a:pt x="1224" y="864015"/>
                </a:lnTo>
                <a:lnTo>
                  <a:pt x="0" y="819112"/>
                </a:lnTo>
                <a:lnTo>
                  <a:pt x="1224" y="774210"/>
                </a:lnTo>
                <a:lnTo>
                  <a:pt x="4896" y="729416"/>
                </a:lnTo>
                <a:lnTo>
                  <a:pt x="11016" y="684840"/>
                </a:lnTo>
                <a:lnTo>
                  <a:pt x="19584" y="640589"/>
                </a:lnTo>
                <a:lnTo>
                  <a:pt x="30601" y="596773"/>
                </a:lnTo>
                <a:lnTo>
                  <a:pt x="44065" y="553500"/>
                </a:lnTo>
                <a:lnTo>
                  <a:pt x="59978" y="510879"/>
                </a:lnTo>
                <a:lnTo>
                  <a:pt x="78338" y="469019"/>
                </a:lnTo>
                <a:lnTo>
                  <a:pt x="99147" y="428028"/>
                </a:lnTo>
                <a:lnTo>
                  <a:pt x="122404" y="388014"/>
                </a:lnTo>
                <a:lnTo>
                  <a:pt x="148109" y="349088"/>
                </a:lnTo>
                <a:lnTo>
                  <a:pt x="176262" y="311356"/>
                </a:lnTo>
                <a:lnTo>
                  <a:pt x="206863" y="274928"/>
                </a:lnTo>
                <a:lnTo>
                  <a:pt x="239912" y="239912"/>
                </a:lnTo>
                <a:lnTo>
                  <a:pt x="274928" y="206863"/>
                </a:lnTo>
                <a:lnTo>
                  <a:pt x="311356" y="176262"/>
                </a:lnTo>
                <a:lnTo>
                  <a:pt x="349088" y="148109"/>
                </a:lnTo>
                <a:lnTo>
                  <a:pt x="388014" y="122404"/>
                </a:lnTo>
                <a:lnTo>
                  <a:pt x="428028" y="99147"/>
                </a:lnTo>
                <a:lnTo>
                  <a:pt x="469019" y="78338"/>
                </a:lnTo>
                <a:lnTo>
                  <a:pt x="510879" y="59978"/>
                </a:lnTo>
                <a:lnTo>
                  <a:pt x="553500" y="44065"/>
                </a:lnTo>
                <a:lnTo>
                  <a:pt x="596773" y="30601"/>
                </a:lnTo>
                <a:lnTo>
                  <a:pt x="640589" y="19584"/>
                </a:lnTo>
                <a:lnTo>
                  <a:pt x="684840" y="11016"/>
                </a:lnTo>
                <a:lnTo>
                  <a:pt x="729416" y="4896"/>
                </a:lnTo>
                <a:lnTo>
                  <a:pt x="774210" y="1224"/>
                </a:lnTo>
                <a:lnTo>
                  <a:pt x="819112" y="0"/>
                </a:lnTo>
                <a:lnTo>
                  <a:pt x="864015" y="1224"/>
                </a:lnTo>
                <a:lnTo>
                  <a:pt x="908809" y="4896"/>
                </a:lnTo>
                <a:lnTo>
                  <a:pt x="953385" y="11016"/>
                </a:lnTo>
                <a:lnTo>
                  <a:pt x="997636" y="19584"/>
                </a:lnTo>
                <a:lnTo>
                  <a:pt x="1041452" y="30601"/>
                </a:lnTo>
                <a:lnTo>
                  <a:pt x="1084724" y="44065"/>
                </a:lnTo>
                <a:lnTo>
                  <a:pt x="1127345" y="59978"/>
                </a:lnTo>
                <a:lnTo>
                  <a:pt x="1169206" y="78338"/>
                </a:lnTo>
                <a:lnTo>
                  <a:pt x="1210197" y="99147"/>
                </a:lnTo>
                <a:lnTo>
                  <a:pt x="1250210" y="122404"/>
                </a:lnTo>
                <a:lnTo>
                  <a:pt x="1289137" y="148109"/>
                </a:lnTo>
                <a:lnTo>
                  <a:pt x="1326869" y="176262"/>
                </a:lnTo>
                <a:lnTo>
                  <a:pt x="1363297" y="206863"/>
                </a:lnTo>
                <a:lnTo>
                  <a:pt x="1398313" y="239912"/>
                </a:lnTo>
                <a:close/>
              </a:path>
            </a:pathLst>
          </a:custGeom>
          <a:ln w="635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35240">
              <a:lnSpc>
                <a:spcPct val="100000"/>
              </a:lnSpc>
              <a:spcBef>
                <a:spcPts val="100"/>
              </a:spcBef>
            </a:pPr>
            <a:r>
              <a:rPr spc="15" dirty="0"/>
              <a:t>Oczekiwania</a:t>
            </a:r>
          </a:p>
        </p:txBody>
      </p:sp>
      <p:sp>
        <p:nvSpPr>
          <p:cNvPr id="5" name="object 5"/>
          <p:cNvSpPr/>
          <p:nvPr/>
        </p:nvSpPr>
        <p:spPr>
          <a:xfrm>
            <a:off x="660400" y="7264400"/>
            <a:ext cx="1905000" cy="190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77900" y="7581900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4999" y="0"/>
                </a:moveTo>
                <a:lnTo>
                  <a:pt x="590707" y="1537"/>
                </a:lnTo>
                <a:lnTo>
                  <a:pt x="546589" y="6148"/>
                </a:lnTo>
                <a:lnTo>
                  <a:pt x="502818" y="13833"/>
                </a:lnTo>
                <a:lnTo>
                  <a:pt x="459567" y="24593"/>
                </a:lnTo>
                <a:lnTo>
                  <a:pt x="417012" y="38427"/>
                </a:lnTo>
                <a:lnTo>
                  <a:pt x="375324" y="55335"/>
                </a:lnTo>
                <a:lnTo>
                  <a:pt x="334678" y="75317"/>
                </a:lnTo>
                <a:lnTo>
                  <a:pt x="295248" y="98373"/>
                </a:lnTo>
                <a:lnTo>
                  <a:pt x="257207" y="124504"/>
                </a:lnTo>
                <a:lnTo>
                  <a:pt x="220729" y="153709"/>
                </a:lnTo>
                <a:lnTo>
                  <a:pt x="185987" y="185988"/>
                </a:lnTo>
                <a:lnTo>
                  <a:pt x="153708" y="220729"/>
                </a:lnTo>
                <a:lnTo>
                  <a:pt x="124503" y="257208"/>
                </a:lnTo>
                <a:lnTo>
                  <a:pt x="98373" y="295249"/>
                </a:lnTo>
                <a:lnTo>
                  <a:pt x="75317" y="334679"/>
                </a:lnTo>
                <a:lnTo>
                  <a:pt x="55335" y="375325"/>
                </a:lnTo>
                <a:lnTo>
                  <a:pt x="38427" y="417012"/>
                </a:lnTo>
                <a:lnTo>
                  <a:pt x="24593" y="459568"/>
                </a:lnTo>
                <a:lnTo>
                  <a:pt x="13833" y="502818"/>
                </a:lnTo>
                <a:lnTo>
                  <a:pt x="6148" y="546589"/>
                </a:lnTo>
                <a:lnTo>
                  <a:pt x="1537" y="590708"/>
                </a:lnTo>
                <a:lnTo>
                  <a:pt x="0" y="635000"/>
                </a:lnTo>
                <a:lnTo>
                  <a:pt x="1537" y="679292"/>
                </a:lnTo>
                <a:lnTo>
                  <a:pt x="6148" y="723410"/>
                </a:lnTo>
                <a:lnTo>
                  <a:pt x="13833" y="767182"/>
                </a:lnTo>
                <a:lnTo>
                  <a:pt x="24593" y="810432"/>
                </a:lnTo>
                <a:lnTo>
                  <a:pt x="38427" y="852988"/>
                </a:lnTo>
                <a:lnTo>
                  <a:pt x="55335" y="894675"/>
                </a:lnTo>
                <a:lnTo>
                  <a:pt x="75317" y="935321"/>
                </a:lnTo>
                <a:lnTo>
                  <a:pt x="98373" y="974751"/>
                </a:lnTo>
                <a:lnTo>
                  <a:pt x="124503" y="1012792"/>
                </a:lnTo>
                <a:lnTo>
                  <a:pt x="153708" y="1049271"/>
                </a:lnTo>
                <a:lnTo>
                  <a:pt x="185987" y="1084013"/>
                </a:lnTo>
                <a:lnTo>
                  <a:pt x="220729" y="1116291"/>
                </a:lnTo>
                <a:lnTo>
                  <a:pt x="257207" y="1145496"/>
                </a:lnTo>
                <a:lnTo>
                  <a:pt x="295248" y="1171626"/>
                </a:lnTo>
                <a:lnTo>
                  <a:pt x="334678" y="1194683"/>
                </a:lnTo>
                <a:lnTo>
                  <a:pt x="375324" y="1214665"/>
                </a:lnTo>
                <a:lnTo>
                  <a:pt x="417012" y="1231573"/>
                </a:lnTo>
                <a:lnTo>
                  <a:pt x="459567" y="1245406"/>
                </a:lnTo>
                <a:lnTo>
                  <a:pt x="502818" y="1256166"/>
                </a:lnTo>
                <a:lnTo>
                  <a:pt x="546589" y="1263851"/>
                </a:lnTo>
                <a:lnTo>
                  <a:pt x="590707" y="1268463"/>
                </a:lnTo>
                <a:lnTo>
                  <a:pt x="634999" y="1270000"/>
                </a:lnTo>
                <a:lnTo>
                  <a:pt x="679292" y="1268463"/>
                </a:lnTo>
                <a:lnTo>
                  <a:pt x="723410" y="1263851"/>
                </a:lnTo>
                <a:lnTo>
                  <a:pt x="767181" y="1256166"/>
                </a:lnTo>
                <a:lnTo>
                  <a:pt x="810431" y="1245406"/>
                </a:lnTo>
                <a:lnTo>
                  <a:pt x="852987" y="1231573"/>
                </a:lnTo>
                <a:lnTo>
                  <a:pt x="894675" y="1214665"/>
                </a:lnTo>
                <a:lnTo>
                  <a:pt x="935320" y="1194683"/>
                </a:lnTo>
                <a:lnTo>
                  <a:pt x="974751" y="1171626"/>
                </a:lnTo>
                <a:lnTo>
                  <a:pt x="1012792" y="1145496"/>
                </a:lnTo>
                <a:lnTo>
                  <a:pt x="1049270" y="1116291"/>
                </a:lnTo>
                <a:lnTo>
                  <a:pt x="1084012" y="1084013"/>
                </a:lnTo>
                <a:lnTo>
                  <a:pt x="1116291" y="1049271"/>
                </a:lnTo>
                <a:lnTo>
                  <a:pt x="1145495" y="1012792"/>
                </a:lnTo>
                <a:lnTo>
                  <a:pt x="1171626" y="974751"/>
                </a:lnTo>
                <a:lnTo>
                  <a:pt x="1194682" y="935321"/>
                </a:lnTo>
                <a:lnTo>
                  <a:pt x="1214665" y="894675"/>
                </a:lnTo>
                <a:lnTo>
                  <a:pt x="1231573" y="852988"/>
                </a:lnTo>
                <a:lnTo>
                  <a:pt x="1245406" y="810432"/>
                </a:lnTo>
                <a:lnTo>
                  <a:pt x="1256166" y="767182"/>
                </a:lnTo>
                <a:lnTo>
                  <a:pt x="1263851" y="723410"/>
                </a:lnTo>
                <a:lnTo>
                  <a:pt x="1268463" y="679292"/>
                </a:lnTo>
                <a:lnTo>
                  <a:pt x="1270000" y="635000"/>
                </a:lnTo>
                <a:lnTo>
                  <a:pt x="1268463" y="590708"/>
                </a:lnTo>
                <a:lnTo>
                  <a:pt x="1263851" y="546589"/>
                </a:lnTo>
                <a:lnTo>
                  <a:pt x="1256166" y="502818"/>
                </a:lnTo>
                <a:lnTo>
                  <a:pt x="1245406" y="459568"/>
                </a:lnTo>
                <a:lnTo>
                  <a:pt x="1231573" y="417012"/>
                </a:lnTo>
                <a:lnTo>
                  <a:pt x="1214665" y="375325"/>
                </a:lnTo>
                <a:lnTo>
                  <a:pt x="1194682" y="334679"/>
                </a:lnTo>
                <a:lnTo>
                  <a:pt x="1171626" y="295249"/>
                </a:lnTo>
                <a:lnTo>
                  <a:pt x="1145495" y="257208"/>
                </a:lnTo>
                <a:lnTo>
                  <a:pt x="1116291" y="220729"/>
                </a:lnTo>
                <a:lnTo>
                  <a:pt x="1084012" y="185988"/>
                </a:lnTo>
                <a:lnTo>
                  <a:pt x="1049270" y="153709"/>
                </a:lnTo>
                <a:lnTo>
                  <a:pt x="1012792" y="124504"/>
                </a:lnTo>
                <a:lnTo>
                  <a:pt x="974751" y="98373"/>
                </a:lnTo>
                <a:lnTo>
                  <a:pt x="935320" y="75317"/>
                </a:lnTo>
                <a:lnTo>
                  <a:pt x="894675" y="55335"/>
                </a:lnTo>
                <a:lnTo>
                  <a:pt x="852987" y="38427"/>
                </a:lnTo>
                <a:lnTo>
                  <a:pt x="810431" y="24593"/>
                </a:lnTo>
                <a:lnTo>
                  <a:pt x="767181" y="13833"/>
                </a:lnTo>
                <a:lnTo>
                  <a:pt x="723410" y="6148"/>
                </a:lnTo>
                <a:lnTo>
                  <a:pt x="679292" y="1537"/>
                </a:lnTo>
                <a:lnTo>
                  <a:pt x="63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20800" y="8026400"/>
            <a:ext cx="59499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20" dirty="0">
                <a:latin typeface="Arial"/>
                <a:cs typeface="Arial"/>
              </a:rPr>
              <a:t>Plan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85575" y="3039913"/>
            <a:ext cx="7179945" cy="4895215"/>
          </a:xfrm>
          <a:custGeom>
            <a:avLst/>
            <a:gdLst/>
            <a:ahLst/>
            <a:cxnLst/>
            <a:rect l="l" t="t" r="r" b="b"/>
            <a:pathLst>
              <a:path w="7179945" h="4895215">
                <a:moveTo>
                  <a:pt x="7179781" y="0"/>
                </a:moveTo>
                <a:lnTo>
                  <a:pt x="6303858" y="154914"/>
                </a:lnTo>
                <a:lnTo>
                  <a:pt x="6441272" y="358641"/>
                </a:lnTo>
                <a:lnTo>
                  <a:pt x="0" y="4703334"/>
                </a:lnTo>
                <a:lnTo>
                  <a:pt x="129331" y="4895076"/>
                </a:lnTo>
                <a:lnTo>
                  <a:pt x="6570605" y="550383"/>
                </a:lnTo>
                <a:lnTo>
                  <a:pt x="6835467" y="550383"/>
                </a:lnTo>
                <a:lnTo>
                  <a:pt x="7179781" y="0"/>
                </a:lnTo>
                <a:close/>
              </a:path>
              <a:path w="7179945" h="4895215">
                <a:moveTo>
                  <a:pt x="6835467" y="550383"/>
                </a:moveTo>
                <a:lnTo>
                  <a:pt x="6570605" y="550383"/>
                </a:lnTo>
                <a:lnTo>
                  <a:pt x="6708019" y="754109"/>
                </a:lnTo>
                <a:lnTo>
                  <a:pt x="6835467" y="550383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 rot="19620000">
            <a:off x="4516232" y="5243499"/>
            <a:ext cx="1532393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b="1" spc="15" dirty="0">
                <a:latin typeface="Arial"/>
                <a:cs typeface="Arial"/>
              </a:rPr>
              <a:t>Realizacja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7</a:t>
            </a:fld>
            <a:endParaRPr spc="-5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90092" y="2127699"/>
            <a:ext cx="8824615" cy="67943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25900" y="660400"/>
            <a:ext cx="4946015" cy="1075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Definition </a:t>
            </a:r>
            <a:r>
              <a:rPr dirty="0"/>
              <a:t>of</a:t>
            </a:r>
            <a:r>
              <a:rPr spc="-70" dirty="0"/>
              <a:t> </a:t>
            </a:r>
            <a:r>
              <a:rPr spc="20" dirty="0"/>
              <a:t>Done</a:t>
            </a:r>
          </a:p>
          <a:p>
            <a:pPr marL="11430" algn="ctr">
              <a:lnSpc>
                <a:spcPct val="100000"/>
              </a:lnSpc>
              <a:spcBef>
                <a:spcPts val="100"/>
              </a:spcBef>
            </a:pPr>
            <a:r>
              <a:rPr sz="2300" b="0" spc="20" dirty="0">
                <a:latin typeface="Arial"/>
                <a:cs typeface="Arial"/>
              </a:rPr>
              <a:t>Development</a:t>
            </a:r>
            <a:r>
              <a:rPr sz="2300" b="0" dirty="0">
                <a:latin typeface="Arial"/>
                <a:cs typeface="Arial"/>
              </a:rPr>
              <a:t> </a:t>
            </a:r>
            <a:r>
              <a:rPr sz="2300" b="0" spc="-80" dirty="0">
                <a:latin typeface="Arial"/>
                <a:cs typeface="Arial"/>
              </a:rPr>
              <a:t>Team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70</a:t>
            </a:fld>
            <a:endParaRPr spc="-5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71367" y="3858981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79367" y="4577732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8" y="0"/>
                </a:lnTo>
                <a:lnTo>
                  <a:pt x="729188" y="702501"/>
                </a:lnTo>
                <a:lnTo>
                  <a:pt x="0" y="702501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71367" y="4726040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79367" y="5444792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8" y="0"/>
                </a:lnTo>
                <a:lnTo>
                  <a:pt x="729188" y="702501"/>
                </a:lnTo>
                <a:lnTo>
                  <a:pt x="0" y="702501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71367" y="5599079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79367" y="6317829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8" y="0"/>
                </a:lnTo>
                <a:lnTo>
                  <a:pt x="729188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71367" y="6466138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79367" y="7184889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8" y="0"/>
                </a:lnTo>
                <a:lnTo>
                  <a:pt x="729188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71367" y="7333196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79367" y="8051948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8" y="0"/>
                </a:lnTo>
                <a:lnTo>
                  <a:pt x="729188" y="702502"/>
                </a:lnTo>
                <a:lnTo>
                  <a:pt x="0" y="702502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71367" y="8206236"/>
            <a:ext cx="1745187" cy="15473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79367" y="8924987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4" h="702945">
                <a:moveTo>
                  <a:pt x="0" y="0"/>
                </a:moveTo>
                <a:lnTo>
                  <a:pt x="729188" y="0"/>
                </a:lnTo>
                <a:lnTo>
                  <a:pt x="729188" y="702502"/>
                </a:lnTo>
                <a:lnTo>
                  <a:pt x="0" y="702502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2873" y="3939965"/>
            <a:ext cx="2843530" cy="5814060"/>
          </a:xfrm>
          <a:custGeom>
            <a:avLst/>
            <a:gdLst/>
            <a:ahLst/>
            <a:cxnLst/>
            <a:rect l="l" t="t" r="r" b="b"/>
            <a:pathLst>
              <a:path w="2843529" h="5814059">
                <a:moveTo>
                  <a:pt x="0" y="0"/>
                </a:moveTo>
                <a:lnTo>
                  <a:pt x="2843514" y="0"/>
                </a:lnTo>
                <a:lnTo>
                  <a:pt x="2843514" y="5813634"/>
                </a:lnTo>
              </a:path>
            </a:pathLst>
          </a:custGeom>
          <a:ln w="76200">
            <a:solidFill>
              <a:srgbClr val="61D836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2873" y="3939965"/>
            <a:ext cx="0" cy="5814060"/>
          </a:xfrm>
          <a:custGeom>
            <a:avLst/>
            <a:gdLst/>
            <a:ahLst/>
            <a:cxnLst/>
            <a:rect l="l" t="t" r="r" b="b"/>
            <a:pathLst>
              <a:path h="5814059">
                <a:moveTo>
                  <a:pt x="0" y="5813634"/>
                </a:moveTo>
                <a:lnTo>
                  <a:pt x="0" y="0"/>
                </a:lnTo>
              </a:path>
            </a:pathLst>
          </a:custGeom>
          <a:ln w="76200">
            <a:solidFill>
              <a:srgbClr val="61D836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71367" y="9111098"/>
            <a:ext cx="1745187" cy="6425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67214" y="5081540"/>
            <a:ext cx="0" cy="4253865"/>
          </a:xfrm>
          <a:custGeom>
            <a:avLst/>
            <a:gdLst/>
            <a:ahLst/>
            <a:cxnLst/>
            <a:rect l="l" t="t" r="r" b="b"/>
            <a:pathLst>
              <a:path h="4253865">
                <a:moveTo>
                  <a:pt x="-57150" y="2126850"/>
                </a:moveTo>
                <a:lnTo>
                  <a:pt x="57150" y="2126850"/>
                </a:lnTo>
              </a:path>
            </a:pathLst>
          </a:custGeom>
          <a:ln w="4253701">
            <a:solidFill>
              <a:srgbClr val="EE220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46234" y="4696729"/>
            <a:ext cx="441959" cy="441959"/>
          </a:xfrm>
          <a:custGeom>
            <a:avLst/>
            <a:gdLst/>
            <a:ahLst/>
            <a:cxnLst/>
            <a:rect l="l" t="t" r="r" b="b"/>
            <a:pathLst>
              <a:path w="441960" h="441960">
                <a:moveTo>
                  <a:pt x="220980" y="0"/>
                </a:moveTo>
                <a:lnTo>
                  <a:pt x="0" y="441960"/>
                </a:lnTo>
                <a:lnTo>
                  <a:pt x="441960" y="441960"/>
                </a:lnTo>
                <a:lnTo>
                  <a:pt x="220980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407920" y="5407253"/>
            <a:ext cx="972185" cy="371157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06680" algn="ctr">
              <a:lnSpc>
                <a:spcPct val="100000"/>
              </a:lnSpc>
              <a:spcBef>
                <a:spcPts val="40"/>
              </a:spcBef>
            </a:pPr>
            <a:r>
              <a:rPr sz="2400" b="1" spc="-5" dirty="0">
                <a:solidFill>
                  <a:srgbClr val="EE220C"/>
                </a:solidFill>
                <a:latin typeface="Arial"/>
                <a:cs typeface="Arial"/>
              </a:rPr>
              <a:t>Priorytet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720"/>
              </a:spcBef>
            </a:pPr>
            <a:r>
              <a:rPr sz="2400" i="1" spc="25" dirty="0">
                <a:latin typeface="Arial"/>
                <a:cs typeface="Arial"/>
              </a:rPr>
              <a:t>np. </a:t>
            </a:r>
            <a:r>
              <a:rPr sz="2400" i="1" spc="65" dirty="0">
                <a:latin typeface="Arial"/>
                <a:cs typeface="Arial"/>
              </a:rPr>
              <a:t>po </a:t>
            </a:r>
            <a:r>
              <a:rPr sz="2400" i="1" spc="20" dirty="0">
                <a:latin typeface="Arial"/>
                <a:cs typeface="Arial"/>
              </a:rPr>
              <a:t>wartości</a:t>
            </a:r>
            <a:r>
              <a:rPr sz="2400" i="1" spc="-114" dirty="0">
                <a:latin typeface="Arial"/>
                <a:cs typeface="Arial"/>
              </a:rPr>
              <a:t> </a:t>
            </a:r>
            <a:r>
              <a:rPr sz="2400" i="1" spc="-10" dirty="0">
                <a:latin typeface="Arial"/>
                <a:cs typeface="Arial"/>
              </a:rPr>
              <a:t>biznesowej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63600" y="3213100"/>
            <a:ext cx="2424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Product</a:t>
            </a:r>
            <a:r>
              <a:rPr sz="2400" b="1" spc="-80" dirty="0">
                <a:latin typeface="Arial"/>
                <a:cs typeface="Arial"/>
              </a:rPr>
              <a:t> </a:t>
            </a:r>
            <a:r>
              <a:rPr sz="2400" b="1" spc="10" dirty="0">
                <a:latin typeface="Arial"/>
                <a:cs typeface="Arial"/>
              </a:rPr>
              <a:t>backlog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207000" y="2082800"/>
            <a:ext cx="2660650" cy="7924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55879" rIns="0" bIns="0" rtlCol="0">
            <a:spAutoFit/>
          </a:bodyPr>
          <a:lstStyle/>
          <a:p>
            <a:pPr marL="304800" marR="216535" indent="-88900">
              <a:lnSpc>
                <a:spcPct val="102299"/>
              </a:lnSpc>
              <a:spcBef>
                <a:spcPts val="439"/>
              </a:spcBef>
            </a:pPr>
            <a:r>
              <a:rPr sz="2200" spc="-15" dirty="0">
                <a:latin typeface="Arial"/>
                <a:cs typeface="Arial"/>
              </a:rPr>
              <a:t>Elementy</a:t>
            </a:r>
            <a:r>
              <a:rPr sz="2200" spc="-40" dirty="0">
                <a:latin typeface="Arial"/>
                <a:cs typeface="Arial"/>
              </a:rPr>
              <a:t> </a:t>
            </a:r>
            <a:r>
              <a:rPr sz="2200" spc="25" dirty="0">
                <a:latin typeface="Arial"/>
                <a:cs typeface="Arial"/>
              </a:rPr>
              <a:t>Product  </a:t>
            </a:r>
            <a:r>
              <a:rPr sz="2200" spc="35" dirty="0">
                <a:latin typeface="Arial"/>
                <a:cs typeface="Arial"/>
              </a:rPr>
              <a:t>Backlog’u</a:t>
            </a:r>
            <a:r>
              <a:rPr sz="2200" spc="-40" dirty="0">
                <a:latin typeface="Arial"/>
                <a:cs typeface="Arial"/>
              </a:rPr>
              <a:t> </a:t>
            </a:r>
            <a:r>
              <a:rPr sz="2200" spc="-65" dirty="0">
                <a:latin typeface="Arial"/>
                <a:cs typeface="Arial"/>
              </a:rPr>
              <a:t>(PBIs)</a:t>
            </a:r>
            <a:endParaRPr sz="2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867650" y="2082800"/>
            <a:ext cx="2660650" cy="7924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28600" rIns="0" bIns="0" rtlCol="0">
            <a:spAutoFit/>
          </a:bodyPr>
          <a:lstStyle/>
          <a:p>
            <a:pPr marL="831850">
              <a:lnSpc>
                <a:spcPct val="100000"/>
              </a:lnSpc>
              <a:spcBef>
                <a:spcPts val="1800"/>
              </a:spcBef>
            </a:pPr>
            <a:r>
              <a:rPr sz="2200" spc="-10" dirty="0">
                <a:latin typeface="Arial"/>
                <a:cs typeface="Arial"/>
              </a:rPr>
              <a:t>Zadania</a:t>
            </a:r>
            <a:endParaRPr sz="22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867650" y="2070100"/>
            <a:ext cx="0" cy="5137785"/>
          </a:xfrm>
          <a:custGeom>
            <a:avLst/>
            <a:gdLst/>
            <a:ahLst/>
            <a:cxnLst/>
            <a:rect l="l" t="t" r="r" b="b"/>
            <a:pathLst>
              <a:path h="5137784">
                <a:moveTo>
                  <a:pt x="0" y="0"/>
                </a:moveTo>
                <a:lnTo>
                  <a:pt x="0" y="5137768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194300" y="2874920"/>
            <a:ext cx="5346700" cy="0"/>
          </a:xfrm>
          <a:custGeom>
            <a:avLst/>
            <a:gdLst/>
            <a:ahLst/>
            <a:cxnLst/>
            <a:rect l="l" t="t" r="r" b="b"/>
            <a:pathLst>
              <a:path w="5346700">
                <a:moveTo>
                  <a:pt x="0" y="0"/>
                </a:moveTo>
                <a:lnTo>
                  <a:pt x="53467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207000" y="2070100"/>
            <a:ext cx="0" cy="5137785"/>
          </a:xfrm>
          <a:custGeom>
            <a:avLst/>
            <a:gdLst/>
            <a:ahLst/>
            <a:cxnLst/>
            <a:rect l="l" t="t" r="r" b="b"/>
            <a:pathLst>
              <a:path h="5137784">
                <a:moveTo>
                  <a:pt x="0" y="0"/>
                </a:moveTo>
                <a:lnTo>
                  <a:pt x="0" y="5137768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528300" y="2070100"/>
            <a:ext cx="0" cy="5137785"/>
          </a:xfrm>
          <a:custGeom>
            <a:avLst/>
            <a:gdLst/>
            <a:ahLst/>
            <a:cxnLst/>
            <a:rect l="l" t="t" r="r" b="b"/>
            <a:pathLst>
              <a:path h="5137784">
                <a:moveTo>
                  <a:pt x="0" y="0"/>
                </a:moveTo>
                <a:lnTo>
                  <a:pt x="0" y="5137768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194300" y="2082800"/>
            <a:ext cx="5346700" cy="0"/>
          </a:xfrm>
          <a:custGeom>
            <a:avLst/>
            <a:gdLst/>
            <a:ahLst/>
            <a:cxnLst/>
            <a:rect l="l" t="t" r="r" b="b"/>
            <a:pathLst>
              <a:path w="5346700">
                <a:moveTo>
                  <a:pt x="0" y="0"/>
                </a:moveTo>
                <a:lnTo>
                  <a:pt x="53467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194300" y="7195168"/>
            <a:ext cx="5346700" cy="0"/>
          </a:xfrm>
          <a:custGeom>
            <a:avLst/>
            <a:gdLst/>
            <a:ahLst/>
            <a:cxnLst/>
            <a:rect l="l" t="t" r="r" b="b"/>
            <a:pathLst>
              <a:path w="5346700">
                <a:moveTo>
                  <a:pt x="0" y="0"/>
                </a:moveTo>
                <a:lnTo>
                  <a:pt x="53467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558807" y="5260714"/>
            <a:ext cx="1259288" cy="13910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066807" y="5839029"/>
            <a:ext cx="243840" cy="234950"/>
          </a:xfrm>
          <a:custGeom>
            <a:avLst/>
            <a:gdLst/>
            <a:ahLst/>
            <a:cxnLst/>
            <a:rect l="l" t="t" r="r" b="b"/>
            <a:pathLst>
              <a:path w="243840" h="234950">
                <a:moveTo>
                  <a:pt x="0" y="0"/>
                </a:moveTo>
                <a:lnTo>
                  <a:pt x="243290" y="0"/>
                </a:lnTo>
                <a:lnTo>
                  <a:pt x="243290" y="234386"/>
                </a:lnTo>
                <a:lnTo>
                  <a:pt x="0" y="234386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675648" y="5377554"/>
            <a:ext cx="1259288" cy="13910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183648" y="5955869"/>
            <a:ext cx="243840" cy="234950"/>
          </a:xfrm>
          <a:custGeom>
            <a:avLst/>
            <a:gdLst/>
            <a:ahLst/>
            <a:cxnLst/>
            <a:rect l="l" t="t" r="r" b="b"/>
            <a:pathLst>
              <a:path w="243840" h="234950">
                <a:moveTo>
                  <a:pt x="0" y="0"/>
                </a:moveTo>
                <a:lnTo>
                  <a:pt x="243288" y="0"/>
                </a:lnTo>
                <a:lnTo>
                  <a:pt x="243288" y="234386"/>
                </a:lnTo>
                <a:lnTo>
                  <a:pt x="0" y="234386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558807" y="5565891"/>
            <a:ext cx="1259288" cy="13910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066807" y="6144207"/>
            <a:ext cx="243840" cy="234950"/>
          </a:xfrm>
          <a:custGeom>
            <a:avLst/>
            <a:gdLst/>
            <a:ahLst/>
            <a:cxnLst/>
            <a:rect l="l" t="t" r="r" b="b"/>
            <a:pathLst>
              <a:path w="243840" h="234950">
                <a:moveTo>
                  <a:pt x="0" y="0"/>
                </a:moveTo>
                <a:lnTo>
                  <a:pt x="243290" y="0"/>
                </a:lnTo>
                <a:lnTo>
                  <a:pt x="243290" y="234386"/>
                </a:lnTo>
                <a:lnTo>
                  <a:pt x="0" y="234386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878848" y="5702673"/>
            <a:ext cx="1259288" cy="13910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386848" y="6280989"/>
            <a:ext cx="243840" cy="234950"/>
          </a:xfrm>
          <a:custGeom>
            <a:avLst/>
            <a:gdLst/>
            <a:ahLst/>
            <a:cxnLst/>
            <a:rect l="l" t="t" r="r" b="b"/>
            <a:pathLst>
              <a:path w="243840" h="234950">
                <a:moveTo>
                  <a:pt x="0" y="0"/>
                </a:moveTo>
                <a:lnTo>
                  <a:pt x="243288" y="0"/>
                </a:lnTo>
                <a:lnTo>
                  <a:pt x="243288" y="234386"/>
                </a:lnTo>
                <a:lnTo>
                  <a:pt x="0" y="234386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960127" y="5260714"/>
            <a:ext cx="1259288" cy="13910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468127" y="5839029"/>
            <a:ext cx="243840" cy="234950"/>
          </a:xfrm>
          <a:custGeom>
            <a:avLst/>
            <a:gdLst/>
            <a:ahLst/>
            <a:cxnLst/>
            <a:rect l="l" t="t" r="r" b="b"/>
            <a:pathLst>
              <a:path w="243840" h="234950">
                <a:moveTo>
                  <a:pt x="0" y="0"/>
                </a:moveTo>
                <a:lnTo>
                  <a:pt x="243288" y="0"/>
                </a:lnTo>
                <a:lnTo>
                  <a:pt x="243288" y="234386"/>
                </a:lnTo>
                <a:lnTo>
                  <a:pt x="0" y="234386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198888" y="5565891"/>
            <a:ext cx="1259288" cy="13910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706888" y="6144207"/>
            <a:ext cx="243840" cy="234950"/>
          </a:xfrm>
          <a:custGeom>
            <a:avLst/>
            <a:gdLst/>
            <a:ahLst/>
            <a:cxnLst/>
            <a:rect l="l" t="t" r="r" b="b"/>
            <a:pathLst>
              <a:path w="243840" h="234950">
                <a:moveTo>
                  <a:pt x="0" y="0"/>
                </a:moveTo>
                <a:lnTo>
                  <a:pt x="243288" y="0"/>
                </a:lnTo>
                <a:lnTo>
                  <a:pt x="243288" y="234386"/>
                </a:lnTo>
                <a:lnTo>
                  <a:pt x="0" y="234386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529088" y="5260714"/>
            <a:ext cx="1259288" cy="13910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037088" y="5839029"/>
            <a:ext cx="243840" cy="234950"/>
          </a:xfrm>
          <a:custGeom>
            <a:avLst/>
            <a:gdLst/>
            <a:ahLst/>
            <a:cxnLst/>
            <a:rect l="l" t="t" r="r" b="b"/>
            <a:pathLst>
              <a:path w="243840" h="234950">
                <a:moveTo>
                  <a:pt x="0" y="0"/>
                </a:moveTo>
                <a:lnTo>
                  <a:pt x="243288" y="0"/>
                </a:lnTo>
                <a:lnTo>
                  <a:pt x="243288" y="234386"/>
                </a:lnTo>
                <a:lnTo>
                  <a:pt x="0" y="234386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529088" y="5783954"/>
            <a:ext cx="1259288" cy="13910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037088" y="6362269"/>
            <a:ext cx="243840" cy="234950"/>
          </a:xfrm>
          <a:custGeom>
            <a:avLst/>
            <a:gdLst/>
            <a:ahLst/>
            <a:cxnLst/>
            <a:rect l="l" t="t" r="r" b="b"/>
            <a:pathLst>
              <a:path w="243840" h="234950">
                <a:moveTo>
                  <a:pt x="0" y="0"/>
                </a:moveTo>
                <a:lnTo>
                  <a:pt x="243288" y="0"/>
                </a:lnTo>
                <a:lnTo>
                  <a:pt x="243288" y="234386"/>
                </a:lnTo>
                <a:lnTo>
                  <a:pt x="0" y="234386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361448" y="5377554"/>
            <a:ext cx="1259288" cy="13910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869448" y="5955869"/>
            <a:ext cx="243840" cy="234950"/>
          </a:xfrm>
          <a:custGeom>
            <a:avLst/>
            <a:gdLst/>
            <a:ahLst/>
            <a:cxnLst/>
            <a:rect l="l" t="t" r="r" b="b"/>
            <a:pathLst>
              <a:path w="243840" h="234950">
                <a:moveTo>
                  <a:pt x="0" y="0"/>
                </a:moveTo>
                <a:lnTo>
                  <a:pt x="243288" y="0"/>
                </a:lnTo>
                <a:lnTo>
                  <a:pt x="243288" y="234386"/>
                </a:lnTo>
                <a:lnTo>
                  <a:pt x="0" y="234386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838967" y="5702673"/>
            <a:ext cx="1259288" cy="13910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346967" y="6280989"/>
            <a:ext cx="243840" cy="234950"/>
          </a:xfrm>
          <a:custGeom>
            <a:avLst/>
            <a:gdLst/>
            <a:ahLst/>
            <a:cxnLst/>
            <a:rect l="l" t="t" r="r" b="b"/>
            <a:pathLst>
              <a:path w="243840" h="234950">
                <a:moveTo>
                  <a:pt x="0" y="0"/>
                </a:moveTo>
                <a:lnTo>
                  <a:pt x="243288" y="0"/>
                </a:lnTo>
                <a:lnTo>
                  <a:pt x="243288" y="234386"/>
                </a:lnTo>
                <a:lnTo>
                  <a:pt x="0" y="234386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15167" y="5377554"/>
            <a:ext cx="1259288" cy="13910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423167" y="5955869"/>
            <a:ext cx="243840" cy="234950"/>
          </a:xfrm>
          <a:custGeom>
            <a:avLst/>
            <a:gdLst/>
            <a:ahLst/>
            <a:cxnLst/>
            <a:rect l="l" t="t" r="r" b="b"/>
            <a:pathLst>
              <a:path w="243840" h="234950">
                <a:moveTo>
                  <a:pt x="0" y="0"/>
                </a:moveTo>
                <a:lnTo>
                  <a:pt x="243288" y="0"/>
                </a:lnTo>
                <a:lnTo>
                  <a:pt x="243288" y="234386"/>
                </a:lnTo>
                <a:lnTo>
                  <a:pt x="0" y="234386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301248" y="5565891"/>
            <a:ext cx="1259288" cy="13910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809248" y="6144207"/>
            <a:ext cx="243840" cy="234950"/>
          </a:xfrm>
          <a:custGeom>
            <a:avLst/>
            <a:gdLst/>
            <a:ahLst/>
            <a:cxnLst/>
            <a:rect l="l" t="t" r="r" b="b"/>
            <a:pathLst>
              <a:path w="243840" h="234950">
                <a:moveTo>
                  <a:pt x="0" y="0"/>
                </a:moveTo>
                <a:lnTo>
                  <a:pt x="243288" y="0"/>
                </a:lnTo>
                <a:lnTo>
                  <a:pt x="243288" y="234386"/>
                </a:lnTo>
                <a:lnTo>
                  <a:pt x="0" y="234386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411658" y="5260714"/>
            <a:ext cx="1259288" cy="13910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919658" y="5839029"/>
            <a:ext cx="243840" cy="234950"/>
          </a:xfrm>
          <a:custGeom>
            <a:avLst/>
            <a:gdLst/>
            <a:ahLst/>
            <a:cxnLst/>
            <a:rect l="l" t="t" r="r" b="b"/>
            <a:pathLst>
              <a:path w="243840" h="234950">
                <a:moveTo>
                  <a:pt x="0" y="0"/>
                </a:moveTo>
                <a:lnTo>
                  <a:pt x="243290" y="0"/>
                </a:lnTo>
                <a:lnTo>
                  <a:pt x="243290" y="234386"/>
                </a:lnTo>
                <a:lnTo>
                  <a:pt x="0" y="234386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558807" y="3938289"/>
            <a:ext cx="1259288" cy="13910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066807" y="4516605"/>
            <a:ext cx="243840" cy="234950"/>
          </a:xfrm>
          <a:custGeom>
            <a:avLst/>
            <a:gdLst/>
            <a:ahLst/>
            <a:cxnLst/>
            <a:rect l="l" t="t" r="r" b="b"/>
            <a:pathLst>
              <a:path w="243840" h="234950">
                <a:moveTo>
                  <a:pt x="0" y="0"/>
                </a:moveTo>
                <a:lnTo>
                  <a:pt x="243290" y="0"/>
                </a:lnTo>
                <a:lnTo>
                  <a:pt x="243290" y="234384"/>
                </a:lnTo>
                <a:lnTo>
                  <a:pt x="0" y="234384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675648" y="4055129"/>
            <a:ext cx="1259288" cy="13910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183648" y="4633445"/>
            <a:ext cx="243840" cy="234950"/>
          </a:xfrm>
          <a:custGeom>
            <a:avLst/>
            <a:gdLst/>
            <a:ahLst/>
            <a:cxnLst/>
            <a:rect l="l" t="t" r="r" b="b"/>
            <a:pathLst>
              <a:path w="243840" h="234950">
                <a:moveTo>
                  <a:pt x="0" y="0"/>
                </a:moveTo>
                <a:lnTo>
                  <a:pt x="243288" y="0"/>
                </a:lnTo>
                <a:lnTo>
                  <a:pt x="243288" y="234384"/>
                </a:lnTo>
                <a:lnTo>
                  <a:pt x="0" y="234384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558807" y="4243467"/>
            <a:ext cx="1259288" cy="13910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066807" y="4821782"/>
            <a:ext cx="243840" cy="234950"/>
          </a:xfrm>
          <a:custGeom>
            <a:avLst/>
            <a:gdLst/>
            <a:ahLst/>
            <a:cxnLst/>
            <a:rect l="l" t="t" r="r" b="b"/>
            <a:pathLst>
              <a:path w="243840" h="234950">
                <a:moveTo>
                  <a:pt x="0" y="0"/>
                </a:moveTo>
                <a:lnTo>
                  <a:pt x="243290" y="0"/>
                </a:lnTo>
                <a:lnTo>
                  <a:pt x="243290" y="234386"/>
                </a:lnTo>
                <a:lnTo>
                  <a:pt x="0" y="234386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878848" y="4380248"/>
            <a:ext cx="1259288" cy="13910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386848" y="4958564"/>
            <a:ext cx="243840" cy="234950"/>
          </a:xfrm>
          <a:custGeom>
            <a:avLst/>
            <a:gdLst/>
            <a:ahLst/>
            <a:cxnLst/>
            <a:rect l="l" t="t" r="r" b="b"/>
            <a:pathLst>
              <a:path w="243840" h="234950">
                <a:moveTo>
                  <a:pt x="0" y="0"/>
                </a:moveTo>
                <a:lnTo>
                  <a:pt x="243288" y="0"/>
                </a:lnTo>
                <a:lnTo>
                  <a:pt x="243288" y="234386"/>
                </a:lnTo>
                <a:lnTo>
                  <a:pt x="0" y="234386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960127" y="3938289"/>
            <a:ext cx="1259288" cy="13910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468127" y="4516605"/>
            <a:ext cx="243840" cy="234950"/>
          </a:xfrm>
          <a:custGeom>
            <a:avLst/>
            <a:gdLst/>
            <a:ahLst/>
            <a:cxnLst/>
            <a:rect l="l" t="t" r="r" b="b"/>
            <a:pathLst>
              <a:path w="243840" h="234950">
                <a:moveTo>
                  <a:pt x="0" y="0"/>
                </a:moveTo>
                <a:lnTo>
                  <a:pt x="243288" y="0"/>
                </a:lnTo>
                <a:lnTo>
                  <a:pt x="243288" y="234384"/>
                </a:lnTo>
                <a:lnTo>
                  <a:pt x="0" y="234384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198888" y="4243467"/>
            <a:ext cx="1259288" cy="13910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706888" y="4821782"/>
            <a:ext cx="243840" cy="234950"/>
          </a:xfrm>
          <a:custGeom>
            <a:avLst/>
            <a:gdLst/>
            <a:ahLst/>
            <a:cxnLst/>
            <a:rect l="l" t="t" r="r" b="b"/>
            <a:pathLst>
              <a:path w="243840" h="234950">
                <a:moveTo>
                  <a:pt x="0" y="0"/>
                </a:moveTo>
                <a:lnTo>
                  <a:pt x="243288" y="0"/>
                </a:lnTo>
                <a:lnTo>
                  <a:pt x="243288" y="234386"/>
                </a:lnTo>
                <a:lnTo>
                  <a:pt x="0" y="234386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529088" y="3938289"/>
            <a:ext cx="1259288" cy="13910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037088" y="4516605"/>
            <a:ext cx="243840" cy="234950"/>
          </a:xfrm>
          <a:custGeom>
            <a:avLst/>
            <a:gdLst/>
            <a:ahLst/>
            <a:cxnLst/>
            <a:rect l="l" t="t" r="r" b="b"/>
            <a:pathLst>
              <a:path w="243840" h="234950">
                <a:moveTo>
                  <a:pt x="0" y="0"/>
                </a:moveTo>
                <a:lnTo>
                  <a:pt x="243288" y="0"/>
                </a:lnTo>
                <a:lnTo>
                  <a:pt x="243288" y="234384"/>
                </a:lnTo>
                <a:lnTo>
                  <a:pt x="0" y="234384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529088" y="4461529"/>
            <a:ext cx="1259288" cy="13910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037088" y="5039845"/>
            <a:ext cx="243840" cy="234950"/>
          </a:xfrm>
          <a:custGeom>
            <a:avLst/>
            <a:gdLst/>
            <a:ahLst/>
            <a:cxnLst/>
            <a:rect l="l" t="t" r="r" b="b"/>
            <a:pathLst>
              <a:path w="243840" h="234950">
                <a:moveTo>
                  <a:pt x="0" y="0"/>
                </a:moveTo>
                <a:lnTo>
                  <a:pt x="243288" y="0"/>
                </a:lnTo>
                <a:lnTo>
                  <a:pt x="243288" y="234384"/>
                </a:lnTo>
                <a:lnTo>
                  <a:pt x="0" y="234384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361448" y="4055129"/>
            <a:ext cx="1259288" cy="13910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869448" y="4633445"/>
            <a:ext cx="243840" cy="234950"/>
          </a:xfrm>
          <a:custGeom>
            <a:avLst/>
            <a:gdLst/>
            <a:ahLst/>
            <a:cxnLst/>
            <a:rect l="l" t="t" r="r" b="b"/>
            <a:pathLst>
              <a:path w="243840" h="234950">
                <a:moveTo>
                  <a:pt x="0" y="0"/>
                </a:moveTo>
                <a:lnTo>
                  <a:pt x="243288" y="0"/>
                </a:lnTo>
                <a:lnTo>
                  <a:pt x="243288" y="234384"/>
                </a:lnTo>
                <a:lnTo>
                  <a:pt x="0" y="234384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838967" y="4380248"/>
            <a:ext cx="1259288" cy="13910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346967" y="4958564"/>
            <a:ext cx="243840" cy="234950"/>
          </a:xfrm>
          <a:custGeom>
            <a:avLst/>
            <a:gdLst/>
            <a:ahLst/>
            <a:cxnLst/>
            <a:rect l="l" t="t" r="r" b="b"/>
            <a:pathLst>
              <a:path w="243840" h="234950">
                <a:moveTo>
                  <a:pt x="0" y="0"/>
                </a:moveTo>
                <a:lnTo>
                  <a:pt x="243288" y="0"/>
                </a:lnTo>
                <a:lnTo>
                  <a:pt x="243288" y="234386"/>
                </a:lnTo>
                <a:lnTo>
                  <a:pt x="0" y="234386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915167" y="4055129"/>
            <a:ext cx="1259288" cy="13910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423167" y="4633445"/>
            <a:ext cx="243840" cy="234950"/>
          </a:xfrm>
          <a:custGeom>
            <a:avLst/>
            <a:gdLst/>
            <a:ahLst/>
            <a:cxnLst/>
            <a:rect l="l" t="t" r="r" b="b"/>
            <a:pathLst>
              <a:path w="243840" h="234950">
                <a:moveTo>
                  <a:pt x="0" y="0"/>
                </a:moveTo>
                <a:lnTo>
                  <a:pt x="243288" y="0"/>
                </a:lnTo>
                <a:lnTo>
                  <a:pt x="243288" y="234384"/>
                </a:lnTo>
                <a:lnTo>
                  <a:pt x="0" y="234384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301248" y="4243467"/>
            <a:ext cx="1259288" cy="13910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9809248" y="4821782"/>
            <a:ext cx="243840" cy="234950"/>
          </a:xfrm>
          <a:custGeom>
            <a:avLst/>
            <a:gdLst/>
            <a:ahLst/>
            <a:cxnLst/>
            <a:rect l="l" t="t" r="r" b="b"/>
            <a:pathLst>
              <a:path w="243840" h="234950">
                <a:moveTo>
                  <a:pt x="0" y="0"/>
                </a:moveTo>
                <a:lnTo>
                  <a:pt x="243288" y="0"/>
                </a:lnTo>
                <a:lnTo>
                  <a:pt x="243288" y="234386"/>
                </a:lnTo>
                <a:lnTo>
                  <a:pt x="0" y="234386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9411658" y="3938289"/>
            <a:ext cx="1259288" cy="13910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919658" y="4516605"/>
            <a:ext cx="243840" cy="234950"/>
          </a:xfrm>
          <a:custGeom>
            <a:avLst/>
            <a:gdLst/>
            <a:ahLst/>
            <a:cxnLst/>
            <a:rect l="l" t="t" r="r" b="b"/>
            <a:pathLst>
              <a:path w="243840" h="234950">
                <a:moveTo>
                  <a:pt x="0" y="0"/>
                </a:moveTo>
                <a:lnTo>
                  <a:pt x="243290" y="0"/>
                </a:lnTo>
                <a:lnTo>
                  <a:pt x="243290" y="234384"/>
                </a:lnTo>
                <a:lnTo>
                  <a:pt x="0" y="234384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685807" y="2699306"/>
            <a:ext cx="1259288" cy="13910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193807" y="3277621"/>
            <a:ext cx="243840" cy="234950"/>
          </a:xfrm>
          <a:custGeom>
            <a:avLst/>
            <a:gdLst/>
            <a:ahLst/>
            <a:cxnLst/>
            <a:rect l="l" t="t" r="r" b="b"/>
            <a:pathLst>
              <a:path w="243840" h="234950">
                <a:moveTo>
                  <a:pt x="0" y="0"/>
                </a:moveTo>
                <a:lnTo>
                  <a:pt x="243290" y="0"/>
                </a:lnTo>
                <a:lnTo>
                  <a:pt x="243290" y="234386"/>
                </a:lnTo>
                <a:lnTo>
                  <a:pt x="0" y="234386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802648" y="2816146"/>
            <a:ext cx="1259288" cy="13910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310648" y="3394462"/>
            <a:ext cx="243840" cy="234950"/>
          </a:xfrm>
          <a:custGeom>
            <a:avLst/>
            <a:gdLst/>
            <a:ahLst/>
            <a:cxnLst/>
            <a:rect l="l" t="t" r="r" b="b"/>
            <a:pathLst>
              <a:path w="243840" h="234950">
                <a:moveTo>
                  <a:pt x="0" y="0"/>
                </a:moveTo>
                <a:lnTo>
                  <a:pt x="243288" y="0"/>
                </a:lnTo>
                <a:lnTo>
                  <a:pt x="243288" y="234384"/>
                </a:lnTo>
                <a:lnTo>
                  <a:pt x="0" y="234384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685807" y="3004484"/>
            <a:ext cx="1259288" cy="13910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93807" y="3582799"/>
            <a:ext cx="243840" cy="234950"/>
          </a:xfrm>
          <a:custGeom>
            <a:avLst/>
            <a:gdLst/>
            <a:ahLst/>
            <a:cxnLst/>
            <a:rect l="l" t="t" r="r" b="b"/>
            <a:pathLst>
              <a:path w="243840" h="234950">
                <a:moveTo>
                  <a:pt x="0" y="0"/>
                </a:moveTo>
                <a:lnTo>
                  <a:pt x="243290" y="0"/>
                </a:lnTo>
                <a:lnTo>
                  <a:pt x="243290" y="234386"/>
                </a:lnTo>
                <a:lnTo>
                  <a:pt x="0" y="234386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005848" y="3141266"/>
            <a:ext cx="1259288" cy="13910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513848" y="3719581"/>
            <a:ext cx="243840" cy="234950"/>
          </a:xfrm>
          <a:custGeom>
            <a:avLst/>
            <a:gdLst/>
            <a:ahLst/>
            <a:cxnLst/>
            <a:rect l="l" t="t" r="r" b="b"/>
            <a:pathLst>
              <a:path w="243840" h="234950">
                <a:moveTo>
                  <a:pt x="0" y="0"/>
                </a:moveTo>
                <a:lnTo>
                  <a:pt x="243288" y="0"/>
                </a:lnTo>
                <a:lnTo>
                  <a:pt x="243288" y="234386"/>
                </a:lnTo>
                <a:lnTo>
                  <a:pt x="0" y="234386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087127" y="2699306"/>
            <a:ext cx="1259288" cy="13910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595127" y="3277621"/>
            <a:ext cx="243840" cy="234950"/>
          </a:xfrm>
          <a:custGeom>
            <a:avLst/>
            <a:gdLst/>
            <a:ahLst/>
            <a:cxnLst/>
            <a:rect l="l" t="t" r="r" b="b"/>
            <a:pathLst>
              <a:path w="243840" h="234950">
                <a:moveTo>
                  <a:pt x="0" y="0"/>
                </a:moveTo>
                <a:lnTo>
                  <a:pt x="243288" y="0"/>
                </a:lnTo>
                <a:lnTo>
                  <a:pt x="243288" y="234386"/>
                </a:lnTo>
                <a:lnTo>
                  <a:pt x="0" y="234386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325888" y="3004484"/>
            <a:ext cx="1259288" cy="13910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833888" y="3582799"/>
            <a:ext cx="243840" cy="234950"/>
          </a:xfrm>
          <a:custGeom>
            <a:avLst/>
            <a:gdLst/>
            <a:ahLst/>
            <a:cxnLst/>
            <a:rect l="l" t="t" r="r" b="b"/>
            <a:pathLst>
              <a:path w="243840" h="234950">
                <a:moveTo>
                  <a:pt x="0" y="0"/>
                </a:moveTo>
                <a:lnTo>
                  <a:pt x="243288" y="0"/>
                </a:lnTo>
                <a:lnTo>
                  <a:pt x="243288" y="234386"/>
                </a:lnTo>
                <a:lnTo>
                  <a:pt x="0" y="234386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656088" y="2699306"/>
            <a:ext cx="1259288" cy="13910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9164088" y="3277621"/>
            <a:ext cx="243840" cy="234950"/>
          </a:xfrm>
          <a:custGeom>
            <a:avLst/>
            <a:gdLst/>
            <a:ahLst/>
            <a:cxnLst/>
            <a:rect l="l" t="t" r="r" b="b"/>
            <a:pathLst>
              <a:path w="243840" h="234950">
                <a:moveTo>
                  <a:pt x="0" y="0"/>
                </a:moveTo>
                <a:lnTo>
                  <a:pt x="243288" y="0"/>
                </a:lnTo>
                <a:lnTo>
                  <a:pt x="243288" y="234386"/>
                </a:lnTo>
                <a:lnTo>
                  <a:pt x="0" y="234386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656088" y="3222546"/>
            <a:ext cx="1259288" cy="13910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9164088" y="3800862"/>
            <a:ext cx="243840" cy="234950"/>
          </a:xfrm>
          <a:custGeom>
            <a:avLst/>
            <a:gdLst/>
            <a:ahLst/>
            <a:cxnLst/>
            <a:rect l="l" t="t" r="r" b="b"/>
            <a:pathLst>
              <a:path w="243840" h="234950">
                <a:moveTo>
                  <a:pt x="0" y="0"/>
                </a:moveTo>
                <a:lnTo>
                  <a:pt x="243288" y="0"/>
                </a:lnTo>
                <a:lnTo>
                  <a:pt x="243288" y="234384"/>
                </a:lnTo>
                <a:lnTo>
                  <a:pt x="0" y="234384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488448" y="2816146"/>
            <a:ext cx="1259288" cy="13910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996448" y="3394462"/>
            <a:ext cx="243840" cy="234950"/>
          </a:xfrm>
          <a:custGeom>
            <a:avLst/>
            <a:gdLst/>
            <a:ahLst/>
            <a:cxnLst/>
            <a:rect l="l" t="t" r="r" b="b"/>
            <a:pathLst>
              <a:path w="243840" h="234950">
                <a:moveTo>
                  <a:pt x="0" y="0"/>
                </a:moveTo>
                <a:lnTo>
                  <a:pt x="243288" y="0"/>
                </a:lnTo>
                <a:lnTo>
                  <a:pt x="243288" y="234384"/>
                </a:lnTo>
                <a:lnTo>
                  <a:pt x="0" y="234384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965967" y="3141266"/>
            <a:ext cx="1259288" cy="13910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9473967" y="3719581"/>
            <a:ext cx="243840" cy="234950"/>
          </a:xfrm>
          <a:custGeom>
            <a:avLst/>
            <a:gdLst/>
            <a:ahLst/>
            <a:cxnLst/>
            <a:rect l="l" t="t" r="r" b="b"/>
            <a:pathLst>
              <a:path w="243840" h="234950">
                <a:moveTo>
                  <a:pt x="0" y="0"/>
                </a:moveTo>
                <a:lnTo>
                  <a:pt x="243288" y="0"/>
                </a:lnTo>
                <a:lnTo>
                  <a:pt x="243288" y="234386"/>
                </a:lnTo>
                <a:lnTo>
                  <a:pt x="0" y="234386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9042167" y="2816146"/>
            <a:ext cx="1259288" cy="13910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9550167" y="3394462"/>
            <a:ext cx="243840" cy="234950"/>
          </a:xfrm>
          <a:custGeom>
            <a:avLst/>
            <a:gdLst/>
            <a:ahLst/>
            <a:cxnLst/>
            <a:rect l="l" t="t" r="r" b="b"/>
            <a:pathLst>
              <a:path w="243840" h="234950">
                <a:moveTo>
                  <a:pt x="0" y="0"/>
                </a:moveTo>
                <a:lnTo>
                  <a:pt x="243288" y="0"/>
                </a:lnTo>
                <a:lnTo>
                  <a:pt x="243288" y="234384"/>
                </a:lnTo>
                <a:lnTo>
                  <a:pt x="0" y="234384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9428248" y="3004484"/>
            <a:ext cx="1259288" cy="13910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936248" y="3582799"/>
            <a:ext cx="243840" cy="234950"/>
          </a:xfrm>
          <a:custGeom>
            <a:avLst/>
            <a:gdLst/>
            <a:ahLst/>
            <a:cxnLst/>
            <a:rect l="l" t="t" r="r" b="b"/>
            <a:pathLst>
              <a:path w="243840" h="234950">
                <a:moveTo>
                  <a:pt x="0" y="0"/>
                </a:moveTo>
                <a:lnTo>
                  <a:pt x="243288" y="0"/>
                </a:lnTo>
                <a:lnTo>
                  <a:pt x="243288" y="234386"/>
                </a:lnTo>
                <a:lnTo>
                  <a:pt x="0" y="234386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538658" y="2699306"/>
            <a:ext cx="1259288" cy="13910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0046658" y="3277621"/>
            <a:ext cx="243840" cy="234950"/>
          </a:xfrm>
          <a:custGeom>
            <a:avLst/>
            <a:gdLst/>
            <a:ahLst/>
            <a:cxnLst/>
            <a:rect l="l" t="t" r="r" b="b"/>
            <a:pathLst>
              <a:path w="243840" h="234950">
                <a:moveTo>
                  <a:pt x="0" y="0"/>
                </a:moveTo>
                <a:lnTo>
                  <a:pt x="243290" y="0"/>
                </a:lnTo>
                <a:lnTo>
                  <a:pt x="243290" y="234386"/>
                </a:lnTo>
                <a:lnTo>
                  <a:pt x="0" y="234386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605933" y="2502989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113933" y="3221741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5" h="702945">
                <a:moveTo>
                  <a:pt x="0" y="0"/>
                </a:moveTo>
                <a:lnTo>
                  <a:pt x="729187" y="0"/>
                </a:lnTo>
                <a:lnTo>
                  <a:pt x="729187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605933" y="3825415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113933" y="4544165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5" h="702945">
                <a:moveTo>
                  <a:pt x="0" y="0"/>
                </a:moveTo>
                <a:lnTo>
                  <a:pt x="729187" y="0"/>
                </a:lnTo>
                <a:lnTo>
                  <a:pt x="729187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605933" y="5147839"/>
            <a:ext cx="1745187" cy="214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113933" y="5866591"/>
            <a:ext cx="729615" cy="702945"/>
          </a:xfrm>
          <a:custGeom>
            <a:avLst/>
            <a:gdLst/>
            <a:ahLst/>
            <a:cxnLst/>
            <a:rect l="l" t="t" r="r" b="b"/>
            <a:pathLst>
              <a:path w="729615" h="702945">
                <a:moveTo>
                  <a:pt x="0" y="0"/>
                </a:moveTo>
                <a:lnTo>
                  <a:pt x="729187" y="0"/>
                </a:lnTo>
                <a:lnTo>
                  <a:pt x="729187" y="702503"/>
                </a:lnTo>
                <a:lnTo>
                  <a:pt x="0" y="702503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369834" y="3685084"/>
            <a:ext cx="3011805" cy="1179195"/>
          </a:xfrm>
          <a:custGeom>
            <a:avLst/>
            <a:gdLst/>
            <a:ahLst/>
            <a:cxnLst/>
            <a:rect l="l" t="t" r="r" b="b"/>
            <a:pathLst>
              <a:path w="3011804" h="1179195">
                <a:moveTo>
                  <a:pt x="0" y="1178817"/>
                </a:moveTo>
                <a:lnTo>
                  <a:pt x="2946388" y="25461"/>
                </a:lnTo>
                <a:lnTo>
                  <a:pt x="3011433" y="0"/>
                </a:lnTo>
              </a:path>
            </a:pathLst>
          </a:custGeom>
          <a:ln w="139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219005" y="3462195"/>
            <a:ext cx="594360" cy="497205"/>
          </a:xfrm>
          <a:custGeom>
            <a:avLst/>
            <a:gdLst/>
            <a:ahLst/>
            <a:cxnLst/>
            <a:rect l="l" t="t" r="r" b="b"/>
            <a:pathLst>
              <a:path w="594360" h="497204">
                <a:moveTo>
                  <a:pt x="0" y="0"/>
                </a:moveTo>
                <a:lnTo>
                  <a:pt x="194433" y="496700"/>
                </a:lnTo>
                <a:lnTo>
                  <a:pt x="593918" y="539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369832" y="5039876"/>
            <a:ext cx="2988945" cy="814705"/>
          </a:xfrm>
          <a:custGeom>
            <a:avLst/>
            <a:gdLst/>
            <a:ahLst/>
            <a:cxnLst/>
            <a:rect l="l" t="t" r="r" b="b"/>
            <a:pathLst>
              <a:path w="2988945" h="814704">
                <a:moveTo>
                  <a:pt x="0" y="814625"/>
                </a:moveTo>
                <a:lnTo>
                  <a:pt x="2921334" y="18368"/>
                </a:lnTo>
                <a:lnTo>
                  <a:pt x="2988726" y="0"/>
                </a:lnTo>
              </a:path>
            </a:pathLst>
          </a:custGeom>
          <a:ln w="139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221033" y="4800932"/>
            <a:ext cx="584835" cy="514984"/>
          </a:xfrm>
          <a:custGeom>
            <a:avLst/>
            <a:gdLst/>
            <a:ahLst/>
            <a:cxnLst/>
            <a:rect l="l" t="t" r="r" b="b"/>
            <a:pathLst>
              <a:path w="584835" h="514985">
                <a:moveTo>
                  <a:pt x="0" y="0"/>
                </a:moveTo>
                <a:lnTo>
                  <a:pt x="140270" y="514625"/>
                </a:lnTo>
                <a:lnTo>
                  <a:pt x="584761" y="1170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369832" y="6265433"/>
            <a:ext cx="2974340" cy="537845"/>
          </a:xfrm>
          <a:custGeom>
            <a:avLst/>
            <a:gdLst/>
            <a:ahLst/>
            <a:cxnLst/>
            <a:rect l="l" t="t" r="r" b="b"/>
            <a:pathLst>
              <a:path w="2974340" h="537845">
                <a:moveTo>
                  <a:pt x="0" y="537479"/>
                </a:moveTo>
                <a:lnTo>
                  <a:pt x="2905274" y="12422"/>
                </a:lnTo>
                <a:lnTo>
                  <a:pt x="2974010" y="0"/>
                </a:lnTo>
              </a:path>
            </a:pathLst>
          </a:custGeom>
          <a:ln w="139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227677" y="6015407"/>
            <a:ext cx="572770" cy="525145"/>
          </a:xfrm>
          <a:custGeom>
            <a:avLst/>
            <a:gdLst/>
            <a:ahLst/>
            <a:cxnLst/>
            <a:rect l="l" t="t" r="r" b="b"/>
            <a:pathLst>
              <a:path w="572770" h="525145">
                <a:moveTo>
                  <a:pt x="0" y="0"/>
                </a:moveTo>
                <a:lnTo>
                  <a:pt x="94861" y="524896"/>
                </a:lnTo>
                <a:lnTo>
                  <a:pt x="572326" y="16758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8386823" y="4434057"/>
            <a:ext cx="1280160" cy="3200400"/>
          </a:xfrm>
          <a:custGeom>
            <a:avLst/>
            <a:gdLst/>
            <a:ahLst/>
            <a:cxnLst/>
            <a:rect l="l" t="t" r="r" b="b"/>
            <a:pathLst>
              <a:path w="1280159" h="3200400">
                <a:moveTo>
                  <a:pt x="601311" y="2946400"/>
                </a:moveTo>
                <a:lnTo>
                  <a:pt x="476106" y="2946400"/>
                </a:lnTo>
                <a:lnTo>
                  <a:pt x="478862" y="2984500"/>
                </a:lnTo>
                <a:lnTo>
                  <a:pt x="481976" y="2997200"/>
                </a:lnTo>
                <a:lnTo>
                  <a:pt x="479521" y="3009900"/>
                </a:lnTo>
                <a:lnTo>
                  <a:pt x="465567" y="3035300"/>
                </a:lnTo>
                <a:lnTo>
                  <a:pt x="449730" y="3060700"/>
                </a:lnTo>
                <a:lnTo>
                  <a:pt x="431569" y="3086100"/>
                </a:lnTo>
                <a:lnTo>
                  <a:pt x="417171" y="3111500"/>
                </a:lnTo>
                <a:lnTo>
                  <a:pt x="412625" y="3149600"/>
                </a:lnTo>
                <a:lnTo>
                  <a:pt x="413950" y="3162300"/>
                </a:lnTo>
                <a:lnTo>
                  <a:pt x="417166" y="3162300"/>
                </a:lnTo>
                <a:lnTo>
                  <a:pt x="422942" y="3175000"/>
                </a:lnTo>
                <a:lnTo>
                  <a:pt x="431945" y="3187700"/>
                </a:lnTo>
                <a:lnTo>
                  <a:pt x="454477" y="3200400"/>
                </a:lnTo>
                <a:lnTo>
                  <a:pt x="533565" y="3200400"/>
                </a:lnTo>
                <a:lnTo>
                  <a:pt x="580486" y="3175000"/>
                </a:lnTo>
                <a:lnTo>
                  <a:pt x="595994" y="3162300"/>
                </a:lnTo>
                <a:lnTo>
                  <a:pt x="599279" y="3136900"/>
                </a:lnTo>
                <a:lnTo>
                  <a:pt x="597746" y="3111500"/>
                </a:lnTo>
                <a:lnTo>
                  <a:pt x="598802" y="3086100"/>
                </a:lnTo>
                <a:lnTo>
                  <a:pt x="605657" y="3073400"/>
                </a:lnTo>
                <a:lnTo>
                  <a:pt x="611523" y="3060700"/>
                </a:lnTo>
                <a:lnTo>
                  <a:pt x="614228" y="3035300"/>
                </a:lnTo>
                <a:lnTo>
                  <a:pt x="611598" y="2997200"/>
                </a:lnTo>
                <a:lnTo>
                  <a:pt x="609765" y="2984500"/>
                </a:lnTo>
                <a:lnTo>
                  <a:pt x="607058" y="2971800"/>
                </a:lnTo>
                <a:lnTo>
                  <a:pt x="604048" y="2959100"/>
                </a:lnTo>
                <a:lnTo>
                  <a:pt x="601311" y="2946400"/>
                </a:lnTo>
                <a:close/>
              </a:path>
              <a:path w="1280159" h="3200400">
                <a:moveTo>
                  <a:pt x="1095107" y="2933700"/>
                </a:moveTo>
                <a:lnTo>
                  <a:pt x="968146" y="2933700"/>
                </a:lnTo>
                <a:lnTo>
                  <a:pt x="969819" y="2959100"/>
                </a:lnTo>
                <a:lnTo>
                  <a:pt x="968924" y="2997200"/>
                </a:lnTo>
                <a:lnTo>
                  <a:pt x="963813" y="3022600"/>
                </a:lnTo>
                <a:lnTo>
                  <a:pt x="952840" y="3048000"/>
                </a:lnTo>
                <a:lnTo>
                  <a:pt x="947608" y="3073400"/>
                </a:lnTo>
                <a:lnTo>
                  <a:pt x="952539" y="3098800"/>
                </a:lnTo>
                <a:lnTo>
                  <a:pt x="960631" y="3124200"/>
                </a:lnTo>
                <a:lnTo>
                  <a:pt x="964883" y="3136900"/>
                </a:lnTo>
                <a:lnTo>
                  <a:pt x="978646" y="3136900"/>
                </a:lnTo>
                <a:lnTo>
                  <a:pt x="993688" y="3149600"/>
                </a:lnTo>
                <a:lnTo>
                  <a:pt x="1046576" y="3149600"/>
                </a:lnTo>
                <a:lnTo>
                  <a:pt x="1060356" y="3162300"/>
                </a:lnTo>
                <a:lnTo>
                  <a:pt x="1076539" y="3162300"/>
                </a:lnTo>
                <a:lnTo>
                  <a:pt x="1079751" y="3175000"/>
                </a:lnTo>
                <a:lnTo>
                  <a:pt x="1094997" y="3175000"/>
                </a:lnTo>
                <a:lnTo>
                  <a:pt x="1131740" y="3187700"/>
                </a:lnTo>
                <a:lnTo>
                  <a:pt x="1270453" y="3187700"/>
                </a:lnTo>
                <a:lnTo>
                  <a:pt x="1280155" y="3175000"/>
                </a:lnTo>
                <a:lnTo>
                  <a:pt x="1277814" y="3149600"/>
                </a:lnTo>
                <a:lnTo>
                  <a:pt x="1263720" y="3136900"/>
                </a:lnTo>
                <a:lnTo>
                  <a:pt x="1233523" y="3098800"/>
                </a:lnTo>
                <a:lnTo>
                  <a:pt x="1204003" y="3086100"/>
                </a:lnTo>
                <a:lnTo>
                  <a:pt x="1178247" y="3060700"/>
                </a:lnTo>
                <a:lnTo>
                  <a:pt x="1159340" y="3048000"/>
                </a:lnTo>
                <a:lnTo>
                  <a:pt x="1135416" y="3009900"/>
                </a:lnTo>
                <a:lnTo>
                  <a:pt x="1116685" y="2984500"/>
                </a:lnTo>
                <a:lnTo>
                  <a:pt x="1103224" y="2959100"/>
                </a:lnTo>
                <a:lnTo>
                  <a:pt x="1095107" y="2933700"/>
                </a:lnTo>
                <a:close/>
              </a:path>
              <a:path w="1280159" h="3200400">
                <a:moveTo>
                  <a:pt x="666908" y="0"/>
                </a:moveTo>
                <a:lnTo>
                  <a:pt x="613803" y="0"/>
                </a:lnTo>
                <a:lnTo>
                  <a:pt x="577486" y="12700"/>
                </a:lnTo>
                <a:lnTo>
                  <a:pt x="539030" y="38100"/>
                </a:lnTo>
                <a:lnTo>
                  <a:pt x="501699" y="76200"/>
                </a:lnTo>
                <a:lnTo>
                  <a:pt x="472342" y="139700"/>
                </a:lnTo>
                <a:lnTo>
                  <a:pt x="456507" y="190500"/>
                </a:lnTo>
                <a:lnTo>
                  <a:pt x="427931" y="254000"/>
                </a:lnTo>
                <a:lnTo>
                  <a:pt x="409507" y="304800"/>
                </a:lnTo>
                <a:lnTo>
                  <a:pt x="406412" y="355600"/>
                </a:lnTo>
                <a:lnTo>
                  <a:pt x="412259" y="381000"/>
                </a:lnTo>
                <a:lnTo>
                  <a:pt x="420660" y="419100"/>
                </a:lnTo>
                <a:lnTo>
                  <a:pt x="425228" y="444500"/>
                </a:lnTo>
                <a:lnTo>
                  <a:pt x="419577" y="469900"/>
                </a:lnTo>
                <a:lnTo>
                  <a:pt x="397320" y="495300"/>
                </a:lnTo>
                <a:lnTo>
                  <a:pt x="382854" y="520700"/>
                </a:lnTo>
                <a:lnTo>
                  <a:pt x="381562" y="546100"/>
                </a:lnTo>
                <a:lnTo>
                  <a:pt x="386141" y="571500"/>
                </a:lnTo>
                <a:lnTo>
                  <a:pt x="389290" y="584200"/>
                </a:lnTo>
                <a:lnTo>
                  <a:pt x="365203" y="584200"/>
                </a:lnTo>
                <a:lnTo>
                  <a:pt x="339243" y="596900"/>
                </a:lnTo>
                <a:lnTo>
                  <a:pt x="311758" y="596900"/>
                </a:lnTo>
                <a:lnTo>
                  <a:pt x="284274" y="622300"/>
                </a:lnTo>
                <a:lnTo>
                  <a:pt x="258313" y="660400"/>
                </a:lnTo>
                <a:lnTo>
                  <a:pt x="240486" y="685800"/>
                </a:lnTo>
                <a:lnTo>
                  <a:pt x="218563" y="723900"/>
                </a:lnTo>
                <a:lnTo>
                  <a:pt x="193316" y="762000"/>
                </a:lnTo>
                <a:lnTo>
                  <a:pt x="165515" y="800100"/>
                </a:lnTo>
                <a:lnTo>
                  <a:pt x="105335" y="889000"/>
                </a:lnTo>
                <a:lnTo>
                  <a:pt x="74497" y="939800"/>
                </a:lnTo>
                <a:lnTo>
                  <a:pt x="44188" y="990600"/>
                </a:lnTo>
                <a:lnTo>
                  <a:pt x="15179" y="1028700"/>
                </a:lnTo>
                <a:lnTo>
                  <a:pt x="13473" y="1028700"/>
                </a:lnTo>
                <a:lnTo>
                  <a:pt x="12670" y="1041400"/>
                </a:lnTo>
                <a:lnTo>
                  <a:pt x="7904" y="1041400"/>
                </a:lnTo>
                <a:lnTo>
                  <a:pt x="2253" y="1054100"/>
                </a:lnTo>
                <a:lnTo>
                  <a:pt x="0" y="1079500"/>
                </a:lnTo>
                <a:lnTo>
                  <a:pt x="1510" y="1092200"/>
                </a:lnTo>
                <a:lnTo>
                  <a:pt x="7151" y="1104900"/>
                </a:lnTo>
                <a:lnTo>
                  <a:pt x="18125" y="1130300"/>
                </a:lnTo>
                <a:lnTo>
                  <a:pt x="27575" y="1155700"/>
                </a:lnTo>
                <a:lnTo>
                  <a:pt x="38229" y="1193800"/>
                </a:lnTo>
                <a:lnTo>
                  <a:pt x="52816" y="1231900"/>
                </a:lnTo>
                <a:lnTo>
                  <a:pt x="74607" y="1282700"/>
                </a:lnTo>
                <a:lnTo>
                  <a:pt x="103576" y="1320800"/>
                </a:lnTo>
                <a:lnTo>
                  <a:pt x="135707" y="1371600"/>
                </a:lnTo>
                <a:lnTo>
                  <a:pt x="166981" y="1422400"/>
                </a:lnTo>
                <a:lnTo>
                  <a:pt x="172800" y="1435100"/>
                </a:lnTo>
                <a:lnTo>
                  <a:pt x="178072" y="1447800"/>
                </a:lnTo>
                <a:lnTo>
                  <a:pt x="186205" y="1460500"/>
                </a:lnTo>
                <a:lnTo>
                  <a:pt x="200605" y="1485900"/>
                </a:lnTo>
                <a:lnTo>
                  <a:pt x="211995" y="1498600"/>
                </a:lnTo>
                <a:lnTo>
                  <a:pt x="271361" y="1498600"/>
                </a:lnTo>
                <a:lnTo>
                  <a:pt x="266826" y="1549400"/>
                </a:lnTo>
                <a:lnTo>
                  <a:pt x="265090" y="1600200"/>
                </a:lnTo>
                <a:lnTo>
                  <a:pt x="265891" y="1651000"/>
                </a:lnTo>
                <a:lnTo>
                  <a:pt x="268967" y="1701800"/>
                </a:lnTo>
                <a:lnTo>
                  <a:pt x="274056" y="1752600"/>
                </a:lnTo>
                <a:lnTo>
                  <a:pt x="286033" y="1841500"/>
                </a:lnTo>
                <a:lnTo>
                  <a:pt x="295409" y="1879600"/>
                </a:lnTo>
                <a:lnTo>
                  <a:pt x="307922" y="1943100"/>
                </a:lnTo>
                <a:lnTo>
                  <a:pt x="322471" y="1993900"/>
                </a:lnTo>
                <a:lnTo>
                  <a:pt x="337953" y="2070100"/>
                </a:lnTo>
                <a:lnTo>
                  <a:pt x="353267" y="2133600"/>
                </a:lnTo>
                <a:lnTo>
                  <a:pt x="367310" y="2197100"/>
                </a:lnTo>
                <a:lnTo>
                  <a:pt x="378980" y="2247900"/>
                </a:lnTo>
                <a:lnTo>
                  <a:pt x="387176" y="2286000"/>
                </a:lnTo>
                <a:lnTo>
                  <a:pt x="390796" y="2311400"/>
                </a:lnTo>
                <a:lnTo>
                  <a:pt x="393719" y="2387600"/>
                </a:lnTo>
                <a:lnTo>
                  <a:pt x="397580" y="2451100"/>
                </a:lnTo>
                <a:lnTo>
                  <a:pt x="402240" y="2514600"/>
                </a:lnTo>
                <a:lnTo>
                  <a:pt x="407564" y="2578100"/>
                </a:lnTo>
                <a:lnTo>
                  <a:pt x="413413" y="2628900"/>
                </a:lnTo>
                <a:lnTo>
                  <a:pt x="419650" y="2679700"/>
                </a:lnTo>
                <a:lnTo>
                  <a:pt x="426139" y="2730500"/>
                </a:lnTo>
                <a:lnTo>
                  <a:pt x="432741" y="2781300"/>
                </a:lnTo>
                <a:lnTo>
                  <a:pt x="439319" y="2819400"/>
                </a:lnTo>
                <a:lnTo>
                  <a:pt x="445736" y="2857500"/>
                </a:lnTo>
                <a:lnTo>
                  <a:pt x="451855" y="2895600"/>
                </a:lnTo>
                <a:lnTo>
                  <a:pt x="457538" y="2933700"/>
                </a:lnTo>
                <a:lnTo>
                  <a:pt x="459145" y="2933700"/>
                </a:lnTo>
                <a:lnTo>
                  <a:pt x="462406" y="2946400"/>
                </a:lnTo>
                <a:lnTo>
                  <a:pt x="609340" y="2946400"/>
                </a:lnTo>
                <a:lnTo>
                  <a:pt x="615613" y="2933700"/>
                </a:lnTo>
                <a:lnTo>
                  <a:pt x="616173" y="2882900"/>
                </a:lnTo>
                <a:lnTo>
                  <a:pt x="616442" y="2844800"/>
                </a:lnTo>
                <a:lnTo>
                  <a:pt x="616108" y="2794000"/>
                </a:lnTo>
                <a:lnTo>
                  <a:pt x="614861" y="2730500"/>
                </a:lnTo>
                <a:lnTo>
                  <a:pt x="613546" y="2679700"/>
                </a:lnTo>
                <a:lnTo>
                  <a:pt x="612702" y="2628900"/>
                </a:lnTo>
                <a:lnTo>
                  <a:pt x="611558" y="2590800"/>
                </a:lnTo>
                <a:lnTo>
                  <a:pt x="609340" y="2527300"/>
                </a:lnTo>
                <a:lnTo>
                  <a:pt x="606041" y="2489200"/>
                </a:lnTo>
                <a:lnTo>
                  <a:pt x="602215" y="2451100"/>
                </a:lnTo>
                <a:lnTo>
                  <a:pt x="597937" y="2425700"/>
                </a:lnTo>
                <a:lnTo>
                  <a:pt x="593282" y="2374900"/>
                </a:lnTo>
                <a:lnTo>
                  <a:pt x="591540" y="2349500"/>
                </a:lnTo>
                <a:lnTo>
                  <a:pt x="590296" y="2324100"/>
                </a:lnTo>
                <a:lnTo>
                  <a:pt x="590106" y="2298700"/>
                </a:lnTo>
                <a:lnTo>
                  <a:pt x="591526" y="2273300"/>
                </a:lnTo>
                <a:lnTo>
                  <a:pt x="598802" y="2146300"/>
                </a:lnTo>
                <a:lnTo>
                  <a:pt x="599651" y="2082800"/>
                </a:lnTo>
                <a:lnTo>
                  <a:pt x="600836" y="2032000"/>
                </a:lnTo>
                <a:lnTo>
                  <a:pt x="602380" y="1981200"/>
                </a:lnTo>
                <a:lnTo>
                  <a:pt x="604306" y="1930400"/>
                </a:lnTo>
                <a:lnTo>
                  <a:pt x="606636" y="1892300"/>
                </a:lnTo>
                <a:lnTo>
                  <a:pt x="612603" y="1778000"/>
                </a:lnTo>
                <a:lnTo>
                  <a:pt x="614724" y="1765300"/>
                </a:lnTo>
                <a:lnTo>
                  <a:pt x="965223" y="1765300"/>
                </a:lnTo>
                <a:lnTo>
                  <a:pt x="960307" y="1727200"/>
                </a:lnTo>
                <a:lnTo>
                  <a:pt x="952840" y="1663700"/>
                </a:lnTo>
                <a:lnTo>
                  <a:pt x="943441" y="1625600"/>
                </a:lnTo>
                <a:lnTo>
                  <a:pt x="931738" y="1574800"/>
                </a:lnTo>
                <a:lnTo>
                  <a:pt x="918980" y="1536700"/>
                </a:lnTo>
                <a:lnTo>
                  <a:pt x="906421" y="1485900"/>
                </a:lnTo>
                <a:lnTo>
                  <a:pt x="921240" y="1485900"/>
                </a:lnTo>
                <a:lnTo>
                  <a:pt x="932014" y="1473200"/>
                </a:lnTo>
                <a:lnTo>
                  <a:pt x="957143" y="1473200"/>
                </a:lnTo>
                <a:lnTo>
                  <a:pt x="976476" y="1460500"/>
                </a:lnTo>
                <a:lnTo>
                  <a:pt x="992647" y="1435100"/>
                </a:lnTo>
                <a:lnTo>
                  <a:pt x="1008292" y="1422400"/>
                </a:lnTo>
                <a:lnTo>
                  <a:pt x="1032491" y="1384300"/>
                </a:lnTo>
                <a:lnTo>
                  <a:pt x="1053180" y="1358900"/>
                </a:lnTo>
                <a:lnTo>
                  <a:pt x="247273" y="1358900"/>
                </a:lnTo>
                <a:lnTo>
                  <a:pt x="227647" y="1333500"/>
                </a:lnTo>
                <a:lnTo>
                  <a:pt x="210746" y="1282700"/>
                </a:lnTo>
                <a:lnTo>
                  <a:pt x="195711" y="1231900"/>
                </a:lnTo>
                <a:lnTo>
                  <a:pt x="181679" y="1168400"/>
                </a:lnTo>
                <a:lnTo>
                  <a:pt x="167790" y="1130300"/>
                </a:lnTo>
                <a:lnTo>
                  <a:pt x="153182" y="1092200"/>
                </a:lnTo>
                <a:lnTo>
                  <a:pt x="152671" y="1066800"/>
                </a:lnTo>
                <a:lnTo>
                  <a:pt x="170093" y="1041400"/>
                </a:lnTo>
                <a:lnTo>
                  <a:pt x="197753" y="1016000"/>
                </a:lnTo>
                <a:lnTo>
                  <a:pt x="227954" y="977900"/>
                </a:lnTo>
                <a:lnTo>
                  <a:pt x="247614" y="952500"/>
                </a:lnTo>
                <a:lnTo>
                  <a:pt x="264310" y="939800"/>
                </a:lnTo>
                <a:lnTo>
                  <a:pt x="281458" y="914400"/>
                </a:lnTo>
                <a:lnTo>
                  <a:pt x="302474" y="889000"/>
                </a:lnTo>
                <a:lnTo>
                  <a:pt x="304883" y="889000"/>
                </a:lnTo>
                <a:lnTo>
                  <a:pt x="314117" y="876300"/>
                </a:lnTo>
                <a:lnTo>
                  <a:pt x="898239" y="876300"/>
                </a:lnTo>
                <a:lnTo>
                  <a:pt x="912554" y="850900"/>
                </a:lnTo>
                <a:lnTo>
                  <a:pt x="1173643" y="850900"/>
                </a:lnTo>
                <a:lnTo>
                  <a:pt x="1144703" y="812800"/>
                </a:lnTo>
                <a:lnTo>
                  <a:pt x="1117890" y="774700"/>
                </a:lnTo>
                <a:lnTo>
                  <a:pt x="1087463" y="749300"/>
                </a:lnTo>
                <a:lnTo>
                  <a:pt x="1047684" y="698500"/>
                </a:lnTo>
                <a:lnTo>
                  <a:pt x="1034427" y="685800"/>
                </a:lnTo>
                <a:lnTo>
                  <a:pt x="1011403" y="647700"/>
                </a:lnTo>
                <a:lnTo>
                  <a:pt x="982055" y="609600"/>
                </a:lnTo>
                <a:lnTo>
                  <a:pt x="949828" y="584200"/>
                </a:lnTo>
                <a:lnTo>
                  <a:pt x="915171" y="571500"/>
                </a:lnTo>
                <a:lnTo>
                  <a:pt x="878067" y="571500"/>
                </a:lnTo>
                <a:lnTo>
                  <a:pt x="848491" y="558800"/>
                </a:lnTo>
                <a:lnTo>
                  <a:pt x="836416" y="558800"/>
                </a:lnTo>
                <a:lnTo>
                  <a:pt x="836888" y="546100"/>
                </a:lnTo>
                <a:lnTo>
                  <a:pt x="829316" y="520700"/>
                </a:lnTo>
                <a:lnTo>
                  <a:pt x="820087" y="495300"/>
                </a:lnTo>
                <a:lnTo>
                  <a:pt x="815591" y="469900"/>
                </a:lnTo>
                <a:lnTo>
                  <a:pt x="819131" y="444500"/>
                </a:lnTo>
                <a:lnTo>
                  <a:pt x="827788" y="431800"/>
                </a:lnTo>
                <a:lnTo>
                  <a:pt x="838614" y="406400"/>
                </a:lnTo>
                <a:lnTo>
                  <a:pt x="848661" y="393700"/>
                </a:lnTo>
                <a:lnTo>
                  <a:pt x="854982" y="368300"/>
                </a:lnTo>
                <a:lnTo>
                  <a:pt x="854630" y="330200"/>
                </a:lnTo>
                <a:lnTo>
                  <a:pt x="844656" y="279400"/>
                </a:lnTo>
                <a:lnTo>
                  <a:pt x="822115" y="203200"/>
                </a:lnTo>
                <a:lnTo>
                  <a:pt x="814099" y="177800"/>
                </a:lnTo>
                <a:lnTo>
                  <a:pt x="800259" y="127000"/>
                </a:lnTo>
                <a:lnTo>
                  <a:pt x="777839" y="88900"/>
                </a:lnTo>
                <a:lnTo>
                  <a:pt x="744081" y="50800"/>
                </a:lnTo>
                <a:lnTo>
                  <a:pt x="737431" y="50800"/>
                </a:lnTo>
                <a:lnTo>
                  <a:pt x="729427" y="38100"/>
                </a:lnTo>
                <a:lnTo>
                  <a:pt x="715978" y="38100"/>
                </a:lnTo>
                <a:lnTo>
                  <a:pt x="707836" y="25400"/>
                </a:lnTo>
                <a:lnTo>
                  <a:pt x="697812" y="25400"/>
                </a:lnTo>
                <a:lnTo>
                  <a:pt x="685831" y="12700"/>
                </a:lnTo>
                <a:lnTo>
                  <a:pt x="671818" y="12700"/>
                </a:lnTo>
                <a:lnTo>
                  <a:pt x="666908" y="0"/>
                </a:lnTo>
                <a:close/>
              </a:path>
              <a:path w="1280159" h="3200400">
                <a:moveTo>
                  <a:pt x="965223" y="1765300"/>
                </a:moveTo>
                <a:lnTo>
                  <a:pt x="626904" y="1765300"/>
                </a:lnTo>
                <a:lnTo>
                  <a:pt x="650908" y="1816100"/>
                </a:lnTo>
                <a:lnTo>
                  <a:pt x="671135" y="1866900"/>
                </a:lnTo>
                <a:lnTo>
                  <a:pt x="689397" y="1917700"/>
                </a:lnTo>
                <a:lnTo>
                  <a:pt x="707505" y="1955800"/>
                </a:lnTo>
                <a:lnTo>
                  <a:pt x="727270" y="2006600"/>
                </a:lnTo>
                <a:lnTo>
                  <a:pt x="744257" y="2057400"/>
                </a:lnTo>
                <a:lnTo>
                  <a:pt x="765165" y="2120900"/>
                </a:lnTo>
                <a:lnTo>
                  <a:pt x="787062" y="2184400"/>
                </a:lnTo>
                <a:lnTo>
                  <a:pt x="807019" y="2247900"/>
                </a:lnTo>
                <a:lnTo>
                  <a:pt x="822105" y="2286000"/>
                </a:lnTo>
                <a:lnTo>
                  <a:pt x="829390" y="2324100"/>
                </a:lnTo>
                <a:lnTo>
                  <a:pt x="836049" y="2374900"/>
                </a:lnTo>
                <a:lnTo>
                  <a:pt x="843592" y="2425700"/>
                </a:lnTo>
                <a:lnTo>
                  <a:pt x="851436" y="2476500"/>
                </a:lnTo>
                <a:lnTo>
                  <a:pt x="858998" y="2540000"/>
                </a:lnTo>
                <a:lnTo>
                  <a:pt x="867471" y="2590800"/>
                </a:lnTo>
                <a:lnTo>
                  <a:pt x="878886" y="2654300"/>
                </a:lnTo>
                <a:lnTo>
                  <a:pt x="892113" y="2717800"/>
                </a:lnTo>
                <a:lnTo>
                  <a:pt x="906019" y="2768600"/>
                </a:lnTo>
                <a:lnTo>
                  <a:pt x="919474" y="2819400"/>
                </a:lnTo>
                <a:lnTo>
                  <a:pt x="931346" y="2857500"/>
                </a:lnTo>
                <a:lnTo>
                  <a:pt x="940503" y="2895600"/>
                </a:lnTo>
                <a:lnTo>
                  <a:pt x="945814" y="2921000"/>
                </a:lnTo>
                <a:lnTo>
                  <a:pt x="947420" y="2921000"/>
                </a:lnTo>
                <a:lnTo>
                  <a:pt x="948172" y="2933700"/>
                </a:lnTo>
                <a:lnTo>
                  <a:pt x="1110412" y="2933700"/>
                </a:lnTo>
                <a:lnTo>
                  <a:pt x="1109556" y="2921000"/>
                </a:lnTo>
                <a:lnTo>
                  <a:pt x="1107251" y="2882900"/>
                </a:lnTo>
                <a:lnTo>
                  <a:pt x="1103892" y="2844800"/>
                </a:lnTo>
                <a:lnTo>
                  <a:pt x="1099874" y="2806700"/>
                </a:lnTo>
                <a:lnTo>
                  <a:pt x="1093406" y="2743200"/>
                </a:lnTo>
                <a:lnTo>
                  <a:pt x="1088276" y="2692400"/>
                </a:lnTo>
                <a:lnTo>
                  <a:pt x="1084217" y="2641600"/>
                </a:lnTo>
                <a:lnTo>
                  <a:pt x="1080960" y="2603500"/>
                </a:lnTo>
                <a:lnTo>
                  <a:pt x="1075787" y="2527300"/>
                </a:lnTo>
                <a:lnTo>
                  <a:pt x="1066638" y="2438400"/>
                </a:lnTo>
                <a:lnTo>
                  <a:pt x="1053857" y="2387600"/>
                </a:lnTo>
                <a:lnTo>
                  <a:pt x="1041377" y="2336800"/>
                </a:lnTo>
                <a:lnTo>
                  <a:pt x="1033131" y="2298700"/>
                </a:lnTo>
                <a:lnTo>
                  <a:pt x="1022203" y="2247900"/>
                </a:lnTo>
                <a:lnTo>
                  <a:pt x="1005431" y="2159000"/>
                </a:lnTo>
                <a:lnTo>
                  <a:pt x="998517" y="2108200"/>
                </a:lnTo>
                <a:lnTo>
                  <a:pt x="991871" y="2070100"/>
                </a:lnTo>
                <a:lnTo>
                  <a:pt x="984957" y="2006600"/>
                </a:lnTo>
                <a:lnTo>
                  <a:pt x="983388" y="1981200"/>
                </a:lnTo>
                <a:lnTo>
                  <a:pt x="980766" y="1943100"/>
                </a:lnTo>
                <a:lnTo>
                  <a:pt x="977119" y="1892300"/>
                </a:lnTo>
                <a:lnTo>
                  <a:pt x="972475" y="1841500"/>
                </a:lnTo>
                <a:lnTo>
                  <a:pt x="966861" y="1778000"/>
                </a:lnTo>
                <a:lnTo>
                  <a:pt x="965223" y="1765300"/>
                </a:lnTo>
                <a:close/>
              </a:path>
              <a:path w="1280159" h="3200400">
                <a:moveTo>
                  <a:pt x="921240" y="1485900"/>
                </a:moveTo>
                <a:lnTo>
                  <a:pt x="906421" y="1485900"/>
                </a:lnTo>
                <a:lnTo>
                  <a:pt x="909968" y="1498600"/>
                </a:lnTo>
                <a:lnTo>
                  <a:pt x="914400" y="1498600"/>
                </a:lnTo>
                <a:lnTo>
                  <a:pt x="921240" y="1485900"/>
                </a:lnTo>
                <a:close/>
              </a:path>
              <a:path w="1280159" h="3200400">
                <a:moveTo>
                  <a:pt x="1173643" y="850900"/>
                </a:moveTo>
                <a:lnTo>
                  <a:pt x="956101" y="850900"/>
                </a:lnTo>
                <a:lnTo>
                  <a:pt x="991394" y="889000"/>
                </a:lnTo>
                <a:lnTo>
                  <a:pt x="1035843" y="939800"/>
                </a:lnTo>
                <a:lnTo>
                  <a:pt x="1079682" y="990600"/>
                </a:lnTo>
                <a:lnTo>
                  <a:pt x="1113147" y="1028700"/>
                </a:lnTo>
                <a:lnTo>
                  <a:pt x="1126471" y="1054100"/>
                </a:lnTo>
                <a:lnTo>
                  <a:pt x="1122820" y="1066800"/>
                </a:lnTo>
                <a:lnTo>
                  <a:pt x="1111717" y="1092200"/>
                </a:lnTo>
                <a:lnTo>
                  <a:pt x="1092936" y="1130300"/>
                </a:lnTo>
                <a:lnTo>
                  <a:pt x="1066252" y="1168400"/>
                </a:lnTo>
                <a:lnTo>
                  <a:pt x="1045615" y="1206500"/>
                </a:lnTo>
                <a:lnTo>
                  <a:pt x="1023998" y="1231900"/>
                </a:lnTo>
                <a:lnTo>
                  <a:pt x="1000425" y="1270000"/>
                </a:lnTo>
                <a:lnTo>
                  <a:pt x="973916" y="1308100"/>
                </a:lnTo>
                <a:lnTo>
                  <a:pt x="969861" y="1320800"/>
                </a:lnTo>
                <a:lnTo>
                  <a:pt x="962022" y="1333500"/>
                </a:lnTo>
                <a:lnTo>
                  <a:pt x="951475" y="1333500"/>
                </a:lnTo>
                <a:lnTo>
                  <a:pt x="939290" y="1346200"/>
                </a:lnTo>
                <a:lnTo>
                  <a:pt x="273193" y="1346200"/>
                </a:lnTo>
                <a:lnTo>
                  <a:pt x="247273" y="1358900"/>
                </a:lnTo>
                <a:lnTo>
                  <a:pt x="1053180" y="1358900"/>
                </a:lnTo>
                <a:lnTo>
                  <a:pt x="1063525" y="1346200"/>
                </a:lnTo>
                <a:lnTo>
                  <a:pt x="1098664" y="1308100"/>
                </a:lnTo>
                <a:lnTo>
                  <a:pt x="1135177" y="1257300"/>
                </a:lnTo>
                <a:lnTo>
                  <a:pt x="1170336" y="1219200"/>
                </a:lnTo>
                <a:lnTo>
                  <a:pt x="1201411" y="1181100"/>
                </a:lnTo>
                <a:lnTo>
                  <a:pt x="1225670" y="1143000"/>
                </a:lnTo>
                <a:lnTo>
                  <a:pt x="1240385" y="1117600"/>
                </a:lnTo>
                <a:lnTo>
                  <a:pt x="1249302" y="1092200"/>
                </a:lnTo>
                <a:lnTo>
                  <a:pt x="1258802" y="1066800"/>
                </a:lnTo>
                <a:lnTo>
                  <a:pt x="1266496" y="1041400"/>
                </a:lnTo>
                <a:lnTo>
                  <a:pt x="1269993" y="1028700"/>
                </a:lnTo>
                <a:lnTo>
                  <a:pt x="1265693" y="1003300"/>
                </a:lnTo>
                <a:lnTo>
                  <a:pt x="1254787" y="977900"/>
                </a:lnTo>
                <a:lnTo>
                  <a:pt x="1242076" y="952500"/>
                </a:lnTo>
                <a:lnTo>
                  <a:pt x="1232356" y="939800"/>
                </a:lnTo>
                <a:lnTo>
                  <a:pt x="1220472" y="914400"/>
                </a:lnTo>
                <a:lnTo>
                  <a:pt x="1204806" y="889000"/>
                </a:lnTo>
                <a:lnTo>
                  <a:pt x="1188236" y="863600"/>
                </a:lnTo>
                <a:lnTo>
                  <a:pt x="1173643" y="850900"/>
                </a:lnTo>
                <a:close/>
              </a:path>
              <a:path w="1280159" h="3200400">
                <a:moveTo>
                  <a:pt x="935316" y="1333500"/>
                </a:moveTo>
                <a:lnTo>
                  <a:pt x="314794" y="1333500"/>
                </a:lnTo>
                <a:lnTo>
                  <a:pt x="296854" y="1346200"/>
                </a:lnTo>
                <a:lnTo>
                  <a:pt x="939290" y="1346200"/>
                </a:lnTo>
                <a:lnTo>
                  <a:pt x="935316" y="1333500"/>
                </a:lnTo>
                <a:close/>
              </a:path>
              <a:path w="1280159" h="3200400">
                <a:moveTo>
                  <a:pt x="898239" y="876300"/>
                </a:moveTo>
                <a:lnTo>
                  <a:pt x="329594" y="876300"/>
                </a:lnTo>
                <a:lnTo>
                  <a:pt x="335432" y="889000"/>
                </a:lnTo>
                <a:lnTo>
                  <a:pt x="339972" y="889000"/>
                </a:lnTo>
                <a:lnTo>
                  <a:pt x="342620" y="901700"/>
                </a:lnTo>
                <a:lnTo>
                  <a:pt x="344375" y="914400"/>
                </a:lnTo>
                <a:lnTo>
                  <a:pt x="346911" y="927100"/>
                </a:lnTo>
                <a:lnTo>
                  <a:pt x="349748" y="939800"/>
                </a:lnTo>
                <a:lnTo>
                  <a:pt x="352406" y="965200"/>
                </a:lnTo>
                <a:lnTo>
                  <a:pt x="361327" y="1003300"/>
                </a:lnTo>
                <a:lnTo>
                  <a:pt x="370898" y="1028700"/>
                </a:lnTo>
                <a:lnTo>
                  <a:pt x="378813" y="1054100"/>
                </a:lnTo>
                <a:lnTo>
                  <a:pt x="382767" y="1079500"/>
                </a:lnTo>
                <a:lnTo>
                  <a:pt x="382841" y="1155700"/>
                </a:lnTo>
                <a:lnTo>
                  <a:pt x="376336" y="1206500"/>
                </a:lnTo>
                <a:lnTo>
                  <a:pt x="365203" y="1244600"/>
                </a:lnTo>
                <a:lnTo>
                  <a:pt x="351393" y="1270000"/>
                </a:lnTo>
                <a:lnTo>
                  <a:pt x="336859" y="1295400"/>
                </a:lnTo>
                <a:lnTo>
                  <a:pt x="323551" y="1333500"/>
                </a:lnTo>
                <a:lnTo>
                  <a:pt x="910244" y="1333500"/>
                </a:lnTo>
                <a:lnTo>
                  <a:pt x="893625" y="1320800"/>
                </a:lnTo>
                <a:lnTo>
                  <a:pt x="877917" y="1308100"/>
                </a:lnTo>
                <a:lnTo>
                  <a:pt x="846102" y="1308100"/>
                </a:lnTo>
                <a:lnTo>
                  <a:pt x="838825" y="1282700"/>
                </a:lnTo>
                <a:lnTo>
                  <a:pt x="831850" y="1244600"/>
                </a:lnTo>
                <a:lnTo>
                  <a:pt x="829390" y="1193800"/>
                </a:lnTo>
                <a:lnTo>
                  <a:pt x="833107" y="1117600"/>
                </a:lnTo>
                <a:lnTo>
                  <a:pt x="840502" y="1066800"/>
                </a:lnTo>
                <a:lnTo>
                  <a:pt x="850278" y="1016000"/>
                </a:lnTo>
                <a:lnTo>
                  <a:pt x="861141" y="977900"/>
                </a:lnTo>
                <a:lnTo>
                  <a:pt x="871794" y="952500"/>
                </a:lnTo>
                <a:lnTo>
                  <a:pt x="885005" y="901700"/>
                </a:lnTo>
                <a:lnTo>
                  <a:pt x="898239" y="876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9755399" y="4449315"/>
            <a:ext cx="1043305" cy="3175000"/>
          </a:xfrm>
          <a:custGeom>
            <a:avLst/>
            <a:gdLst/>
            <a:ahLst/>
            <a:cxnLst/>
            <a:rect l="l" t="t" r="r" b="b"/>
            <a:pathLst>
              <a:path w="1043304" h="3175000">
                <a:moveTo>
                  <a:pt x="866847" y="1790700"/>
                </a:moveTo>
                <a:lnTo>
                  <a:pt x="289931" y="1790700"/>
                </a:lnTo>
                <a:lnTo>
                  <a:pt x="300675" y="1892300"/>
                </a:lnTo>
                <a:lnTo>
                  <a:pt x="309618" y="1955800"/>
                </a:lnTo>
                <a:lnTo>
                  <a:pt x="316765" y="2019300"/>
                </a:lnTo>
                <a:lnTo>
                  <a:pt x="322122" y="2057399"/>
                </a:lnTo>
                <a:lnTo>
                  <a:pt x="325693" y="2095499"/>
                </a:lnTo>
                <a:lnTo>
                  <a:pt x="327486" y="2120899"/>
                </a:lnTo>
                <a:lnTo>
                  <a:pt x="327504" y="2146299"/>
                </a:lnTo>
                <a:lnTo>
                  <a:pt x="320159" y="2209799"/>
                </a:lnTo>
                <a:lnTo>
                  <a:pt x="305224" y="2260599"/>
                </a:lnTo>
                <a:lnTo>
                  <a:pt x="286810" y="2298699"/>
                </a:lnTo>
                <a:lnTo>
                  <a:pt x="269028" y="2349499"/>
                </a:lnTo>
                <a:lnTo>
                  <a:pt x="256361" y="2387599"/>
                </a:lnTo>
                <a:lnTo>
                  <a:pt x="246625" y="2412999"/>
                </a:lnTo>
                <a:lnTo>
                  <a:pt x="238324" y="2438399"/>
                </a:lnTo>
                <a:lnTo>
                  <a:pt x="229961" y="2489199"/>
                </a:lnTo>
                <a:lnTo>
                  <a:pt x="220470" y="2539999"/>
                </a:lnTo>
                <a:lnTo>
                  <a:pt x="214424" y="2590799"/>
                </a:lnTo>
                <a:lnTo>
                  <a:pt x="211100" y="2641599"/>
                </a:lnTo>
                <a:lnTo>
                  <a:pt x="209775" y="2679699"/>
                </a:lnTo>
                <a:lnTo>
                  <a:pt x="209725" y="2730499"/>
                </a:lnTo>
                <a:lnTo>
                  <a:pt x="210225" y="2781299"/>
                </a:lnTo>
                <a:lnTo>
                  <a:pt x="210552" y="2832099"/>
                </a:lnTo>
                <a:lnTo>
                  <a:pt x="207154" y="2870199"/>
                </a:lnTo>
                <a:lnTo>
                  <a:pt x="206364" y="2895599"/>
                </a:lnTo>
                <a:lnTo>
                  <a:pt x="206859" y="2920999"/>
                </a:lnTo>
                <a:lnTo>
                  <a:pt x="207317" y="2920999"/>
                </a:lnTo>
                <a:lnTo>
                  <a:pt x="211785" y="2946399"/>
                </a:lnTo>
                <a:lnTo>
                  <a:pt x="216861" y="2946399"/>
                </a:lnTo>
                <a:lnTo>
                  <a:pt x="220338" y="2959099"/>
                </a:lnTo>
                <a:lnTo>
                  <a:pt x="220008" y="2959099"/>
                </a:lnTo>
                <a:lnTo>
                  <a:pt x="213692" y="2984499"/>
                </a:lnTo>
                <a:lnTo>
                  <a:pt x="212058" y="3009899"/>
                </a:lnTo>
                <a:lnTo>
                  <a:pt x="212035" y="3035299"/>
                </a:lnTo>
                <a:lnTo>
                  <a:pt x="210552" y="3047999"/>
                </a:lnTo>
                <a:lnTo>
                  <a:pt x="208657" y="3073399"/>
                </a:lnTo>
                <a:lnTo>
                  <a:pt x="209155" y="3086099"/>
                </a:lnTo>
                <a:lnTo>
                  <a:pt x="210351" y="3098799"/>
                </a:lnTo>
                <a:lnTo>
                  <a:pt x="210552" y="3111499"/>
                </a:lnTo>
                <a:lnTo>
                  <a:pt x="211153" y="3111499"/>
                </a:lnTo>
                <a:lnTo>
                  <a:pt x="213771" y="3124199"/>
                </a:lnTo>
                <a:lnTo>
                  <a:pt x="219632" y="3136899"/>
                </a:lnTo>
                <a:lnTo>
                  <a:pt x="229961" y="3149599"/>
                </a:lnTo>
                <a:lnTo>
                  <a:pt x="256179" y="3162299"/>
                </a:lnTo>
                <a:lnTo>
                  <a:pt x="300389" y="3174999"/>
                </a:lnTo>
                <a:lnTo>
                  <a:pt x="418079" y="3174999"/>
                </a:lnTo>
                <a:lnTo>
                  <a:pt x="442573" y="3162299"/>
                </a:lnTo>
                <a:lnTo>
                  <a:pt x="451173" y="3136899"/>
                </a:lnTo>
                <a:lnTo>
                  <a:pt x="451065" y="3124199"/>
                </a:lnTo>
                <a:lnTo>
                  <a:pt x="449433" y="3098799"/>
                </a:lnTo>
                <a:lnTo>
                  <a:pt x="445716" y="3086099"/>
                </a:lnTo>
                <a:lnTo>
                  <a:pt x="437365" y="3060699"/>
                </a:lnTo>
                <a:lnTo>
                  <a:pt x="428578" y="3047999"/>
                </a:lnTo>
                <a:lnTo>
                  <a:pt x="423554" y="3035299"/>
                </a:lnTo>
                <a:lnTo>
                  <a:pt x="421519" y="3009899"/>
                </a:lnTo>
                <a:lnTo>
                  <a:pt x="419445" y="2997199"/>
                </a:lnTo>
                <a:lnTo>
                  <a:pt x="416067" y="2984499"/>
                </a:lnTo>
                <a:lnTo>
                  <a:pt x="410117" y="2959099"/>
                </a:lnTo>
                <a:lnTo>
                  <a:pt x="408328" y="2946399"/>
                </a:lnTo>
                <a:lnTo>
                  <a:pt x="409653" y="2933699"/>
                </a:lnTo>
                <a:lnTo>
                  <a:pt x="413886" y="2920999"/>
                </a:lnTo>
                <a:lnTo>
                  <a:pt x="420817" y="2908299"/>
                </a:lnTo>
                <a:lnTo>
                  <a:pt x="424948" y="2908299"/>
                </a:lnTo>
                <a:lnTo>
                  <a:pt x="428352" y="2895599"/>
                </a:lnTo>
                <a:lnTo>
                  <a:pt x="430664" y="2882899"/>
                </a:lnTo>
                <a:lnTo>
                  <a:pt x="431517" y="2882899"/>
                </a:lnTo>
                <a:lnTo>
                  <a:pt x="430821" y="2844799"/>
                </a:lnTo>
                <a:lnTo>
                  <a:pt x="431344" y="2781299"/>
                </a:lnTo>
                <a:lnTo>
                  <a:pt x="436618" y="2717799"/>
                </a:lnTo>
                <a:lnTo>
                  <a:pt x="447939" y="2641599"/>
                </a:lnTo>
                <a:lnTo>
                  <a:pt x="454066" y="2603499"/>
                </a:lnTo>
                <a:lnTo>
                  <a:pt x="460648" y="2565399"/>
                </a:lnTo>
                <a:lnTo>
                  <a:pt x="468154" y="2514599"/>
                </a:lnTo>
                <a:lnTo>
                  <a:pt x="477053" y="2463799"/>
                </a:lnTo>
                <a:lnTo>
                  <a:pt x="482738" y="2425699"/>
                </a:lnTo>
                <a:lnTo>
                  <a:pt x="491210" y="2387599"/>
                </a:lnTo>
                <a:lnTo>
                  <a:pt x="500753" y="2349499"/>
                </a:lnTo>
                <a:lnTo>
                  <a:pt x="509650" y="2311399"/>
                </a:lnTo>
                <a:lnTo>
                  <a:pt x="526628" y="2260599"/>
                </a:lnTo>
                <a:lnTo>
                  <a:pt x="541015" y="2209799"/>
                </a:lnTo>
                <a:lnTo>
                  <a:pt x="553107" y="2146299"/>
                </a:lnTo>
                <a:lnTo>
                  <a:pt x="563201" y="2095499"/>
                </a:lnTo>
                <a:lnTo>
                  <a:pt x="571593" y="2044700"/>
                </a:lnTo>
                <a:lnTo>
                  <a:pt x="578580" y="1993900"/>
                </a:lnTo>
                <a:lnTo>
                  <a:pt x="589525" y="1917700"/>
                </a:lnTo>
                <a:lnTo>
                  <a:pt x="590681" y="1905000"/>
                </a:lnTo>
                <a:lnTo>
                  <a:pt x="871439" y="1905000"/>
                </a:lnTo>
                <a:lnTo>
                  <a:pt x="870675" y="1866900"/>
                </a:lnTo>
                <a:lnTo>
                  <a:pt x="868558" y="1816100"/>
                </a:lnTo>
                <a:lnTo>
                  <a:pt x="866847" y="1790700"/>
                </a:lnTo>
                <a:close/>
              </a:path>
              <a:path w="1043304" h="3175000">
                <a:moveTo>
                  <a:pt x="871439" y="1905000"/>
                </a:moveTo>
                <a:lnTo>
                  <a:pt x="602423" y="1905000"/>
                </a:lnTo>
                <a:lnTo>
                  <a:pt x="603212" y="1917700"/>
                </a:lnTo>
                <a:lnTo>
                  <a:pt x="609074" y="1968500"/>
                </a:lnTo>
                <a:lnTo>
                  <a:pt x="616096" y="2019300"/>
                </a:lnTo>
                <a:lnTo>
                  <a:pt x="631307" y="2120899"/>
                </a:lnTo>
                <a:lnTo>
                  <a:pt x="638335" y="2171699"/>
                </a:lnTo>
                <a:lnTo>
                  <a:pt x="644206" y="2222499"/>
                </a:lnTo>
                <a:lnTo>
                  <a:pt x="648339" y="2273299"/>
                </a:lnTo>
                <a:lnTo>
                  <a:pt x="650155" y="2311399"/>
                </a:lnTo>
                <a:lnTo>
                  <a:pt x="649074" y="2362199"/>
                </a:lnTo>
                <a:lnTo>
                  <a:pt x="644517" y="2400299"/>
                </a:lnTo>
                <a:lnTo>
                  <a:pt x="637226" y="2451099"/>
                </a:lnTo>
                <a:lnTo>
                  <a:pt x="632342" y="2514599"/>
                </a:lnTo>
                <a:lnTo>
                  <a:pt x="629523" y="2578099"/>
                </a:lnTo>
                <a:lnTo>
                  <a:pt x="628421" y="2641599"/>
                </a:lnTo>
                <a:lnTo>
                  <a:pt x="628692" y="2705099"/>
                </a:lnTo>
                <a:lnTo>
                  <a:pt x="629990" y="2768599"/>
                </a:lnTo>
                <a:lnTo>
                  <a:pt x="631970" y="2819399"/>
                </a:lnTo>
                <a:lnTo>
                  <a:pt x="634286" y="2857499"/>
                </a:lnTo>
                <a:lnTo>
                  <a:pt x="638546" y="2895599"/>
                </a:lnTo>
                <a:lnTo>
                  <a:pt x="652569" y="2920999"/>
                </a:lnTo>
                <a:lnTo>
                  <a:pt x="660376" y="2933699"/>
                </a:lnTo>
                <a:lnTo>
                  <a:pt x="660941" y="2946399"/>
                </a:lnTo>
                <a:lnTo>
                  <a:pt x="655445" y="2984499"/>
                </a:lnTo>
                <a:lnTo>
                  <a:pt x="657134" y="3022599"/>
                </a:lnTo>
                <a:lnTo>
                  <a:pt x="661473" y="3047999"/>
                </a:lnTo>
                <a:lnTo>
                  <a:pt x="663927" y="3060699"/>
                </a:lnTo>
                <a:lnTo>
                  <a:pt x="662341" y="3098799"/>
                </a:lnTo>
                <a:lnTo>
                  <a:pt x="673631" y="3098799"/>
                </a:lnTo>
                <a:lnTo>
                  <a:pt x="690068" y="3111499"/>
                </a:lnTo>
                <a:lnTo>
                  <a:pt x="787572" y="3111499"/>
                </a:lnTo>
                <a:lnTo>
                  <a:pt x="806516" y="3124199"/>
                </a:lnTo>
                <a:lnTo>
                  <a:pt x="829872" y="3124199"/>
                </a:lnTo>
                <a:lnTo>
                  <a:pt x="869215" y="3136899"/>
                </a:lnTo>
                <a:lnTo>
                  <a:pt x="980662" y="3136899"/>
                </a:lnTo>
                <a:lnTo>
                  <a:pt x="1024247" y="3124199"/>
                </a:lnTo>
                <a:lnTo>
                  <a:pt x="1042900" y="3111499"/>
                </a:lnTo>
                <a:lnTo>
                  <a:pt x="1042685" y="3098799"/>
                </a:lnTo>
                <a:lnTo>
                  <a:pt x="1036377" y="3073399"/>
                </a:lnTo>
                <a:lnTo>
                  <a:pt x="1021449" y="3047999"/>
                </a:lnTo>
                <a:lnTo>
                  <a:pt x="995373" y="3035299"/>
                </a:lnTo>
                <a:lnTo>
                  <a:pt x="950103" y="3022599"/>
                </a:lnTo>
                <a:lnTo>
                  <a:pt x="931176" y="3009899"/>
                </a:lnTo>
                <a:lnTo>
                  <a:pt x="916742" y="3009899"/>
                </a:lnTo>
                <a:lnTo>
                  <a:pt x="902538" y="2997199"/>
                </a:lnTo>
                <a:lnTo>
                  <a:pt x="885084" y="2971799"/>
                </a:lnTo>
                <a:lnTo>
                  <a:pt x="867036" y="2959099"/>
                </a:lnTo>
                <a:lnTo>
                  <a:pt x="851050" y="2946399"/>
                </a:lnTo>
                <a:lnTo>
                  <a:pt x="850461" y="2946399"/>
                </a:lnTo>
                <a:lnTo>
                  <a:pt x="853610" y="2933699"/>
                </a:lnTo>
                <a:lnTo>
                  <a:pt x="856910" y="2920999"/>
                </a:lnTo>
                <a:lnTo>
                  <a:pt x="856772" y="2882899"/>
                </a:lnTo>
                <a:lnTo>
                  <a:pt x="854312" y="2857499"/>
                </a:lnTo>
                <a:lnTo>
                  <a:pt x="849732" y="2781299"/>
                </a:lnTo>
                <a:lnTo>
                  <a:pt x="847304" y="2730499"/>
                </a:lnTo>
                <a:lnTo>
                  <a:pt x="844580" y="2641599"/>
                </a:lnTo>
                <a:lnTo>
                  <a:pt x="843220" y="2628899"/>
                </a:lnTo>
                <a:lnTo>
                  <a:pt x="841311" y="2590799"/>
                </a:lnTo>
                <a:lnTo>
                  <a:pt x="840396" y="2552699"/>
                </a:lnTo>
                <a:lnTo>
                  <a:pt x="842014" y="2489199"/>
                </a:lnTo>
                <a:lnTo>
                  <a:pt x="847706" y="2438399"/>
                </a:lnTo>
                <a:lnTo>
                  <a:pt x="859013" y="2362199"/>
                </a:lnTo>
                <a:lnTo>
                  <a:pt x="864140" y="2324099"/>
                </a:lnTo>
                <a:lnTo>
                  <a:pt x="866565" y="2285999"/>
                </a:lnTo>
                <a:lnTo>
                  <a:pt x="867422" y="2235199"/>
                </a:lnTo>
                <a:lnTo>
                  <a:pt x="867844" y="2171699"/>
                </a:lnTo>
                <a:lnTo>
                  <a:pt x="868966" y="2108199"/>
                </a:lnTo>
                <a:lnTo>
                  <a:pt x="870252" y="2070099"/>
                </a:lnTo>
                <a:lnTo>
                  <a:pt x="871274" y="2019300"/>
                </a:lnTo>
                <a:lnTo>
                  <a:pt x="871824" y="1968500"/>
                </a:lnTo>
                <a:lnTo>
                  <a:pt x="871694" y="1917700"/>
                </a:lnTo>
                <a:lnTo>
                  <a:pt x="871439" y="1905000"/>
                </a:lnTo>
                <a:close/>
              </a:path>
              <a:path w="1043304" h="3175000">
                <a:moveTo>
                  <a:pt x="847365" y="1600200"/>
                </a:moveTo>
                <a:lnTo>
                  <a:pt x="146944" y="1600200"/>
                </a:lnTo>
                <a:lnTo>
                  <a:pt x="157862" y="1612900"/>
                </a:lnTo>
                <a:lnTo>
                  <a:pt x="162838" y="1625600"/>
                </a:lnTo>
                <a:lnTo>
                  <a:pt x="164020" y="1638300"/>
                </a:lnTo>
                <a:lnTo>
                  <a:pt x="171237" y="1638300"/>
                </a:lnTo>
                <a:lnTo>
                  <a:pt x="172979" y="1778000"/>
                </a:lnTo>
                <a:lnTo>
                  <a:pt x="168313" y="1778000"/>
                </a:lnTo>
                <a:lnTo>
                  <a:pt x="164687" y="1790700"/>
                </a:lnTo>
                <a:lnTo>
                  <a:pt x="168251" y="1981200"/>
                </a:lnTo>
                <a:lnTo>
                  <a:pt x="168010" y="1993900"/>
                </a:lnTo>
                <a:lnTo>
                  <a:pt x="163686" y="2108199"/>
                </a:lnTo>
                <a:lnTo>
                  <a:pt x="171474" y="2120899"/>
                </a:lnTo>
                <a:lnTo>
                  <a:pt x="229187" y="2120899"/>
                </a:lnTo>
                <a:lnTo>
                  <a:pt x="236779" y="2108199"/>
                </a:lnTo>
                <a:lnTo>
                  <a:pt x="236182" y="2108199"/>
                </a:lnTo>
                <a:lnTo>
                  <a:pt x="228468" y="1981200"/>
                </a:lnTo>
                <a:lnTo>
                  <a:pt x="225233" y="1790700"/>
                </a:lnTo>
                <a:lnTo>
                  <a:pt x="866847" y="1790700"/>
                </a:lnTo>
                <a:lnTo>
                  <a:pt x="865135" y="1765300"/>
                </a:lnTo>
                <a:lnTo>
                  <a:pt x="860198" y="1714500"/>
                </a:lnTo>
                <a:lnTo>
                  <a:pt x="853538" y="1651000"/>
                </a:lnTo>
                <a:lnTo>
                  <a:pt x="847365" y="1600200"/>
                </a:lnTo>
                <a:close/>
              </a:path>
              <a:path w="1043304" h="3175000">
                <a:moveTo>
                  <a:pt x="563417" y="0"/>
                </a:moveTo>
                <a:lnTo>
                  <a:pt x="483066" y="0"/>
                </a:lnTo>
                <a:lnTo>
                  <a:pt x="445297" y="12700"/>
                </a:lnTo>
                <a:lnTo>
                  <a:pt x="404929" y="38100"/>
                </a:lnTo>
                <a:lnTo>
                  <a:pt x="371547" y="63500"/>
                </a:lnTo>
                <a:lnTo>
                  <a:pt x="348627" y="114300"/>
                </a:lnTo>
                <a:lnTo>
                  <a:pt x="337092" y="152400"/>
                </a:lnTo>
                <a:lnTo>
                  <a:pt x="334387" y="190500"/>
                </a:lnTo>
                <a:lnTo>
                  <a:pt x="337955" y="228600"/>
                </a:lnTo>
                <a:lnTo>
                  <a:pt x="338943" y="241300"/>
                </a:lnTo>
                <a:lnTo>
                  <a:pt x="336883" y="254000"/>
                </a:lnTo>
                <a:lnTo>
                  <a:pt x="330738" y="254000"/>
                </a:lnTo>
                <a:lnTo>
                  <a:pt x="327496" y="266700"/>
                </a:lnTo>
                <a:lnTo>
                  <a:pt x="325537" y="266700"/>
                </a:lnTo>
                <a:lnTo>
                  <a:pt x="324873" y="279400"/>
                </a:lnTo>
                <a:lnTo>
                  <a:pt x="362590" y="279400"/>
                </a:lnTo>
                <a:lnTo>
                  <a:pt x="367815" y="304800"/>
                </a:lnTo>
                <a:lnTo>
                  <a:pt x="380008" y="304800"/>
                </a:lnTo>
                <a:lnTo>
                  <a:pt x="376767" y="330200"/>
                </a:lnTo>
                <a:lnTo>
                  <a:pt x="372704" y="368300"/>
                </a:lnTo>
                <a:lnTo>
                  <a:pt x="373539" y="393700"/>
                </a:lnTo>
                <a:lnTo>
                  <a:pt x="375122" y="431800"/>
                </a:lnTo>
                <a:lnTo>
                  <a:pt x="372414" y="457200"/>
                </a:lnTo>
                <a:lnTo>
                  <a:pt x="366287" y="495300"/>
                </a:lnTo>
                <a:lnTo>
                  <a:pt x="357613" y="508000"/>
                </a:lnTo>
                <a:lnTo>
                  <a:pt x="340398" y="533400"/>
                </a:lnTo>
                <a:lnTo>
                  <a:pt x="317291" y="558800"/>
                </a:lnTo>
                <a:lnTo>
                  <a:pt x="300286" y="584200"/>
                </a:lnTo>
                <a:lnTo>
                  <a:pt x="301376" y="635000"/>
                </a:lnTo>
                <a:lnTo>
                  <a:pt x="268990" y="660400"/>
                </a:lnTo>
                <a:lnTo>
                  <a:pt x="238733" y="685800"/>
                </a:lnTo>
                <a:lnTo>
                  <a:pt x="209884" y="723900"/>
                </a:lnTo>
                <a:lnTo>
                  <a:pt x="181718" y="762000"/>
                </a:lnTo>
                <a:lnTo>
                  <a:pt x="153514" y="812800"/>
                </a:lnTo>
                <a:lnTo>
                  <a:pt x="124548" y="863600"/>
                </a:lnTo>
                <a:lnTo>
                  <a:pt x="94098" y="914400"/>
                </a:lnTo>
                <a:lnTo>
                  <a:pt x="87005" y="914400"/>
                </a:lnTo>
                <a:lnTo>
                  <a:pt x="79666" y="927100"/>
                </a:lnTo>
                <a:lnTo>
                  <a:pt x="65980" y="927100"/>
                </a:lnTo>
                <a:lnTo>
                  <a:pt x="34875" y="977900"/>
                </a:lnTo>
                <a:lnTo>
                  <a:pt x="30511" y="977900"/>
                </a:lnTo>
                <a:lnTo>
                  <a:pt x="26380" y="990600"/>
                </a:lnTo>
                <a:lnTo>
                  <a:pt x="24692" y="1003300"/>
                </a:lnTo>
                <a:lnTo>
                  <a:pt x="27659" y="1016000"/>
                </a:lnTo>
                <a:lnTo>
                  <a:pt x="25446" y="1028700"/>
                </a:lnTo>
                <a:lnTo>
                  <a:pt x="20950" y="1028700"/>
                </a:lnTo>
                <a:lnTo>
                  <a:pt x="15018" y="1041400"/>
                </a:lnTo>
                <a:lnTo>
                  <a:pt x="8500" y="1054100"/>
                </a:lnTo>
                <a:lnTo>
                  <a:pt x="2529" y="1066800"/>
                </a:lnTo>
                <a:lnTo>
                  <a:pt x="0" y="1079500"/>
                </a:lnTo>
                <a:lnTo>
                  <a:pt x="912" y="1092200"/>
                </a:lnTo>
                <a:lnTo>
                  <a:pt x="5265" y="1117600"/>
                </a:lnTo>
                <a:lnTo>
                  <a:pt x="14238" y="1130300"/>
                </a:lnTo>
                <a:lnTo>
                  <a:pt x="25287" y="1155700"/>
                </a:lnTo>
                <a:lnTo>
                  <a:pt x="38208" y="1181100"/>
                </a:lnTo>
                <a:lnTo>
                  <a:pt x="52793" y="1206500"/>
                </a:lnTo>
                <a:lnTo>
                  <a:pt x="80936" y="1257300"/>
                </a:lnTo>
                <a:lnTo>
                  <a:pt x="111188" y="1308100"/>
                </a:lnTo>
                <a:lnTo>
                  <a:pt x="142000" y="1358900"/>
                </a:lnTo>
                <a:lnTo>
                  <a:pt x="171822" y="1397000"/>
                </a:lnTo>
                <a:lnTo>
                  <a:pt x="199105" y="1422400"/>
                </a:lnTo>
                <a:lnTo>
                  <a:pt x="199105" y="1536700"/>
                </a:lnTo>
                <a:lnTo>
                  <a:pt x="129135" y="1562100"/>
                </a:lnTo>
                <a:lnTo>
                  <a:pt x="82546" y="1600200"/>
                </a:lnTo>
                <a:lnTo>
                  <a:pt x="56601" y="1625600"/>
                </a:lnTo>
                <a:lnTo>
                  <a:pt x="48562" y="1651000"/>
                </a:lnTo>
                <a:lnTo>
                  <a:pt x="55281" y="1651000"/>
                </a:lnTo>
                <a:lnTo>
                  <a:pt x="63178" y="1638300"/>
                </a:lnTo>
                <a:lnTo>
                  <a:pt x="82396" y="1625600"/>
                </a:lnTo>
                <a:lnTo>
                  <a:pt x="106220" y="1600200"/>
                </a:lnTo>
                <a:lnTo>
                  <a:pt x="847365" y="1600200"/>
                </a:lnTo>
                <a:lnTo>
                  <a:pt x="844278" y="1574800"/>
                </a:lnTo>
                <a:lnTo>
                  <a:pt x="836664" y="1524000"/>
                </a:lnTo>
                <a:lnTo>
                  <a:pt x="829150" y="1473200"/>
                </a:lnTo>
                <a:lnTo>
                  <a:pt x="820194" y="1435100"/>
                </a:lnTo>
                <a:lnTo>
                  <a:pt x="808251" y="1397000"/>
                </a:lnTo>
                <a:lnTo>
                  <a:pt x="813625" y="1384300"/>
                </a:lnTo>
                <a:lnTo>
                  <a:pt x="816470" y="1384300"/>
                </a:lnTo>
                <a:lnTo>
                  <a:pt x="815467" y="1371600"/>
                </a:lnTo>
                <a:lnTo>
                  <a:pt x="814347" y="1333500"/>
                </a:lnTo>
                <a:lnTo>
                  <a:pt x="251452" y="1333500"/>
                </a:lnTo>
                <a:lnTo>
                  <a:pt x="236381" y="1320800"/>
                </a:lnTo>
                <a:lnTo>
                  <a:pt x="224488" y="1320800"/>
                </a:lnTo>
                <a:lnTo>
                  <a:pt x="205390" y="1282700"/>
                </a:lnTo>
                <a:lnTo>
                  <a:pt x="193231" y="1231900"/>
                </a:lnTo>
                <a:lnTo>
                  <a:pt x="183513" y="1168400"/>
                </a:lnTo>
                <a:lnTo>
                  <a:pt x="171734" y="1117600"/>
                </a:lnTo>
                <a:lnTo>
                  <a:pt x="210552" y="1066800"/>
                </a:lnTo>
                <a:lnTo>
                  <a:pt x="215171" y="1054100"/>
                </a:lnTo>
                <a:lnTo>
                  <a:pt x="217743" y="1041400"/>
                </a:lnTo>
                <a:lnTo>
                  <a:pt x="218399" y="1041400"/>
                </a:lnTo>
                <a:lnTo>
                  <a:pt x="217272" y="1028700"/>
                </a:lnTo>
                <a:lnTo>
                  <a:pt x="234415" y="1016000"/>
                </a:lnTo>
                <a:lnTo>
                  <a:pt x="249321" y="1003300"/>
                </a:lnTo>
                <a:lnTo>
                  <a:pt x="261949" y="977900"/>
                </a:lnTo>
                <a:lnTo>
                  <a:pt x="276475" y="965200"/>
                </a:lnTo>
                <a:lnTo>
                  <a:pt x="801830" y="965200"/>
                </a:lnTo>
                <a:lnTo>
                  <a:pt x="810922" y="914400"/>
                </a:lnTo>
                <a:lnTo>
                  <a:pt x="803772" y="863600"/>
                </a:lnTo>
                <a:lnTo>
                  <a:pt x="784012" y="812800"/>
                </a:lnTo>
                <a:lnTo>
                  <a:pt x="757240" y="762000"/>
                </a:lnTo>
                <a:lnTo>
                  <a:pt x="728329" y="711200"/>
                </a:lnTo>
                <a:lnTo>
                  <a:pt x="702152" y="673100"/>
                </a:lnTo>
                <a:lnTo>
                  <a:pt x="683585" y="660400"/>
                </a:lnTo>
                <a:lnTo>
                  <a:pt x="678895" y="647700"/>
                </a:lnTo>
                <a:lnTo>
                  <a:pt x="666362" y="647700"/>
                </a:lnTo>
                <a:lnTo>
                  <a:pt x="654517" y="635000"/>
                </a:lnTo>
                <a:lnTo>
                  <a:pt x="640720" y="622300"/>
                </a:lnTo>
                <a:lnTo>
                  <a:pt x="629836" y="596900"/>
                </a:lnTo>
                <a:lnTo>
                  <a:pt x="629220" y="571500"/>
                </a:lnTo>
                <a:lnTo>
                  <a:pt x="635850" y="546100"/>
                </a:lnTo>
                <a:lnTo>
                  <a:pt x="645818" y="520700"/>
                </a:lnTo>
                <a:lnTo>
                  <a:pt x="655217" y="508000"/>
                </a:lnTo>
                <a:lnTo>
                  <a:pt x="728392" y="508000"/>
                </a:lnTo>
                <a:lnTo>
                  <a:pt x="735439" y="495300"/>
                </a:lnTo>
                <a:lnTo>
                  <a:pt x="739075" y="482600"/>
                </a:lnTo>
                <a:lnTo>
                  <a:pt x="740508" y="482600"/>
                </a:lnTo>
                <a:lnTo>
                  <a:pt x="740501" y="457200"/>
                </a:lnTo>
                <a:lnTo>
                  <a:pt x="741563" y="444500"/>
                </a:lnTo>
                <a:lnTo>
                  <a:pt x="745324" y="419100"/>
                </a:lnTo>
                <a:lnTo>
                  <a:pt x="745672" y="406400"/>
                </a:lnTo>
                <a:lnTo>
                  <a:pt x="744837" y="393700"/>
                </a:lnTo>
                <a:lnTo>
                  <a:pt x="745047" y="381000"/>
                </a:lnTo>
                <a:lnTo>
                  <a:pt x="758588" y="381000"/>
                </a:lnTo>
                <a:lnTo>
                  <a:pt x="765913" y="368300"/>
                </a:lnTo>
                <a:lnTo>
                  <a:pt x="768156" y="368300"/>
                </a:lnTo>
                <a:lnTo>
                  <a:pt x="766446" y="355600"/>
                </a:lnTo>
                <a:lnTo>
                  <a:pt x="758097" y="342900"/>
                </a:lnTo>
                <a:lnTo>
                  <a:pt x="742834" y="330200"/>
                </a:lnTo>
                <a:lnTo>
                  <a:pt x="728118" y="317500"/>
                </a:lnTo>
                <a:lnTo>
                  <a:pt x="721407" y="292100"/>
                </a:lnTo>
                <a:lnTo>
                  <a:pt x="725567" y="279400"/>
                </a:lnTo>
                <a:lnTo>
                  <a:pt x="726686" y="254000"/>
                </a:lnTo>
                <a:lnTo>
                  <a:pt x="725228" y="241300"/>
                </a:lnTo>
                <a:lnTo>
                  <a:pt x="721656" y="228600"/>
                </a:lnTo>
                <a:lnTo>
                  <a:pt x="770165" y="215900"/>
                </a:lnTo>
                <a:lnTo>
                  <a:pt x="772109" y="203200"/>
                </a:lnTo>
                <a:lnTo>
                  <a:pt x="761416" y="203200"/>
                </a:lnTo>
                <a:lnTo>
                  <a:pt x="753769" y="190500"/>
                </a:lnTo>
                <a:lnTo>
                  <a:pt x="723094" y="190500"/>
                </a:lnTo>
                <a:lnTo>
                  <a:pt x="718421" y="177800"/>
                </a:lnTo>
                <a:lnTo>
                  <a:pt x="711471" y="165100"/>
                </a:lnTo>
                <a:lnTo>
                  <a:pt x="701000" y="127000"/>
                </a:lnTo>
                <a:lnTo>
                  <a:pt x="684932" y="101600"/>
                </a:lnTo>
                <a:lnTo>
                  <a:pt x="661190" y="63500"/>
                </a:lnTo>
                <a:lnTo>
                  <a:pt x="639932" y="50800"/>
                </a:lnTo>
                <a:lnTo>
                  <a:pt x="617510" y="25400"/>
                </a:lnTo>
                <a:lnTo>
                  <a:pt x="575342" y="25400"/>
                </a:lnTo>
                <a:lnTo>
                  <a:pt x="563417" y="0"/>
                </a:lnTo>
                <a:close/>
              </a:path>
              <a:path w="1043304" h="3175000">
                <a:moveTo>
                  <a:pt x="801830" y="965200"/>
                </a:moveTo>
                <a:lnTo>
                  <a:pt x="293005" y="965200"/>
                </a:lnTo>
                <a:lnTo>
                  <a:pt x="297887" y="977900"/>
                </a:lnTo>
                <a:lnTo>
                  <a:pt x="300133" y="977900"/>
                </a:lnTo>
                <a:lnTo>
                  <a:pt x="307040" y="990600"/>
                </a:lnTo>
                <a:lnTo>
                  <a:pt x="314476" y="1016000"/>
                </a:lnTo>
                <a:lnTo>
                  <a:pt x="322267" y="1041400"/>
                </a:lnTo>
                <a:lnTo>
                  <a:pt x="330242" y="1066800"/>
                </a:lnTo>
                <a:lnTo>
                  <a:pt x="345557" y="1117600"/>
                </a:lnTo>
                <a:lnTo>
                  <a:pt x="356719" y="1155700"/>
                </a:lnTo>
                <a:lnTo>
                  <a:pt x="361486" y="1181100"/>
                </a:lnTo>
                <a:lnTo>
                  <a:pt x="357613" y="1219200"/>
                </a:lnTo>
                <a:lnTo>
                  <a:pt x="349535" y="1257300"/>
                </a:lnTo>
                <a:lnTo>
                  <a:pt x="340638" y="1282700"/>
                </a:lnTo>
                <a:lnTo>
                  <a:pt x="333448" y="1295400"/>
                </a:lnTo>
                <a:lnTo>
                  <a:pt x="330490" y="1308100"/>
                </a:lnTo>
                <a:lnTo>
                  <a:pt x="309223" y="1308100"/>
                </a:lnTo>
                <a:lnTo>
                  <a:pt x="294402" y="1320800"/>
                </a:lnTo>
                <a:lnTo>
                  <a:pt x="285433" y="1320800"/>
                </a:lnTo>
                <a:lnTo>
                  <a:pt x="281719" y="1333500"/>
                </a:lnTo>
                <a:lnTo>
                  <a:pt x="814347" y="1333500"/>
                </a:lnTo>
                <a:lnTo>
                  <a:pt x="813227" y="1295400"/>
                </a:lnTo>
                <a:lnTo>
                  <a:pt x="809806" y="1295400"/>
                </a:lnTo>
                <a:lnTo>
                  <a:pt x="801346" y="1282700"/>
                </a:lnTo>
                <a:lnTo>
                  <a:pt x="790554" y="1270000"/>
                </a:lnTo>
                <a:lnTo>
                  <a:pt x="780132" y="1270000"/>
                </a:lnTo>
                <a:lnTo>
                  <a:pt x="771302" y="1219200"/>
                </a:lnTo>
                <a:lnTo>
                  <a:pt x="766143" y="1155700"/>
                </a:lnTo>
                <a:lnTo>
                  <a:pt x="765365" y="1104900"/>
                </a:lnTo>
                <a:lnTo>
                  <a:pt x="769681" y="1066800"/>
                </a:lnTo>
                <a:lnTo>
                  <a:pt x="781776" y="1028700"/>
                </a:lnTo>
                <a:lnTo>
                  <a:pt x="799557" y="977900"/>
                </a:lnTo>
                <a:lnTo>
                  <a:pt x="801830" y="965200"/>
                </a:lnTo>
                <a:close/>
              </a:path>
              <a:path w="1043304" h="3175000">
                <a:moveTo>
                  <a:pt x="362590" y="279400"/>
                </a:moveTo>
                <a:lnTo>
                  <a:pt x="325514" y="279400"/>
                </a:lnTo>
                <a:lnTo>
                  <a:pt x="326318" y="292100"/>
                </a:lnTo>
                <a:lnTo>
                  <a:pt x="330331" y="292100"/>
                </a:lnTo>
                <a:lnTo>
                  <a:pt x="362590" y="279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0887647" y="4433142"/>
            <a:ext cx="1431290" cy="3200400"/>
          </a:xfrm>
          <a:custGeom>
            <a:avLst/>
            <a:gdLst/>
            <a:ahLst/>
            <a:cxnLst/>
            <a:rect l="l" t="t" r="r" b="b"/>
            <a:pathLst>
              <a:path w="1431290" h="3200400">
                <a:moveTo>
                  <a:pt x="1004420" y="2997199"/>
                </a:moveTo>
                <a:lnTo>
                  <a:pt x="790139" y="2997199"/>
                </a:lnTo>
                <a:lnTo>
                  <a:pt x="797017" y="3009899"/>
                </a:lnTo>
                <a:lnTo>
                  <a:pt x="805920" y="3035299"/>
                </a:lnTo>
                <a:lnTo>
                  <a:pt x="798323" y="3047999"/>
                </a:lnTo>
                <a:lnTo>
                  <a:pt x="787797" y="3060699"/>
                </a:lnTo>
                <a:lnTo>
                  <a:pt x="773864" y="3073399"/>
                </a:lnTo>
                <a:lnTo>
                  <a:pt x="756045" y="3086099"/>
                </a:lnTo>
                <a:lnTo>
                  <a:pt x="728407" y="3111499"/>
                </a:lnTo>
                <a:lnTo>
                  <a:pt x="715918" y="3136899"/>
                </a:lnTo>
                <a:lnTo>
                  <a:pt x="713467" y="3162299"/>
                </a:lnTo>
                <a:lnTo>
                  <a:pt x="715943" y="3174999"/>
                </a:lnTo>
                <a:lnTo>
                  <a:pt x="717516" y="3187699"/>
                </a:lnTo>
                <a:lnTo>
                  <a:pt x="723830" y="3187699"/>
                </a:lnTo>
                <a:lnTo>
                  <a:pt x="732235" y="3200399"/>
                </a:lnTo>
                <a:lnTo>
                  <a:pt x="855203" y="3200399"/>
                </a:lnTo>
                <a:lnTo>
                  <a:pt x="898368" y="3187699"/>
                </a:lnTo>
                <a:lnTo>
                  <a:pt x="930483" y="3174999"/>
                </a:lnTo>
                <a:lnTo>
                  <a:pt x="953506" y="3149599"/>
                </a:lnTo>
                <a:lnTo>
                  <a:pt x="969042" y="3111499"/>
                </a:lnTo>
                <a:lnTo>
                  <a:pt x="981214" y="3086099"/>
                </a:lnTo>
                <a:lnTo>
                  <a:pt x="1000639" y="3047999"/>
                </a:lnTo>
                <a:lnTo>
                  <a:pt x="1004013" y="3022599"/>
                </a:lnTo>
                <a:lnTo>
                  <a:pt x="1005021" y="3009899"/>
                </a:lnTo>
                <a:lnTo>
                  <a:pt x="1004420" y="2997199"/>
                </a:lnTo>
                <a:close/>
              </a:path>
              <a:path w="1431290" h="3200400">
                <a:moveTo>
                  <a:pt x="826769" y="469900"/>
                </a:moveTo>
                <a:lnTo>
                  <a:pt x="523863" y="469900"/>
                </a:lnTo>
                <a:lnTo>
                  <a:pt x="538193" y="482600"/>
                </a:lnTo>
                <a:lnTo>
                  <a:pt x="554178" y="495300"/>
                </a:lnTo>
                <a:lnTo>
                  <a:pt x="578508" y="495300"/>
                </a:lnTo>
                <a:lnTo>
                  <a:pt x="583084" y="508000"/>
                </a:lnTo>
                <a:lnTo>
                  <a:pt x="584164" y="520700"/>
                </a:lnTo>
                <a:lnTo>
                  <a:pt x="581355" y="520700"/>
                </a:lnTo>
                <a:lnTo>
                  <a:pt x="569082" y="546100"/>
                </a:lnTo>
                <a:lnTo>
                  <a:pt x="552823" y="571500"/>
                </a:lnTo>
                <a:lnTo>
                  <a:pt x="532721" y="584200"/>
                </a:lnTo>
                <a:lnTo>
                  <a:pt x="508922" y="609600"/>
                </a:lnTo>
                <a:lnTo>
                  <a:pt x="469721" y="660400"/>
                </a:lnTo>
                <a:lnTo>
                  <a:pt x="451949" y="711200"/>
                </a:lnTo>
                <a:lnTo>
                  <a:pt x="436021" y="762000"/>
                </a:lnTo>
                <a:lnTo>
                  <a:pt x="422407" y="812800"/>
                </a:lnTo>
                <a:lnTo>
                  <a:pt x="411577" y="876300"/>
                </a:lnTo>
                <a:lnTo>
                  <a:pt x="404001" y="939800"/>
                </a:lnTo>
                <a:lnTo>
                  <a:pt x="400148" y="990600"/>
                </a:lnTo>
                <a:lnTo>
                  <a:pt x="397647" y="1028700"/>
                </a:lnTo>
                <a:lnTo>
                  <a:pt x="393078" y="1079500"/>
                </a:lnTo>
                <a:lnTo>
                  <a:pt x="387236" y="1130300"/>
                </a:lnTo>
                <a:lnTo>
                  <a:pt x="380916" y="1181100"/>
                </a:lnTo>
                <a:lnTo>
                  <a:pt x="374914" y="1231900"/>
                </a:lnTo>
                <a:lnTo>
                  <a:pt x="370025" y="1295400"/>
                </a:lnTo>
                <a:lnTo>
                  <a:pt x="367045" y="1346200"/>
                </a:lnTo>
                <a:lnTo>
                  <a:pt x="366770" y="1397000"/>
                </a:lnTo>
                <a:lnTo>
                  <a:pt x="369994" y="1447800"/>
                </a:lnTo>
                <a:lnTo>
                  <a:pt x="377513" y="1485900"/>
                </a:lnTo>
                <a:lnTo>
                  <a:pt x="390124" y="1524000"/>
                </a:lnTo>
                <a:lnTo>
                  <a:pt x="379657" y="1562100"/>
                </a:lnTo>
                <a:lnTo>
                  <a:pt x="372269" y="1600200"/>
                </a:lnTo>
                <a:lnTo>
                  <a:pt x="367182" y="1638300"/>
                </a:lnTo>
                <a:lnTo>
                  <a:pt x="363614" y="1689100"/>
                </a:lnTo>
                <a:lnTo>
                  <a:pt x="360787" y="1727200"/>
                </a:lnTo>
                <a:lnTo>
                  <a:pt x="357919" y="1778000"/>
                </a:lnTo>
                <a:lnTo>
                  <a:pt x="354232" y="1828800"/>
                </a:lnTo>
                <a:lnTo>
                  <a:pt x="348944" y="1879600"/>
                </a:lnTo>
                <a:lnTo>
                  <a:pt x="341277" y="1930400"/>
                </a:lnTo>
                <a:lnTo>
                  <a:pt x="330451" y="1993900"/>
                </a:lnTo>
                <a:lnTo>
                  <a:pt x="315685" y="2044700"/>
                </a:lnTo>
                <a:lnTo>
                  <a:pt x="302605" y="2095499"/>
                </a:lnTo>
                <a:lnTo>
                  <a:pt x="291375" y="2158999"/>
                </a:lnTo>
                <a:lnTo>
                  <a:pt x="281803" y="2209799"/>
                </a:lnTo>
                <a:lnTo>
                  <a:pt x="273700" y="2273299"/>
                </a:lnTo>
                <a:lnTo>
                  <a:pt x="266875" y="2336799"/>
                </a:lnTo>
                <a:lnTo>
                  <a:pt x="261138" y="2400299"/>
                </a:lnTo>
                <a:lnTo>
                  <a:pt x="256298" y="2463799"/>
                </a:lnTo>
                <a:lnTo>
                  <a:pt x="252165" y="2514599"/>
                </a:lnTo>
                <a:lnTo>
                  <a:pt x="248548" y="2578099"/>
                </a:lnTo>
                <a:lnTo>
                  <a:pt x="245258" y="2628899"/>
                </a:lnTo>
                <a:lnTo>
                  <a:pt x="242103" y="2679699"/>
                </a:lnTo>
                <a:lnTo>
                  <a:pt x="238893" y="2717799"/>
                </a:lnTo>
                <a:lnTo>
                  <a:pt x="235438" y="2755899"/>
                </a:lnTo>
                <a:lnTo>
                  <a:pt x="231548" y="2793999"/>
                </a:lnTo>
                <a:lnTo>
                  <a:pt x="221699" y="2832099"/>
                </a:lnTo>
                <a:lnTo>
                  <a:pt x="216428" y="2844799"/>
                </a:lnTo>
                <a:lnTo>
                  <a:pt x="216736" y="2870199"/>
                </a:lnTo>
                <a:lnTo>
                  <a:pt x="219338" y="2895599"/>
                </a:lnTo>
                <a:lnTo>
                  <a:pt x="220947" y="2895599"/>
                </a:lnTo>
                <a:lnTo>
                  <a:pt x="212515" y="2908299"/>
                </a:lnTo>
                <a:lnTo>
                  <a:pt x="188846" y="2920999"/>
                </a:lnTo>
                <a:lnTo>
                  <a:pt x="152342" y="2946399"/>
                </a:lnTo>
                <a:lnTo>
                  <a:pt x="105365" y="2971799"/>
                </a:lnTo>
                <a:lnTo>
                  <a:pt x="45197" y="2971799"/>
                </a:lnTo>
                <a:lnTo>
                  <a:pt x="12581" y="2997199"/>
                </a:lnTo>
                <a:lnTo>
                  <a:pt x="0" y="3035299"/>
                </a:lnTo>
                <a:lnTo>
                  <a:pt x="141" y="3073399"/>
                </a:lnTo>
                <a:lnTo>
                  <a:pt x="3091" y="3086099"/>
                </a:lnTo>
                <a:lnTo>
                  <a:pt x="8822" y="3086099"/>
                </a:lnTo>
                <a:lnTo>
                  <a:pt x="16728" y="3098799"/>
                </a:lnTo>
                <a:lnTo>
                  <a:pt x="173442" y="3098799"/>
                </a:lnTo>
                <a:lnTo>
                  <a:pt x="223689" y="3086099"/>
                </a:lnTo>
                <a:lnTo>
                  <a:pt x="259932" y="3073399"/>
                </a:lnTo>
                <a:lnTo>
                  <a:pt x="283355" y="3060699"/>
                </a:lnTo>
                <a:lnTo>
                  <a:pt x="289217" y="3047999"/>
                </a:lnTo>
                <a:lnTo>
                  <a:pt x="478679" y="3047999"/>
                </a:lnTo>
                <a:lnTo>
                  <a:pt x="485537" y="3035299"/>
                </a:lnTo>
                <a:lnTo>
                  <a:pt x="487869" y="3009899"/>
                </a:lnTo>
                <a:lnTo>
                  <a:pt x="487367" y="2959099"/>
                </a:lnTo>
                <a:lnTo>
                  <a:pt x="487831" y="2959099"/>
                </a:lnTo>
                <a:lnTo>
                  <a:pt x="489357" y="2946399"/>
                </a:lnTo>
                <a:lnTo>
                  <a:pt x="491892" y="2946399"/>
                </a:lnTo>
                <a:lnTo>
                  <a:pt x="495387" y="2933699"/>
                </a:lnTo>
                <a:lnTo>
                  <a:pt x="520452" y="2870199"/>
                </a:lnTo>
                <a:lnTo>
                  <a:pt x="525515" y="2832099"/>
                </a:lnTo>
                <a:lnTo>
                  <a:pt x="527585" y="2781299"/>
                </a:lnTo>
                <a:lnTo>
                  <a:pt x="528152" y="2730499"/>
                </a:lnTo>
                <a:lnTo>
                  <a:pt x="528707" y="2666999"/>
                </a:lnTo>
                <a:lnTo>
                  <a:pt x="530739" y="2603499"/>
                </a:lnTo>
                <a:lnTo>
                  <a:pt x="535739" y="2527299"/>
                </a:lnTo>
                <a:lnTo>
                  <a:pt x="540851" y="2476499"/>
                </a:lnTo>
                <a:lnTo>
                  <a:pt x="545740" y="2438399"/>
                </a:lnTo>
                <a:lnTo>
                  <a:pt x="550743" y="2400299"/>
                </a:lnTo>
                <a:lnTo>
                  <a:pt x="556196" y="2362199"/>
                </a:lnTo>
                <a:lnTo>
                  <a:pt x="562436" y="2324099"/>
                </a:lnTo>
                <a:lnTo>
                  <a:pt x="569799" y="2285999"/>
                </a:lnTo>
                <a:lnTo>
                  <a:pt x="578622" y="2247899"/>
                </a:lnTo>
                <a:lnTo>
                  <a:pt x="589241" y="2197099"/>
                </a:lnTo>
                <a:lnTo>
                  <a:pt x="601992" y="2146299"/>
                </a:lnTo>
                <a:lnTo>
                  <a:pt x="617213" y="2070099"/>
                </a:lnTo>
                <a:lnTo>
                  <a:pt x="635240" y="1993900"/>
                </a:lnTo>
                <a:lnTo>
                  <a:pt x="968721" y="1993900"/>
                </a:lnTo>
                <a:lnTo>
                  <a:pt x="969523" y="1955800"/>
                </a:lnTo>
                <a:lnTo>
                  <a:pt x="973090" y="1917700"/>
                </a:lnTo>
                <a:lnTo>
                  <a:pt x="973824" y="1905000"/>
                </a:lnTo>
                <a:lnTo>
                  <a:pt x="975196" y="1892300"/>
                </a:lnTo>
                <a:lnTo>
                  <a:pt x="975848" y="1879600"/>
                </a:lnTo>
                <a:lnTo>
                  <a:pt x="977977" y="1879600"/>
                </a:lnTo>
                <a:lnTo>
                  <a:pt x="982531" y="1866900"/>
                </a:lnTo>
                <a:lnTo>
                  <a:pt x="1043022" y="1866900"/>
                </a:lnTo>
                <a:lnTo>
                  <a:pt x="1064373" y="1854200"/>
                </a:lnTo>
                <a:lnTo>
                  <a:pt x="1083620" y="1841500"/>
                </a:lnTo>
                <a:lnTo>
                  <a:pt x="1171470" y="1841500"/>
                </a:lnTo>
                <a:lnTo>
                  <a:pt x="1163070" y="1803400"/>
                </a:lnTo>
                <a:lnTo>
                  <a:pt x="1161505" y="1790700"/>
                </a:lnTo>
                <a:lnTo>
                  <a:pt x="1151791" y="1790700"/>
                </a:lnTo>
                <a:lnTo>
                  <a:pt x="1143019" y="1727200"/>
                </a:lnTo>
                <a:lnTo>
                  <a:pt x="1151939" y="1727200"/>
                </a:lnTo>
                <a:lnTo>
                  <a:pt x="1160098" y="1714500"/>
                </a:lnTo>
                <a:lnTo>
                  <a:pt x="1166579" y="1714500"/>
                </a:lnTo>
                <a:lnTo>
                  <a:pt x="1165089" y="1701800"/>
                </a:lnTo>
                <a:lnTo>
                  <a:pt x="1163283" y="1689100"/>
                </a:lnTo>
                <a:lnTo>
                  <a:pt x="1161746" y="1663700"/>
                </a:lnTo>
                <a:lnTo>
                  <a:pt x="1140262" y="1663700"/>
                </a:lnTo>
                <a:lnTo>
                  <a:pt x="1142416" y="1651000"/>
                </a:lnTo>
                <a:lnTo>
                  <a:pt x="1147116" y="1638300"/>
                </a:lnTo>
                <a:lnTo>
                  <a:pt x="1155344" y="1625600"/>
                </a:lnTo>
                <a:lnTo>
                  <a:pt x="1233253" y="1625600"/>
                </a:lnTo>
                <a:lnTo>
                  <a:pt x="1214111" y="1612900"/>
                </a:lnTo>
                <a:lnTo>
                  <a:pt x="1192569" y="1587500"/>
                </a:lnTo>
                <a:lnTo>
                  <a:pt x="1169335" y="1574800"/>
                </a:lnTo>
                <a:lnTo>
                  <a:pt x="1169084" y="1574800"/>
                </a:lnTo>
                <a:lnTo>
                  <a:pt x="1170177" y="1536700"/>
                </a:lnTo>
                <a:lnTo>
                  <a:pt x="1171555" y="1485900"/>
                </a:lnTo>
                <a:lnTo>
                  <a:pt x="1180093" y="1422400"/>
                </a:lnTo>
                <a:lnTo>
                  <a:pt x="972209" y="1422400"/>
                </a:lnTo>
                <a:lnTo>
                  <a:pt x="972590" y="1409700"/>
                </a:lnTo>
                <a:lnTo>
                  <a:pt x="984835" y="1371600"/>
                </a:lnTo>
                <a:lnTo>
                  <a:pt x="998618" y="1320800"/>
                </a:lnTo>
                <a:lnTo>
                  <a:pt x="1012464" y="1270000"/>
                </a:lnTo>
                <a:lnTo>
                  <a:pt x="1024900" y="1206500"/>
                </a:lnTo>
                <a:lnTo>
                  <a:pt x="1034452" y="1155700"/>
                </a:lnTo>
                <a:lnTo>
                  <a:pt x="1039646" y="1092200"/>
                </a:lnTo>
                <a:lnTo>
                  <a:pt x="1039007" y="1041400"/>
                </a:lnTo>
                <a:lnTo>
                  <a:pt x="1040151" y="1028700"/>
                </a:lnTo>
                <a:lnTo>
                  <a:pt x="1044841" y="1028700"/>
                </a:lnTo>
                <a:lnTo>
                  <a:pt x="1052191" y="1016000"/>
                </a:lnTo>
                <a:lnTo>
                  <a:pt x="1372562" y="1016000"/>
                </a:lnTo>
                <a:lnTo>
                  <a:pt x="1357614" y="1003300"/>
                </a:lnTo>
                <a:lnTo>
                  <a:pt x="1344026" y="990600"/>
                </a:lnTo>
                <a:lnTo>
                  <a:pt x="1348356" y="977900"/>
                </a:lnTo>
                <a:lnTo>
                  <a:pt x="1350501" y="977900"/>
                </a:lnTo>
                <a:lnTo>
                  <a:pt x="1349539" y="965200"/>
                </a:lnTo>
                <a:lnTo>
                  <a:pt x="1339209" y="939800"/>
                </a:lnTo>
                <a:lnTo>
                  <a:pt x="1320632" y="914400"/>
                </a:lnTo>
                <a:lnTo>
                  <a:pt x="1297773" y="889000"/>
                </a:lnTo>
                <a:lnTo>
                  <a:pt x="1274350" y="889000"/>
                </a:lnTo>
                <a:lnTo>
                  <a:pt x="1261453" y="863600"/>
                </a:lnTo>
                <a:lnTo>
                  <a:pt x="1239286" y="838200"/>
                </a:lnTo>
                <a:lnTo>
                  <a:pt x="1209630" y="800100"/>
                </a:lnTo>
                <a:lnTo>
                  <a:pt x="1174267" y="762000"/>
                </a:lnTo>
                <a:lnTo>
                  <a:pt x="1134979" y="723900"/>
                </a:lnTo>
                <a:lnTo>
                  <a:pt x="1093547" y="673100"/>
                </a:lnTo>
                <a:lnTo>
                  <a:pt x="1051753" y="635000"/>
                </a:lnTo>
                <a:lnTo>
                  <a:pt x="1011378" y="596900"/>
                </a:lnTo>
                <a:lnTo>
                  <a:pt x="974204" y="558800"/>
                </a:lnTo>
                <a:lnTo>
                  <a:pt x="942012" y="546100"/>
                </a:lnTo>
                <a:lnTo>
                  <a:pt x="939334" y="533400"/>
                </a:lnTo>
                <a:lnTo>
                  <a:pt x="913553" y="533400"/>
                </a:lnTo>
                <a:lnTo>
                  <a:pt x="896026" y="520700"/>
                </a:lnTo>
                <a:lnTo>
                  <a:pt x="880627" y="508000"/>
                </a:lnTo>
                <a:lnTo>
                  <a:pt x="854648" y="508000"/>
                </a:lnTo>
                <a:lnTo>
                  <a:pt x="843828" y="495300"/>
                </a:lnTo>
                <a:lnTo>
                  <a:pt x="834669" y="482600"/>
                </a:lnTo>
                <a:lnTo>
                  <a:pt x="827185" y="482600"/>
                </a:lnTo>
                <a:lnTo>
                  <a:pt x="826769" y="469900"/>
                </a:lnTo>
                <a:close/>
              </a:path>
              <a:path w="1431290" h="3200400">
                <a:moveTo>
                  <a:pt x="468083" y="3047999"/>
                </a:moveTo>
                <a:lnTo>
                  <a:pt x="289217" y="3047999"/>
                </a:lnTo>
                <a:lnTo>
                  <a:pt x="296939" y="3060699"/>
                </a:lnTo>
                <a:lnTo>
                  <a:pt x="297316" y="3073399"/>
                </a:lnTo>
                <a:lnTo>
                  <a:pt x="357842" y="3073399"/>
                </a:lnTo>
                <a:lnTo>
                  <a:pt x="398317" y="3060699"/>
                </a:lnTo>
                <a:lnTo>
                  <a:pt x="454535" y="3060699"/>
                </a:lnTo>
                <a:lnTo>
                  <a:pt x="468083" y="3047999"/>
                </a:lnTo>
                <a:close/>
              </a:path>
              <a:path w="1431290" h="3200400">
                <a:moveTo>
                  <a:pt x="968721" y="1993900"/>
                </a:moveTo>
                <a:lnTo>
                  <a:pt x="635742" y="1993900"/>
                </a:lnTo>
                <a:lnTo>
                  <a:pt x="666222" y="2057400"/>
                </a:lnTo>
                <a:lnTo>
                  <a:pt x="686040" y="2108199"/>
                </a:lnTo>
                <a:lnTo>
                  <a:pt x="697429" y="2171699"/>
                </a:lnTo>
                <a:lnTo>
                  <a:pt x="702625" y="2209799"/>
                </a:lnTo>
                <a:lnTo>
                  <a:pt x="703862" y="2260599"/>
                </a:lnTo>
                <a:lnTo>
                  <a:pt x="703376" y="2298699"/>
                </a:lnTo>
                <a:lnTo>
                  <a:pt x="703400" y="2336799"/>
                </a:lnTo>
                <a:lnTo>
                  <a:pt x="706169" y="2362199"/>
                </a:lnTo>
                <a:lnTo>
                  <a:pt x="711959" y="2400299"/>
                </a:lnTo>
                <a:lnTo>
                  <a:pt x="720098" y="2425699"/>
                </a:lnTo>
                <a:lnTo>
                  <a:pt x="729784" y="2463799"/>
                </a:lnTo>
                <a:lnTo>
                  <a:pt x="740217" y="2501899"/>
                </a:lnTo>
                <a:lnTo>
                  <a:pt x="750599" y="2552699"/>
                </a:lnTo>
                <a:lnTo>
                  <a:pt x="760127" y="2603499"/>
                </a:lnTo>
                <a:lnTo>
                  <a:pt x="768003" y="2666999"/>
                </a:lnTo>
                <a:lnTo>
                  <a:pt x="773425" y="2743199"/>
                </a:lnTo>
                <a:lnTo>
                  <a:pt x="775594" y="2832099"/>
                </a:lnTo>
                <a:lnTo>
                  <a:pt x="776247" y="2908299"/>
                </a:lnTo>
                <a:lnTo>
                  <a:pt x="777232" y="2946399"/>
                </a:lnTo>
                <a:lnTo>
                  <a:pt x="778832" y="2971799"/>
                </a:lnTo>
                <a:lnTo>
                  <a:pt x="781328" y="2984499"/>
                </a:lnTo>
                <a:lnTo>
                  <a:pt x="785003" y="2997199"/>
                </a:lnTo>
                <a:lnTo>
                  <a:pt x="1004922" y="2997199"/>
                </a:lnTo>
                <a:lnTo>
                  <a:pt x="1016057" y="2971799"/>
                </a:lnTo>
                <a:lnTo>
                  <a:pt x="1020821" y="2946399"/>
                </a:lnTo>
                <a:lnTo>
                  <a:pt x="1020804" y="2920999"/>
                </a:lnTo>
                <a:lnTo>
                  <a:pt x="1017597" y="2895599"/>
                </a:lnTo>
                <a:lnTo>
                  <a:pt x="1007972" y="2793999"/>
                </a:lnTo>
                <a:lnTo>
                  <a:pt x="1004735" y="2705099"/>
                </a:lnTo>
                <a:lnTo>
                  <a:pt x="1004670" y="2603499"/>
                </a:lnTo>
                <a:lnTo>
                  <a:pt x="1007001" y="2527299"/>
                </a:lnTo>
                <a:lnTo>
                  <a:pt x="1007025" y="2451099"/>
                </a:lnTo>
                <a:lnTo>
                  <a:pt x="1005142" y="2387599"/>
                </a:lnTo>
                <a:lnTo>
                  <a:pt x="1001752" y="2324099"/>
                </a:lnTo>
                <a:lnTo>
                  <a:pt x="997257" y="2273299"/>
                </a:lnTo>
                <a:lnTo>
                  <a:pt x="992056" y="2235199"/>
                </a:lnTo>
                <a:lnTo>
                  <a:pt x="986550" y="2197099"/>
                </a:lnTo>
                <a:lnTo>
                  <a:pt x="981139" y="2158999"/>
                </a:lnTo>
                <a:lnTo>
                  <a:pt x="976223" y="2120899"/>
                </a:lnTo>
                <a:lnTo>
                  <a:pt x="972204" y="2082799"/>
                </a:lnTo>
                <a:lnTo>
                  <a:pt x="969480" y="2044700"/>
                </a:lnTo>
                <a:lnTo>
                  <a:pt x="968453" y="2006600"/>
                </a:lnTo>
                <a:lnTo>
                  <a:pt x="968721" y="1993900"/>
                </a:lnTo>
                <a:close/>
              </a:path>
              <a:path w="1431290" h="3200400">
                <a:moveTo>
                  <a:pt x="1171470" y="1841500"/>
                </a:moveTo>
                <a:lnTo>
                  <a:pt x="1090426" y="1841500"/>
                </a:lnTo>
                <a:lnTo>
                  <a:pt x="1096788" y="1854200"/>
                </a:lnTo>
                <a:lnTo>
                  <a:pt x="1104171" y="1854200"/>
                </a:lnTo>
                <a:lnTo>
                  <a:pt x="1109263" y="1892300"/>
                </a:lnTo>
                <a:lnTo>
                  <a:pt x="1121609" y="1968500"/>
                </a:lnTo>
                <a:lnTo>
                  <a:pt x="1126727" y="2006600"/>
                </a:lnTo>
                <a:lnTo>
                  <a:pt x="1131106" y="2044700"/>
                </a:lnTo>
                <a:lnTo>
                  <a:pt x="1134174" y="2082799"/>
                </a:lnTo>
                <a:lnTo>
                  <a:pt x="1136151" y="2120899"/>
                </a:lnTo>
                <a:lnTo>
                  <a:pt x="1137254" y="2146299"/>
                </a:lnTo>
                <a:lnTo>
                  <a:pt x="1210658" y="2146299"/>
                </a:lnTo>
                <a:lnTo>
                  <a:pt x="1214729" y="2133599"/>
                </a:lnTo>
                <a:lnTo>
                  <a:pt x="1213447" y="2133599"/>
                </a:lnTo>
                <a:lnTo>
                  <a:pt x="1208661" y="2108199"/>
                </a:lnTo>
                <a:lnTo>
                  <a:pt x="1202478" y="2082799"/>
                </a:lnTo>
                <a:lnTo>
                  <a:pt x="1195952" y="2044700"/>
                </a:lnTo>
                <a:lnTo>
                  <a:pt x="1190137" y="2006600"/>
                </a:lnTo>
                <a:lnTo>
                  <a:pt x="1184155" y="1943100"/>
                </a:lnTo>
                <a:lnTo>
                  <a:pt x="1178216" y="1892300"/>
                </a:lnTo>
                <a:lnTo>
                  <a:pt x="1171470" y="1841500"/>
                </a:lnTo>
                <a:close/>
              </a:path>
              <a:path w="1431290" h="3200400">
                <a:moveTo>
                  <a:pt x="1233253" y="1625600"/>
                </a:moveTo>
                <a:lnTo>
                  <a:pt x="1186994" y="1625600"/>
                </a:lnTo>
                <a:lnTo>
                  <a:pt x="1205931" y="1638300"/>
                </a:lnTo>
                <a:lnTo>
                  <a:pt x="1244525" y="1663700"/>
                </a:lnTo>
                <a:lnTo>
                  <a:pt x="1249286" y="1663700"/>
                </a:lnTo>
                <a:lnTo>
                  <a:pt x="1233253" y="1625600"/>
                </a:lnTo>
                <a:close/>
              </a:path>
              <a:path w="1431290" h="3200400">
                <a:moveTo>
                  <a:pt x="1372562" y="1016000"/>
                </a:moveTo>
                <a:lnTo>
                  <a:pt x="1074848" y="1016000"/>
                </a:lnTo>
                <a:lnTo>
                  <a:pt x="1091738" y="1028700"/>
                </a:lnTo>
                <a:lnTo>
                  <a:pt x="1104582" y="1041400"/>
                </a:lnTo>
                <a:lnTo>
                  <a:pt x="1112396" y="1054100"/>
                </a:lnTo>
                <a:lnTo>
                  <a:pt x="1114196" y="1054100"/>
                </a:lnTo>
                <a:lnTo>
                  <a:pt x="1116196" y="1079500"/>
                </a:lnTo>
                <a:lnTo>
                  <a:pt x="1130744" y="1092200"/>
                </a:lnTo>
                <a:lnTo>
                  <a:pt x="1153371" y="1117600"/>
                </a:lnTo>
                <a:lnTo>
                  <a:pt x="1179611" y="1117600"/>
                </a:lnTo>
                <a:lnTo>
                  <a:pt x="1186578" y="1130300"/>
                </a:lnTo>
                <a:lnTo>
                  <a:pt x="1191364" y="1130300"/>
                </a:lnTo>
                <a:lnTo>
                  <a:pt x="1193533" y="1143000"/>
                </a:lnTo>
                <a:lnTo>
                  <a:pt x="1192644" y="1143000"/>
                </a:lnTo>
                <a:lnTo>
                  <a:pt x="1175155" y="1193800"/>
                </a:lnTo>
                <a:lnTo>
                  <a:pt x="1156853" y="1244600"/>
                </a:lnTo>
                <a:lnTo>
                  <a:pt x="1140906" y="1295400"/>
                </a:lnTo>
                <a:lnTo>
                  <a:pt x="1130488" y="1320800"/>
                </a:lnTo>
                <a:lnTo>
                  <a:pt x="1126169" y="1320800"/>
                </a:lnTo>
                <a:lnTo>
                  <a:pt x="1123971" y="1333500"/>
                </a:lnTo>
                <a:lnTo>
                  <a:pt x="1039609" y="1422400"/>
                </a:lnTo>
                <a:lnTo>
                  <a:pt x="1180093" y="1422400"/>
                </a:lnTo>
                <a:lnTo>
                  <a:pt x="1202670" y="1397000"/>
                </a:lnTo>
                <a:lnTo>
                  <a:pt x="1226531" y="1371600"/>
                </a:lnTo>
                <a:lnTo>
                  <a:pt x="1258991" y="1333500"/>
                </a:lnTo>
                <a:lnTo>
                  <a:pt x="1296419" y="1282700"/>
                </a:lnTo>
                <a:lnTo>
                  <a:pt x="1335184" y="1231900"/>
                </a:lnTo>
                <a:lnTo>
                  <a:pt x="1371654" y="1181100"/>
                </a:lnTo>
                <a:lnTo>
                  <a:pt x="1402200" y="1143000"/>
                </a:lnTo>
                <a:lnTo>
                  <a:pt x="1423190" y="1104900"/>
                </a:lnTo>
                <a:lnTo>
                  <a:pt x="1430994" y="1079500"/>
                </a:lnTo>
                <a:lnTo>
                  <a:pt x="1417405" y="1054100"/>
                </a:lnTo>
                <a:lnTo>
                  <a:pt x="1372562" y="1016000"/>
                </a:lnTo>
                <a:close/>
              </a:path>
              <a:path w="1431290" h="3200400">
                <a:moveTo>
                  <a:pt x="790381" y="12700"/>
                </a:moveTo>
                <a:lnTo>
                  <a:pt x="656544" y="12700"/>
                </a:lnTo>
                <a:lnTo>
                  <a:pt x="642508" y="38100"/>
                </a:lnTo>
                <a:lnTo>
                  <a:pt x="617446" y="38100"/>
                </a:lnTo>
                <a:lnTo>
                  <a:pt x="601873" y="50800"/>
                </a:lnTo>
                <a:lnTo>
                  <a:pt x="578063" y="76200"/>
                </a:lnTo>
                <a:lnTo>
                  <a:pt x="553580" y="114300"/>
                </a:lnTo>
                <a:lnTo>
                  <a:pt x="535991" y="152400"/>
                </a:lnTo>
                <a:lnTo>
                  <a:pt x="491460" y="152400"/>
                </a:lnTo>
                <a:lnTo>
                  <a:pt x="466582" y="165100"/>
                </a:lnTo>
                <a:lnTo>
                  <a:pt x="443719" y="165100"/>
                </a:lnTo>
                <a:lnTo>
                  <a:pt x="441123" y="177800"/>
                </a:lnTo>
                <a:lnTo>
                  <a:pt x="447517" y="177800"/>
                </a:lnTo>
                <a:lnTo>
                  <a:pt x="528221" y="203200"/>
                </a:lnTo>
                <a:lnTo>
                  <a:pt x="515438" y="279400"/>
                </a:lnTo>
                <a:lnTo>
                  <a:pt x="510077" y="292100"/>
                </a:lnTo>
                <a:lnTo>
                  <a:pt x="497152" y="304800"/>
                </a:lnTo>
                <a:lnTo>
                  <a:pt x="481402" y="317500"/>
                </a:lnTo>
                <a:lnTo>
                  <a:pt x="467568" y="330200"/>
                </a:lnTo>
                <a:lnTo>
                  <a:pt x="466654" y="342900"/>
                </a:lnTo>
                <a:lnTo>
                  <a:pt x="479336" y="355600"/>
                </a:lnTo>
                <a:lnTo>
                  <a:pt x="502406" y="355600"/>
                </a:lnTo>
                <a:lnTo>
                  <a:pt x="499460" y="368300"/>
                </a:lnTo>
                <a:lnTo>
                  <a:pt x="495365" y="406400"/>
                </a:lnTo>
                <a:lnTo>
                  <a:pt x="497234" y="444500"/>
                </a:lnTo>
                <a:lnTo>
                  <a:pt x="512181" y="469900"/>
                </a:lnTo>
                <a:lnTo>
                  <a:pt x="826471" y="469900"/>
                </a:lnTo>
                <a:lnTo>
                  <a:pt x="821189" y="457200"/>
                </a:lnTo>
                <a:lnTo>
                  <a:pt x="819556" y="444500"/>
                </a:lnTo>
                <a:lnTo>
                  <a:pt x="821505" y="431800"/>
                </a:lnTo>
                <a:lnTo>
                  <a:pt x="826973" y="419100"/>
                </a:lnTo>
                <a:lnTo>
                  <a:pt x="838582" y="393700"/>
                </a:lnTo>
                <a:lnTo>
                  <a:pt x="849463" y="368300"/>
                </a:lnTo>
                <a:lnTo>
                  <a:pt x="859125" y="342900"/>
                </a:lnTo>
                <a:lnTo>
                  <a:pt x="867075" y="317500"/>
                </a:lnTo>
                <a:lnTo>
                  <a:pt x="914499" y="317500"/>
                </a:lnTo>
                <a:lnTo>
                  <a:pt x="912149" y="304800"/>
                </a:lnTo>
                <a:lnTo>
                  <a:pt x="905421" y="292100"/>
                </a:lnTo>
                <a:lnTo>
                  <a:pt x="917125" y="241300"/>
                </a:lnTo>
                <a:lnTo>
                  <a:pt x="916045" y="190500"/>
                </a:lnTo>
                <a:lnTo>
                  <a:pt x="904224" y="139700"/>
                </a:lnTo>
                <a:lnTo>
                  <a:pt x="883704" y="101600"/>
                </a:lnTo>
                <a:lnTo>
                  <a:pt x="856528" y="63500"/>
                </a:lnTo>
                <a:lnTo>
                  <a:pt x="824740" y="38100"/>
                </a:lnTo>
                <a:lnTo>
                  <a:pt x="790381" y="12700"/>
                </a:lnTo>
                <a:close/>
              </a:path>
              <a:path w="1431290" h="3200400">
                <a:moveTo>
                  <a:pt x="914499" y="317500"/>
                </a:moveTo>
                <a:lnTo>
                  <a:pt x="879881" y="317500"/>
                </a:lnTo>
                <a:lnTo>
                  <a:pt x="896836" y="330200"/>
                </a:lnTo>
                <a:lnTo>
                  <a:pt x="911058" y="330200"/>
                </a:lnTo>
                <a:lnTo>
                  <a:pt x="914499" y="317500"/>
                </a:lnTo>
                <a:close/>
              </a:path>
              <a:path w="1431290" h="3200400">
                <a:moveTo>
                  <a:pt x="735072" y="0"/>
                </a:moveTo>
                <a:lnTo>
                  <a:pt x="677382" y="0"/>
                </a:lnTo>
                <a:lnTo>
                  <a:pt x="665981" y="12700"/>
                </a:lnTo>
                <a:lnTo>
                  <a:pt x="761215" y="12700"/>
                </a:lnTo>
                <a:lnTo>
                  <a:pt x="7350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 txBox="1"/>
          <p:nvPr/>
        </p:nvSpPr>
        <p:spPr>
          <a:xfrm>
            <a:off x="8940800" y="7937500"/>
            <a:ext cx="2813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5" dirty="0">
                <a:latin typeface="Arial"/>
                <a:cs typeface="Arial"/>
              </a:rPr>
              <a:t>Development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spc="-40" dirty="0">
                <a:latin typeface="Arial"/>
                <a:cs typeface="Arial"/>
              </a:rPr>
              <a:t>Team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5" name="object 1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71</a:t>
            </a:fld>
            <a:endParaRPr spc="-5" dirty="0"/>
          </a:p>
        </p:txBody>
      </p:sp>
      <p:sp>
        <p:nvSpPr>
          <p:cNvPr id="124" name="object 124"/>
          <p:cNvSpPr txBox="1">
            <a:spLocks noGrp="1"/>
          </p:cNvSpPr>
          <p:nvPr>
            <p:ph type="title"/>
          </p:nvPr>
        </p:nvSpPr>
        <p:spPr>
          <a:xfrm>
            <a:off x="4483100" y="660400"/>
            <a:ext cx="4046854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Sprint</a:t>
            </a:r>
            <a:r>
              <a:rPr spc="-80" dirty="0"/>
              <a:t> </a:t>
            </a:r>
            <a:r>
              <a:rPr spc="10" dirty="0"/>
              <a:t>Backlog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97255" y="2524368"/>
            <a:ext cx="1501140" cy="3746500"/>
          </a:xfrm>
          <a:custGeom>
            <a:avLst/>
            <a:gdLst/>
            <a:ahLst/>
            <a:cxnLst/>
            <a:rect l="l" t="t" r="r" b="b"/>
            <a:pathLst>
              <a:path w="1501139" h="3746500">
                <a:moveTo>
                  <a:pt x="705077" y="3441700"/>
                </a:moveTo>
                <a:lnTo>
                  <a:pt x="558267" y="3441700"/>
                </a:lnTo>
                <a:lnTo>
                  <a:pt x="561499" y="3479800"/>
                </a:lnTo>
                <a:lnTo>
                  <a:pt x="565150" y="3505200"/>
                </a:lnTo>
                <a:lnTo>
                  <a:pt x="562270" y="3517900"/>
                </a:lnTo>
                <a:lnTo>
                  <a:pt x="545909" y="3556000"/>
                </a:lnTo>
                <a:lnTo>
                  <a:pt x="527339" y="3581400"/>
                </a:lnTo>
                <a:lnTo>
                  <a:pt x="506044" y="3606800"/>
                </a:lnTo>
                <a:lnTo>
                  <a:pt x="489161" y="3644900"/>
                </a:lnTo>
                <a:lnTo>
                  <a:pt x="483831" y="3683000"/>
                </a:lnTo>
                <a:lnTo>
                  <a:pt x="485384" y="3695700"/>
                </a:lnTo>
                <a:lnTo>
                  <a:pt x="489156" y="3708400"/>
                </a:lnTo>
                <a:lnTo>
                  <a:pt x="495928" y="3721100"/>
                </a:lnTo>
                <a:lnTo>
                  <a:pt x="506485" y="3733800"/>
                </a:lnTo>
                <a:lnTo>
                  <a:pt x="532905" y="3746500"/>
                </a:lnTo>
                <a:lnTo>
                  <a:pt x="625640" y="3746500"/>
                </a:lnTo>
                <a:lnTo>
                  <a:pt x="680658" y="3721100"/>
                </a:lnTo>
                <a:lnTo>
                  <a:pt x="698842" y="3695700"/>
                </a:lnTo>
                <a:lnTo>
                  <a:pt x="702694" y="3670300"/>
                </a:lnTo>
                <a:lnTo>
                  <a:pt x="700898" y="3644900"/>
                </a:lnTo>
                <a:lnTo>
                  <a:pt x="702136" y="3619500"/>
                </a:lnTo>
                <a:lnTo>
                  <a:pt x="710173" y="3594100"/>
                </a:lnTo>
                <a:lnTo>
                  <a:pt x="717052" y="3581400"/>
                </a:lnTo>
                <a:lnTo>
                  <a:pt x="720223" y="3543300"/>
                </a:lnTo>
                <a:lnTo>
                  <a:pt x="717140" y="3505200"/>
                </a:lnTo>
                <a:lnTo>
                  <a:pt x="714991" y="3492500"/>
                </a:lnTo>
                <a:lnTo>
                  <a:pt x="711816" y="3479800"/>
                </a:lnTo>
                <a:lnTo>
                  <a:pt x="708287" y="3454400"/>
                </a:lnTo>
                <a:lnTo>
                  <a:pt x="705077" y="3441700"/>
                </a:lnTo>
                <a:close/>
              </a:path>
              <a:path w="1501139" h="3746500">
                <a:moveTo>
                  <a:pt x="1284086" y="3429000"/>
                </a:moveTo>
                <a:lnTo>
                  <a:pt x="1114619" y="3429000"/>
                </a:lnTo>
                <a:lnTo>
                  <a:pt x="1115562" y="3441700"/>
                </a:lnTo>
                <a:lnTo>
                  <a:pt x="1135215" y="3441700"/>
                </a:lnTo>
                <a:lnTo>
                  <a:pt x="1137177" y="3467100"/>
                </a:lnTo>
                <a:lnTo>
                  <a:pt x="1136127" y="3505200"/>
                </a:lnTo>
                <a:lnTo>
                  <a:pt x="1130134" y="3543300"/>
                </a:lnTo>
                <a:lnTo>
                  <a:pt x="1117267" y="3568700"/>
                </a:lnTo>
                <a:lnTo>
                  <a:pt x="1111133" y="3606800"/>
                </a:lnTo>
                <a:lnTo>
                  <a:pt x="1116915" y="3632200"/>
                </a:lnTo>
                <a:lnTo>
                  <a:pt x="1126403" y="3657600"/>
                </a:lnTo>
                <a:lnTo>
                  <a:pt x="1131390" y="3670300"/>
                </a:lnTo>
                <a:lnTo>
                  <a:pt x="1147527" y="3670300"/>
                </a:lnTo>
                <a:lnTo>
                  <a:pt x="1165165" y="3683000"/>
                </a:lnTo>
                <a:lnTo>
                  <a:pt x="1206708" y="3683000"/>
                </a:lnTo>
                <a:lnTo>
                  <a:pt x="1227180" y="3695700"/>
                </a:lnTo>
                <a:lnTo>
                  <a:pt x="1255082" y="3695700"/>
                </a:lnTo>
                <a:lnTo>
                  <a:pt x="1262314" y="3708400"/>
                </a:lnTo>
                <a:lnTo>
                  <a:pt x="1267904" y="3708400"/>
                </a:lnTo>
                <a:lnTo>
                  <a:pt x="1283957" y="3721100"/>
                </a:lnTo>
                <a:lnTo>
                  <a:pt x="1327041" y="3733800"/>
                </a:lnTo>
                <a:lnTo>
                  <a:pt x="1463849" y="3733800"/>
                </a:lnTo>
                <a:lnTo>
                  <a:pt x="1489690" y="3721100"/>
                </a:lnTo>
                <a:lnTo>
                  <a:pt x="1501067" y="3708400"/>
                </a:lnTo>
                <a:lnTo>
                  <a:pt x="1498321" y="3695700"/>
                </a:lnTo>
                <a:lnTo>
                  <a:pt x="1481795" y="3670300"/>
                </a:lnTo>
                <a:lnTo>
                  <a:pt x="1446388" y="3632200"/>
                </a:lnTo>
                <a:lnTo>
                  <a:pt x="1411774" y="3606800"/>
                </a:lnTo>
                <a:lnTo>
                  <a:pt x="1381573" y="3581400"/>
                </a:lnTo>
                <a:lnTo>
                  <a:pt x="1359404" y="3568700"/>
                </a:lnTo>
                <a:lnTo>
                  <a:pt x="1331351" y="3517900"/>
                </a:lnTo>
                <a:lnTo>
                  <a:pt x="1309388" y="3492500"/>
                </a:lnTo>
                <a:lnTo>
                  <a:pt x="1293603" y="3467100"/>
                </a:lnTo>
                <a:lnTo>
                  <a:pt x="1284086" y="3429000"/>
                </a:lnTo>
                <a:close/>
              </a:path>
              <a:path w="1501139" h="3746500">
                <a:moveTo>
                  <a:pt x="787750" y="0"/>
                </a:moveTo>
                <a:lnTo>
                  <a:pt x="719726" y="0"/>
                </a:lnTo>
                <a:lnTo>
                  <a:pt x="677141" y="12700"/>
                </a:lnTo>
                <a:lnTo>
                  <a:pt x="632048" y="38100"/>
                </a:lnTo>
                <a:lnTo>
                  <a:pt x="588275" y="76200"/>
                </a:lnTo>
                <a:lnTo>
                  <a:pt x="571236" y="114300"/>
                </a:lnTo>
                <a:lnTo>
                  <a:pt x="559455" y="139700"/>
                </a:lnTo>
                <a:lnTo>
                  <a:pt x="547545" y="177800"/>
                </a:lnTo>
                <a:lnTo>
                  <a:pt x="530115" y="228600"/>
                </a:lnTo>
                <a:lnTo>
                  <a:pt x="501777" y="292100"/>
                </a:lnTo>
                <a:lnTo>
                  <a:pt x="483158" y="342900"/>
                </a:lnTo>
                <a:lnTo>
                  <a:pt x="476419" y="381000"/>
                </a:lnTo>
                <a:lnTo>
                  <a:pt x="478036" y="419100"/>
                </a:lnTo>
                <a:lnTo>
                  <a:pt x="484485" y="444500"/>
                </a:lnTo>
                <a:lnTo>
                  <a:pt x="492242" y="469900"/>
                </a:lnTo>
                <a:lnTo>
                  <a:pt x="497785" y="495300"/>
                </a:lnTo>
                <a:lnTo>
                  <a:pt x="497589" y="520700"/>
                </a:lnTo>
                <a:lnTo>
                  <a:pt x="488130" y="546100"/>
                </a:lnTo>
                <a:lnTo>
                  <a:pt x="465884" y="571500"/>
                </a:lnTo>
                <a:lnTo>
                  <a:pt x="448923" y="609600"/>
                </a:lnTo>
                <a:lnTo>
                  <a:pt x="447407" y="635000"/>
                </a:lnTo>
                <a:lnTo>
                  <a:pt x="452776" y="660400"/>
                </a:lnTo>
                <a:lnTo>
                  <a:pt x="456468" y="673100"/>
                </a:lnTo>
                <a:lnTo>
                  <a:pt x="428225" y="673100"/>
                </a:lnTo>
                <a:lnTo>
                  <a:pt x="397785" y="685800"/>
                </a:lnTo>
                <a:lnTo>
                  <a:pt x="365557" y="698500"/>
                </a:lnTo>
                <a:lnTo>
                  <a:pt x="333330" y="723900"/>
                </a:lnTo>
                <a:lnTo>
                  <a:pt x="302890" y="762000"/>
                </a:lnTo>
                <a:lnTo>
                  <a:pt x="284307" y="800100"/>
                </a:lnTo>
                <a:lnTo>
                  <a:pt x="261762" y="825500"/>
                </a:lnTo>
                <a:lnTo>
                  <a:pt x="235913" y="863600"/>
                </a:lnTo>
                <a:lnTo>
                  <a:pt x="207419" y="914400"/>
                </a:lnTo>
                <a:lnTo>
                  <a:pt x="176938" y="965200"/>
                </a:lnTo>
                <a:lnTo>
                  <a:pt x="145130" y="1003300"/>
                </a:lnTo>
                <a:lnTo>
                  <a:pt x="80167" y="1104900"/>
                </a:lnTo>
                <a:lnTo>
                  <a:pt x="48329" y="1155700"/>
                </a:lnTo>
                <a:lnTo>
                  <a:pt x="17799" y="1206500"/>
                </a:lnTo>
                <a:lnTo>
                  <a:pt x="12974" y="1206500"/>
                </a:lnTo>
                <a:lnTo>
                  <a:pt x="11151" y="1219200"/>
                </a:lnTo>
                <a:lnTo>
                  <a:pt x="9267" y="1219200"/>
                </a:lnTo>
                <a:lnTo>
                  <a:pt x="2642" y="1231900"/>
                </a:lnTo>
                <a:lnTo>
                  <a:pt x="0" y="1257300"/>
                </a:lnTo>
                <a:lnTo>
                  <a:pt x="1770" y="1270000"/>
                </a:lnTo>
                <a:lnTo>
                  <a:pt x="8385" y="1295400"/>
                </a:lnTo>
                <a:lnTo>
                  <a:pt x="21253" y="1320800"/>
                </a:lnTo>
                <a:lnTo>
                  <a:pt x="32333" y="1358900"/>
                </a:lnTo>
                <a:lnTo>
                  <a:pt x="44826" y="1397000"/>
                </a:lnTo>
                <a:lnTo>
                  <a:pt x="61932" y="1435100"/>
                </a:lnTo>
                <a:lnTo>
                  <a:pt x="81548" y="1485900"/>
                </a:lnTo>
                <a:lnTo>
                  <a:pt x="107154" y="1524000"/>
                </a:lnTo>
                <a:lnTo>
                  <a:pt x="136340" y="1562100"/>
                </a:lnTo>
                <a:lnTo>
                  <a:pt x="166691" y="1612900"/>
                </a:lnTo>
                <a:lnTo>
                  <a:pt x="195797" y="1651000"/>
                </a:lnTo>
                <a:lnTo>
                  <a:pt x="202619" y="1663700"/>
                </a:lnTo>
                <a:lnTo>
                  <a:pt x="208801" y="1689100"/>
                </a:lnTo>
                <a:lnTo>
                  <a:pt x="218338" y="1701800"/>
                </a:lnTo>
                <a:lnTo>
                  <a:pt x="235222" y="1727200"/>
                </a:lnTo>
                <a:lnTo>
                  <a:pt x="248579" y="1739900"/>
                </a:lnTo>
                <a:lnTo>
                  <a:pt x="261583" y="1752600"/>
                </a:lnTo>
                <a:lnTo>
                  <a:pt x="318190" y="1752600"/>
                </a:lnTo>
                <a:lnTo>
                  <a:pt x="313423" y="1803400"/>
                </a:lnTo>
                <a:lnTo>
                  <a:pt x="311101" y="1841500"/>
                </a:lnTo>
                <a:lnTo>
                  <a:pt x="311028" y="1892300"/>
                </a:lnTo>
                <a:lnTo>
                  <a:pt x="313012" y="1943100"/>
                </a:lnTo>
                <a:lnTo>
                  <a:pt x="316859" y="2006600"/>
                </a:lnTo>
                <a:lnTo>
                  <a:pt x="322376" y="2057400"/>
                </a:lnTo>
                <a:lnTo>
                  <a:pt x="329369" y="2108200"/>
                </a:lnTo>
                <a:lnTo>
                  <a:pt x="334009" y="2146300"/>
                </a:lnTo>
                <a:lnTo>
                  <a:pt x="342249" y="2184400"/>
                </a:lnTo>
                <a:lnTo>
                  <a:pt x="353344" y="2235200"/>
                </a:lnTo>
                <a:lnTo>
                  <a:pt x="366545" y="2286000"/>
                </a:lnTo>
                <a:lnTo>
                  <a:pt x="381104" y="2349500"/>
                </a:lnTo>
                <a:lnTo>
                  <a:pt x="396273" y="2413000"/>
                </a:lnTo>
                <a:lnTo>
                  <a:pt x="411305" y="2476500"/>
                </a:lnTo>
                <a:lnTo>
                  <a:pt x="425452" y="2540000"/>
                </a:lnTo>
                <a:lnTo>
                  <a:pt x="437966" y="2590800"/>
                </a:lnTo>
                <a:lnTo>
                  <a:pt x="448100" y="2641600"/>
                </a:lnTo>
                <a:lnTo>
                  <a:pt x="455105" y="2679700"/>
                </a:lnTo>
                <a:lnTo>
                  <a:pt x="458234" y="2705100"/>
                </a:lnTo>
                <a:lnTo>
                  <a:pt x="461101" y="2781300"/>
                </a:lnTo>
                <a:lnTo>
                  <a:pt x="464792" y="2844800"/>
                </a:lnTo>
                <a:lnTo>
                  <a:pt x="469207" y="2908300"/>
                </a:lnTo>
                <a:lnTo>
                  <a:pt x="474243" y="2971800"/>
                </a:lnTo>
                <a:lnTo>
                  <a:pt x="479800" y="3022600"/>
                </a:lnTo>
                <a:lnTo>
                  <a:pt x="485775" y="3086100"/>
                </a:lnTo>
                <a:lnTo>
                  <a:pt x="492068" y="3136900"/>
                </a:lnTo>
                <a:lnTo>
                  <a:pt x="498578" y="3187700"/>
                </a:lnTo>
                <a:lnTo>
                  <a:pt x="505202" y="3238500"/>
                </a:lnTo>
                <a:lnTo>
                  <a:pt x="511839" y="3276600"/>
                </a:lnTo>
                <a:lnTo>
                  <a:pt x="518389" y="3327400"/>
                </a:lnTo>
                <a:lnTo>
                  <a:pt x="524749" y="3365500"/>
                </a:lnTo>
                <a:lnTo>
                  <a:pt x="530818" y="3390900"/>
                </a:lnTo>
                <a:lnTo>
                  <a:pt x="538377" y="3441700"/>
                </a:lnTo>
                <a:lnTo>
                  <a:pt x="721848" y="3441700"/>
                </a:lnTo>
                <a:lnTo>
                  <a:pt x="721848" y="3429000"/>
                </a:lnTo>
                <a:lnTo>
                  <a:pt x="722388" y="3390900"/>
                </a:lnTo>
                <a:lnTo>
                  <a:pt x="722757" y="3352800"/>
                </a:lnTo>
                <a:lnTo>
                  <a:pt x="722767" y="3302000"/>
                </a:lnTo>
                <a:lnTo>
                  <a:pt x="722232" y="3263900"/>
                </a:lnTo>
                <a:lnTo>
                  <a:pt x="720965" y="3200400"/>
                </a:lnTo>
                <a:lnTo>
                  <a:pt x="719659" y="3149600"/>
                </a:lnTo>
                <a:lnTo>
                  <a:pt x="717991" y="3060700"/>
                </a:lnTo>
                <a:lnTo>
                  <a:pt x="716702" y="3009900"/>
                </a:lnTo>
                <a:lnTo>
                  <a:pt x="714492" y="2959100"/>
                </a:lnTo>
                <a:lnTo>
                  <a:pt x="710623" y="2908300"/>
                </a:lnTo>
                <a:lnTo>
                  <a:pt x="706137" y="2870200"/>
                </a:lnTo>
                <a:lnTo>
                  <a:pt x="701121" y="2832100"/>
                </a:lnTo>
                <a:lnTo>
                  <a:pt x="695663" y="2781300"/>
                </a:lnTo>
                <a:lnTo>
                  <a:pt x="693620" y="2743200"/>
                </a:lnTo>
                <a:lnTo>
                  <a:pt x="692161" y="2717800"/>
                </a:lnTo>
                <a:lnTo>
                  <a:pt x="691938" y="2692400"/>
                </a:lnTo>
                <a:lnTo>
                  <a:pt x="693603" y="2654300"/>
                </a:lnTo>
                <a:lnTo>
                  <a:pt x="702136" y="2514600"/>
                </a:lnTo>
                <a:lnTo>
                  <a:pt x="702877" y="2451100"/>
                </a:lnTo>
                <a:lnTo>
                  <a:pt x="703852" y="2400300"/>
                </a:lnTo>
                <a:lnTo>
                  <a:pt x="705075" y="2362200"/>
                </a:lnTo>
                <a:lnTo>
                  <a:pt x="706559" y="2311400"/>
                </a:lnTo>
                <a:lnTo>
                  <a:pt x="708315" y="2273300"/>
                </a:lnTo>
                <a:lnTo>
                  <a:pt x="710356" y="2222500"/>
                </a:lnTo>
                <a:lnTo>
                  <a:pt x="712695" y="2184400"/>
                </a:lnTo>
                <a:lnTo>
                  <a:pt x="718317" y="2070100"/>
                </a:lnTo>
                <a:lnTo>
                  <a:pt x="720805" y="2057400"/>
                </a:lnTo>
                <a:lnTo>
                  <a:pt x="1131890" y="2057400"/>
                </a:lnTo>
                <a:lnTo>
                  <a:pt x="1124987" y="2006600"/>
                </a:lnTo>
                <a:lnTo>
                  <a:pt x="1117267" y="1955800"/>
                </a:lnTo>
                <a:lnTo>
                  <a:pt x="1106247" y="1892300"/>
                </a:lnTo>
                <a:lnTo>
                  <a:pt x="1092524" y="1841500"/>
                </a:lnTo>
                <a:lnTo>
                  <a:pt x="1077566" y="1790700"/>
                </a:lnTo>
                <a:lnTo>
                  <a:pt x="1062839" y="1739900"/>
                </a:lnTo>
                <a:lnTo>
                  <a:pt x="1080215" y="1739900"/>
                </a:lnTo>
                <a:lnTo>
                  <a:pt x="1092848" y="1727200"/>
                </a:lnTo>
                <a:lnTo>
                  <a:pt x="1122314" y="1714500"/>
                </a:lnTo>
                <a:lnTo>
                  <a:pt x="1144983" y="1701800"/>
                </a:lnTo>
                <a:lnTo>
                  <a:pt x="1163945" y="1676400"/>
                </a:lnTo>
                <a:lnTo>
                  <a:pt x="1182289" y="1663700"/>
                </a:lnTo>
                <a:lnTo>
                  <a:pt x="1207057" y="1625600"/>
                </a:lnTo>
                <a:lnTo>
                  <a:pt x="1238439" y="1587500"/>
                </a:lnTo>
                <a:lnTo>
                  <a:pt x="289945" y="1587500"/>
                </a:lnTo>
                <a:lnTo>
                  <a:pt x="252509" y="1511300"/>
                </a:lnTo>
                <a:lnTo>
                  <a:pt x="236837" y="1460500"/>
                </a:lnTo>
                <a:lnTo>
                  <a:pt x="222348" y="1409700"/>
                </a:lnTo>
                <a:lnTo>
                  <a:pt x="208406" y="1346200"/>
                </a:lnTo>
                <a:lnTo>
                  <a:pt x="194374" y="1308100"/>
                </a:lnTo>
                <a:lnTo>
                  <a:pt x="179616" y="1270000"/>
                </a:lnTo>
                <a:lnTo>
                  <a:pt x="179016" y="1244600"/>
                </a:lnTo>
                <a:lnTo>
                  <a:pt x="199446" y="1206500"/>
                </a:lnTo>
                <a:lnTo>
                  <a:pt x="231879" y="1181100"/>
                </a:lnTo>
                <a:lnTo>
                  <a:pt x="267291" y="1143000"/>
                </a:lnTo>
                <a:lnTo>
                  <a:pt x="290344" y="1117600"/>
                </a:lnTo>
                <a:lnTo>
                  <a:pt x="309922" y="1092200"/>
                </a:lnTo>
                <a:lnTo>
                  <a:pt x="330029" y="1066800"/>
                </a:lnTo>
                <a:lnTo>
                  <a:pt x="354672" y="1041400"/>
                </a:lnTo>
                <a:lnTo>
                  <a:pt x="358160" y="1041400"/>
                </a:lnTo>
                <a:lnTo>
                  <a:pt x="363866" y="1028700"/>
                </a:lnTo>
                <a:lnTo>
                  <a:pt x="1048072" y="1028700"/>
                </a:lnTo>
                <a:lnTo>
                  <a:pt x="1053245" y="1016000"/>
                </a:lnTo>
                <a:lnTo>
                  <a:pt x="1070030" y="990600"/>
                </a:lnTo>
                <a:lnTo>
                  <a:pt x="1089317" y="977900"/>
                </a:lnTo>
                <a:lnTo>
                  <a:pt x="1367690" y="977900"/>
                </a:lnTo>
                <a:lnTo>
                  <a:pt x="1342240" y="939800"/>
                </a:lnTo>
                <a:lnTo>
                  <a:pt x="1310800" y="901700"/>
                </a:lnTo>
                <a:lnTo>
                  <a:pt x="1275124" y="863600"/>
                </a:lnTo>
                <a:lnTo>
                  <a:pt x="1228480" y="812800"/>
                </a:lnTo>
                <a:lnTo>
                  <a:pt x="1212935" y="787400"/>
                </a:lnTo>
                <a:lnTo>
                  <a:pt x="1185937" y="749300"/>
                </a:lnTo>
                <a:lnTo>
                  <a:pt x="1151525" y="698500"/>
                </a:lnTo>
                <a:lnTo>
                  <a:pt x="1113737" y="673100"/>
                </a:lnTo>
                <a:lnTo>
                  <a:pt x="1073099" y="660400"/>
                </a:lnTo>
                <a:lnTo>
                  <a:pt x="980754" y="660400"/>
                </a:lnTo>
                <a:lnTo>
                  <a:pt x="981307" y="622300"/>
                </a:lnTo>
                <a:lnTo>
                  <a:pt x="972428" y="596900"/>
                </a:lnTo>
                <a:lnTo>
                  <a:pt x="961606" y="571500"/>
                </a:lnTo>
                <a:lnTo>
                  <a:pt x="956334" y="546100"/>
                </a:lnTo>
                <a:lnTo>
                  <a:pt x="959665" y="520700"/>
                </a:lnTo>
                <a:lnTo>
                  <a:pt x="968039" y="495300"/>
                </a:lnTo>
                <a:lnTo>
                  <a:pt x="979030" y="482600"/>
                </a:lnTo>
                <a:lnTo>
                  <a:pt x="990210" y="457200"/>
                </a:lnTo>
                <a:lnTo>
                  <a:pt x="999151" y="444500"/>
                </a:lnTo>
                <a:lnTo>
                  <a:pt x="1003426" y="406400"/>
                </a:lnTo>
                <a:lnTo>
                  <a:pt x="1000608" y="368300"/>
                </a:lnTo>
                <a:lnTo>
                  <a:pt x="988270" y="304800"/>
                </a:lnTo>
                <a:lnTo>
                  <a:pt x="963983" y="228600"/>
                </a:lnTo>
                <a:lnTo>
                  <a:pt x="954585" y="203200"/>
                </a:lnTo>
                <a:lnTo>
                  <a:pt x="938357" y="152400"/>
                </a:lnTo>
                <a:lnTo>
                  <a:pt x="912068" y="88900"/>
                </a:lnTo>
                <a:lnTo>
                  <a:pt x="872484" y="50800"/>
                </a:lnTo>
                <a:lnTo>
                  <a:pt x="855302" y="50800"/>
                </a:lnTo>
                <a:lnTo>
                  <a:pt x="846269" y="38100"/>
                </a:lnTo>
                <a:lnTo>
                  <a:pt x="839532" y="38100"/>
                </a:lnTo>
                <a:lnTo>
                  <a:pt x="829985" y="25400"/>
                </a:lnTo>
                <a:lnTo>
                  <a:pt x="818231" y="12700"/>
                </a:lnTo>
                <a:lnTo>
                  <a:pt x="804183" y="12700"/>
                </a:lnTo>
                <a:lnTo>
                  <a:pt x="787750" y="0"/>
                </a:lnTo>
                <a:close/>
              </a:path>
              <a:path w="1501139" h="3746500">
                <a:moveTo>
                  <a:pt x="1131890" y="2057400"/>
                </a:moveTo>
                <a:lnTo>
                  <a:pt x="735087" y="2057400"/>
                </a:lnTo>
                <a:lnTo>
                  <a:pt x="758907" y="2120900"/>
                </a:lnTo>
                <a:lnTo>
                  <a:pt x="779406" y="2159000"/>
                </a:lnTo>
                <a:lnTo>
                  <a:pt x="797813" y="2209800"/>
                </a:lnTo>
                <a:lnTo>
                  <a:pt x="815356" y="2247900"/>
                </a:lnTo>
                <a:lnTo>
                  <a:pt x="833266" y="2298700"/>
                </a:lnTo>
                <a:lnTo>
                  <a:pt x="852772" y="2349500"/>
                </a:lnTo>
                <a:lnTo>
                  <a:pt x="867146" y="2387600"/>
                </a:lnTo>
                <a:lnTo>
                  <a:pt x="884589" y="2438400"/>
                </a:lnTo>
                <a:lnTo>
                  <a:pt x="903651" y="2489200"/>
                </a:lnTo>
                <a:lnTo>
                  <a:pt x="922882" y="2552700"/>
                </a:lnTo>
                <a:lnTo>
                  <a:pt x="940834" y="2603500"/>
                </a:lnTo>
                <a:lnTo>
                  <a:pt x="956056" y="2654300"/>
                </a:lnTo>
                <a:lnTo>
                  <a:pt x="967100" y="2692400"/>
                </a:lnTo>
                <a:lnTo>
                  <a:pt x="972515" y="2717800"/>
                </a:lnTo>
                <a:lnTo>
                  <a:pt x="978657" y="2768600"/>
                </a:lnTo>
                <a:lnTo>
                  <a:pt x="985549" y="2806700"/>
                </a:lnTo>
                <a:lnTo>
                  <a:pt x="992843" y="2857500"/>
                </a:lnTo>
                <a:lnTo>
                  <a:pt x="1000188" y="2908300"/>
                </a:lnTo>
                <a:lnTo>
                  <a:pt x="1007233" y="2971800"/>
                </a:lnTo>
                <a:lnTo>
                  <a:pt x="1015869" y="3022600"/>
                </a:lnTo>
                <a:lnTo>
                  <a:pt x="1027348" y="3086100"/>
                </a:lnTo>
                <a:lnTo>
                  <a:pt x="1040738" y="3149600"/>
                </a:lnTo>
                <a:lnTo>
                  <a:pt x="1055108" y="3213100"/>
                </a:lnTo>
                <a:lnTo>
                  <a:pt x="1069524" y="3263900"/>
                </a:lnTo>
                <a:lnTo>
                  <a:pt x="1083057" y="3314700"/>
                </a:lnTo>
                <a:lnTo>
                  <a:pt x="1094773" y="3365500"/>
                </a:lnTo>
                <a:lnTo>
                  <a:pt x="1103741" y="3390900"/>
                </a:lnTo>
                <a:lnTo>
                  <a:pt x="1109030" y="3416300"/>
                </a:lnTo>
                <a:lnTo>
                  <a:pt x="1110913" y="3429000"/>
                </a:lnTo>
                <a:lnTo>
                  <a:pt x="1302032" y="3429000"/>
                </a:lnTo>
                <a:lnTo>
                  <a:pt x="1301028" y="3416300"/>
                </a:lnTo>
                <a:lnTo>
                  <a:pt x="1298325" y="3378200"/>
                </a:lnTo>
                <a:lnTo>
                  <a:pt x="1294387" y="3327400"/>
                </a:lnTo>
                <a:lnTo>
                  <a:pt x="1289676" y="3276600"/>
                </a:lnTo>
                <a:lnTo>
                  <a:pt x="1283072" y="3225800"/>
                </a:lnTo>
                <a:lnTo>
                  <a:pt x="1277653" y="3162300"/>
                </a:lnTo>
                <a:lnTo>
                  <a:pt x="1273223" y="3111500"/>
                </a:lnTo>
                <a:lnTo>
                  <a:pt x="1269583" y="3073400"/>
                </a:lnTo>
                <a:lnTo>
                  <a:pt x="1266536" y="3022600"/>
                </a:lnTo>
                <a:lnTo>
                  <a:pt x="1261431" y="2946400"/>
                </a:lnTo>
                <a:lnTo>
                  <a:pt x="1253338" y="2870200"/>
                </a:lnTo>
                <a:lnTo>
                  <a:pt x="1241928" y="2806700"/>
                </a:lnTo>
                <a:lnTo>
                  <a:pt x="1229563" y="2768600"/>
                </a:lnTo>
                <a:lnTo>
                  <a:pt x="1218605" y="2730500"/>
                </a:lnTo>
                <a:lnTo>
                  <a:pt x="1211415" y="2692400"/>
                </a:lnTo>
                <a:lnTo>
                  <a:pt x="1200282" y="2628900"/>
                </a:lnTo>
                <a:lnTo>
                  <a:pt x="1190829" y="2578100"/>
                </a:lnTo>
                <a:lnTo>
                  <a:pt x="1182661" y="2540000"/>
                </a:lnTo>
                <a:lnTo>
                  <a:pt x="1175381" y="2501900"/>
                </a:lnTo>
                <a:lnTo>
                  <a:pt x="1168596" y="2451100"/>
                </a:lnTo>
                <a:lnTo>
                  <a:pt x="1161910" y="2400300"/>
                </a:lnTo>
                <a:lnTo>
                  <a:pt x="1154927" y="2336800"/>
                </a:lnTo>
                <a:lnTo>
                  <a:pt x="1153386" y="2324100"/>
                </a:lnTo>
                <a:lnTo>
                  <a:pt x="1150896" y="2286000"/>
                </a:lnTo>
                <a:lnTo>
                  <a:pt x="1147479" y="2235200"/>
                </a:lnTo>
                <a:lnTo>
                  <a:pt x="1143158" y="2184400"/>
                </a:lnTo>
                <a:lnTo>
                  <a:pt x="1137954" y="2120900"/>
                </a:lnTo>
                <a:lnTo>
                  <a:pt x="1131890" y="2057400"/>
                </a:lnTo>
                <a:close/>
              </a:path>
              <a:path w="1501139" h="3746500">
                <a:moveTo>
                  <a:pt x="1072194" y="1739900"/>
                </a:moveTo>
                <a:lnTo>
                  <a:pt x="1062839" y="1739900"/>
                </a:lnTo>
                <a:lnTo>
                  <a:pt x="1066998" y="1752600"/>
                </a:lnTo>
                <a:lnTo>
                  <a:pt x="1072194" y="1739900"/>
                </a:lnTo>
                <a:close/>
              </a:path>
              <a:path w="1501139" h="3746500">
                <a:moveTo>
                  <a:pt x="1367690" y="977900"/>
                </a:moveTo>
                <a:lnTo>
                  <a:pt x="1096522" y="977900"/>
                </a:lnTo>
                <a:lnTo>
                  <a:pt x="1104195" y="990600"/>
                </a:lnTo>
                <a:lnTo>
                  <a:pt x="1121092" y="990600"/>
                </a:lnTo>
                <a:lnTo>
                  <a:pt x="1154524" y="1028700"/>
                </a:lnTo>
                <a:lnTo>
                  <a:pt x="1196735" y="1066800"/>
                </a:lnTo>
                <a:lnTo>
                  <a:pt x="1241101" y="1117600"/>
                </a:lnTo>
                <a:lnTo>
                  <a:pt x="1280995" y="1168400"/>
                </a:lnTo>
                <a:lnTo>
                  <a:pt x="1309791" y="1206500"/>
                </a:lnTo>
                <a:lnTo>
                  <a:pt x="1320862" y="1219200"/>
                </a:lnTo>
                <a:lnTo>
                  <a:pt x="1316581" y="1244600"/>
                </a:lnTo>
                <a:lnTo>
                  <a:pt x="1303562" y="1270000"/>
                </a:lnTo>
                <a:lnTo>
                  <a:pt x="1281541" y="1308100"/>
                </a:lnTo>
                <a:lnTo>
                  <a:pt x="1250251" y="1371600"/>
                </a:lnTo>
                <a:lnTo>
                  <a:pt x="1226052" y="1409700"/>
                </a:lnTo>
                <a:lnTo>
                  <a:pt x="1200706" y="1447800"/>
                </a:lnTo>
                <a:lnTo>
                  <a:pt x="1173065" y="1485900"/>
                </a:lnTo>
                <a:lnTo>
                  <a:pt x="1141981" y="1524000"/>
                </a:lnTo>
                <a:lnTo>
                  <a:pt x="1137226" y="1536700"/>
                </a:lnTo>
                <a:lnTo>
                  <a:pt x="1128036" y="1549400"/>
                </a:lnTo>
                <a:lnTo>
                  <a:pt x="1115668" y="1562100"/>
                </a:lnTo>
                <a:lnTo>
                  <a:pt x="348081" y="1562100"/>
                </a:lnTo>
                <a:lnTo>
                  <a:pt x="320337" y="1574800"/>
                </a:lnTo>
                <a:lnTo>
                  <a:pt x="289945" y="1587500"/>
                </a:lnTo>
                <a:lnTo>
                  <a:pt x="1238439" y="1587500"/>
                </a:lnTo>
                <a:lnTo>
                  <a:pt x="1274185" y="1536700"/>
                </a:lnTo>
                <a:lnTo>
                  <a:pt x="1312048" y="1498600"/>
                </a:lnTo>
                <a:lnTo>
                  <a:pt x="1349780" y="1447800"/>
                </a:lnTo>
                <a:lnTo>
                  <a:pt x="1385133" y="1397000"/>
                </a:lnTo>
                <a:lnTo>
                  <a:pt x="1415859" y="1358900"/>
                </a:lnTo>
                <a:lnTo>
                  <a:pt x="1439708" y="1333500"/>
                </a:lnTo>
                <a:lnTo>
                  <a:pt x="1454434" y="1308100"/>
                </a:lnTo>
                <a:lnTo>
                  <a:pt x="1464890" y="1282700"/>
                </a:lnTo>
                <a:lnTo>
                  <a:pt x="1476030" y="1244600"/>
                </a:lnTo>
                <a:lnTo>
                  <a:pt x="1485051" y="1219200"/>
                </a:lnTo>
                <a:lnTo>
                  <a:pt x="1489151" y="1193800"/>
                </a:lnTo>
                <a:lnTo>
                  <a:pt x="1484109" y="1168400"/>
                </a:lnTo>
                <a:lnTo>
                  <a:pt x="1471322" y="1143000"/>
                </a:lnTo>
                <a:lnTo>
                  <a:pt x="1456416" y="1117600"/>
                </a:lnTo>
                <a:lnTo>
                  <a:pt x="1445019" y="1092200"/>
                </a:lnTo>
                <a:lnTo>
                  <a:pt x="1431085" y="1066800"/>
                </a:lnTo>
                <a:lnTo>
                  <a:pt x="1412715" y="1041400"/>
                </a:lnTo>
                <a:lnTo>
                  <a:pt x="1393286" y="1016000"/>
                </a:lnTo>
                <a:lnTo>
                  <a:pt x="1376173" y="990600"/>
                </a:lnTo>
                <a:lnTo>
                  <a:pt x="1367690" y="977900"/>
                </a:lnTo>
                <a:close/>
              </a:path>
              <a:path w="1501139" h="3746500">
                <a:moveTo>
                  <a:pt x="1048072" y="1028700"/>
                </a:moveTo>
                <a:lnTo>
                  <a:pt x="393317" y="1028700"/>
                </a:lnTo>
                <a:lnTo>
                  <a:pt x="398640" y="1041400"/>
                </a:lnTo>
                <a:lnTo>
                  <a:pt x="401745" y="1054100"/>
                </a:lnTo>
                <a:lnTo>
                  <a:pt x="403803" y="1066800"/>
                </a:lnTo>
                <a:lnTo>
                  <a:pt x="406776" y="1079500"/>
                </a:lnTo>
                <a:lnTo>
                  <a:pt x="410103" y="1104900"/>
                </a:lnTo>
                <a:lnTo>
                  <a:pt x="413220" y="1117600"/>
                </a:lnTo>
                <a:lnTo>
                  <a:pt x="423681" y="1168400"/>
                </a:lnTo>
                <a:lnTo>
                  <a:pt x="434903" y="1193800"/>
                </a:lnTo>
                <a:lnTo>
                  <a:pt x="444183" y="1231900"/>
                </a:lnTo>
                <a:lnTo>
                  <a:pt x="448819" y="1257300"/>
                </a:lnTo>
                <a:lnTo>
                  <a:pt x="449420" y="1333500"/>
                </a:lnTo>
                <a:lnTo>
                  <a:pt x="444112" y="1397000"/>
                </a:lnTo>
                <a:lnTo>
                  <a:pt x="434337" y="1435100"/>
                </a:lnTo>
                <a:lnTo>
                  <a:pt x="421536" y="1473200"/>
                </a:lnTo>
                <a:lnTo>
                  <a:pt x="407150" y="1498600"/>
                </a:lnTo>
                <a:lnTo>
                  <a:pt x="392619" y="1524000"/>
                </a:lnTo>
                <a:lnTo>
                  <a:pt x="379386" y="1562100"/>
                </a:lnTo>
                <a:lnTo>
                  <a:pt x="1084493" y="1562100"/>
                </a:lnTo>
                <a:lnTo>
                  <a:pt x="1067322" y="1549400"/>
                </a:lnTo>
                <a:lnTo>
                  <a:pt x="1047834" y="1536700"/>
                </a:lnTo>
                <a:lnTo>
                  <a:pt x="1029416" y="1524000"/>
                </a:lnTo>
                <a:lnTo>
                  <a:pt x="992110" y="1524000"/>
                </a:lnTo>
                <a:lnTo>
                  <a:pt x="983578" y="1498600"/>
                </a:lnTo>
                <a:lnTo>
                  <a:pt x="975399" y="1460500"/>
                </a:lnTo>
                <a:lnTo>
                  <a:pt x="972515" y="1397000"/>
                </a:lnTo>
                <a:lnTo>
                  <a:pt x="975806" y="1320800"/>
                </a:lnTo>
                <a:lnTo>
                  <a:pt x="982268" y="1257300"/>
                </a:lnTo>
                <a:lnTo>
                  <a:pt x="991021" y="1219200"/>
                </a:lnTo>
                <a:lnTo>
                  <a:pt x="1001187" y="1168400"/>
                </a:lnTo>
                <a:lnTo>
                  <a:pt x="1011885" y="1143000"/>
                </a:lnTo>
                <a:lnTo>
                  <a:pt x="1022237" y="1104900"/>
                </a:lnTo>
                <a:lnTo>
                  <a:pt x="1037727" y="1054100"/>
                </a:lnTo>
                <a:lnTo>
                  <a:pt x="1048072" y="1028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02000" y="2524469"/>
            <a:ext cx="1223010" cy="3733800"/>
          </a:xfrm>
          <a:custGeom>
            <a:avLst/>
            <a:gdLst/>
            <a:ahLst/>
            <a:cxnLst/>
            <a:rect l="l" t="t" r="r" b="b"/>
            <a:pathLst>
              <a:path w="1223009" h="3733800">
                <a:moveTo>
                  <a:pt x="1016458" y="2108199"/>
                </a:moveTo>
                <a:lnTo>
                  <a:pt x="339962" y="2108199"/>
                </a:lnTo>
                <a:lnTo>
                  <a:pt x="351102" y="2209799"/>
                </a:lnTo>
                <a:lnTo>
                  <a:pt x="360624" y="2285999"/>
                </a:lnTo>
                <a:lnTo>
                  <a:pt x="374831" y="2400299"/>
                </a:lnTo>
                <a:lnTo>
                  <a:pt x="379525" y="2438399"/>
                </a:lnTo>
                <a:lnTo>
                  <a:pt x="382618" y="2476499"/>
                </a:lnTo>
                <a:lnTo>
                  <a:pt x="384115" y="2501899"/>
                </a:lnTo>
                <a:lnTo>
                  <a:pt x="384020" y="2527299"/>
                </a:lnTo>
                <a:lnTo>
                  <a:pt x="377996" y="2590799"/>
                </a:lnTo>
                <a:lnTo>
                  <a:pt x="365659" y="2641599"/>
                </a:lnTo>
                <a:lnTo>
                  <a:pt x="349478" y="2679699"/>
                </a:lnTo>
                <a:lnTo>
                  <a:pt x="331920" y="2717799"/>
                </a:lnTo>
                <a:lnTo>
                  <a:pt x="315454" y="2768599"/>
                </a:lnTo>
                <a:lnTo>
                  <a:pt x="300601" y="2806699"/>
                </a:lnTo>
                <a:lnTo>
                  <a:pt x="289185" y="2844799"/>
                </a:lnTo>
                <a:lnTo>
                  <a:pt x="279451" y="2870199"/>
                </a:lnTo>
                <a:lnTo>
                  <a:pt x="269645" y="2920999"/>
                </a:lnTo>
                <a:lnTo>
                  <a:pt x="259668" y="2984499"/>
                </a:lnTo>
                <a:lnTo>
                  <a:pt x="252866" y="3035299"/>
                </a:lnTo>
                <a:lnTo>
                  <a:pt x="248670" y="3086099"/>
                </a:lnTo>
                <a:lnTo>
                  <a:pt x="246512" y="3136899"/>
                </a:lnTo>
                <a:lnTo>
                  <a:pt x="245824" y="3174999"/>
                </a:lnTo>
                <a:lnTo>
                  <a:pt x="246035" y="3225799"/>
                </a:lnTo>
                <a:lnTo>
                  <a:pt x="246579" y="3276599"/>
                </a:lnTo>
                <a:lnTo>
                  <a:pt x="246887" y="3340099"/>
                </a:lnTo>
                <a:lnTo>
                  <a:pt x="242902" y="3378199"/>
                </a:lnTo>
                <a:lnTo>
                  <a:pt x="241975" y="3403599"/>
                </a:lnTo>
                <a:lnTo>
                  <a:pt x="242555" y="3428999"/>
                </a:lnTo>
                <a:lnTo>
                  <a:pt x="243093" y="3428999"/>
                </a:lnTo>
                <a:lnTo>
                  <a:pt x="248332" y="3454399"/>
                </a:lnTo>
                <a:lnTo>
                  <a:pt x="254283" y="3467099"/>
                </a:lnTo>
                <a:lnTo>
                  <a:pt x="258360" y="3467099"/>
                </a:lnTo>
                <a:lnTo>
                  <a:pt x="257974" y="3479799"/>
                </a:lnTo>
                <a:lnTo>
                  <a:pt x="250568" y="3505199"/>
                </a:lnTo>
                <a:lnTo>
                  <a:pt x="248652" y="3543299"/>
                </a:lnTo>
                <a:lnTo>
                  <a:pt x="248626" y="3568699"/>
                </a:lnTo>
                <a:lnTo>
                  <a:pt x="246887" y="3581399"/>
                </a:lnTo>
                <a:lnTo>
                  <a:pt x="244665" y="3606799"/>
                </a:lnTo>
                <a:lnTo>
                  <a:pt x="245248" y="3632199"/>
                </a:lnTo>
                <a:lnTo>
                  <a:pt x="246650" y="3644899"/>
                </a:lnTo>
                <a:lnTo>
                  <a:pt x="246887" y="3657599"/>
                </a:lnTo>
                <a:lnTo>
                  <a:pt x="247591" y="3657599"/>
                </a:lnTo>
                <a:lnTo>
                  <a:pt x="250661" y="3670299"/>
                </a:lnTo>
                <a:lnTo>
                  <a:pt x="257534" y="3682999"/>
                </a:lnTo>
                <a:lnTo>
                  <a:pt x="269645" y="3695699"/>
                </a:lnTo>
                <a:lnTo>
                  <a:pt x="292319" y="3721099"/>
                </a:lnTo>
                <a:lnTo>
                  <a:pt x="329423" y="3733799"/>
                </a:lnTo>
                <a:lnTo>
                  <a:pt x="490226" y="3733799"/>
                </a:lnTo>
                <a:lnTo>
                  <a:pt x="518946" y="3708399"/>
                </a:lnTo>
                <a:lnTo>
                  <a:pt x="529031" y="3695699"/>
                </a:lnTo>
                <a:lnTo>
                  <a:pt x="528903" y="3670299"/>
                </a:lnTo>
                <a:lnTo>
                  <a:pt x="522631" y="3632199"/>
                </a:lnTo>
                <a:lnTo>
                  <a:pt x="502536" y="3581399"/>
                </a:lnTo>
                <a:lnTo>
                  <a:pt x="496645" y="3568699"/>
                </a:lnTo>
                <a:lnTo>
                  <a:pt x="494260" y="3543299"/>
                </a:lnTo>
                <a:lnTo>
                  <a:pt x="491828" y="3530599"/>
                </a:lnTo>
                <a:lnTo>
                  <a:pt x="487866" y="3505199"/>
                </a:lnTo>
                <a:lnTo>
                  <a:pt x="480889" y="3479799"/>
                </a:lnTo>
                <a:lnTo>
                  <a:pt x="478791" y="3467099"/>
                </a:lnTo>
                <a:lnTo>
                  <a:pt x="480345" y="3454399"/>
                </a:lnTo>
                <a:lnTo>
                  <a:pt x="485308" y="3428999"/>
                </a:lnTo>
                <a:lnTo>
                  <a:pt x="493435" y="3416299"/>
                </a:lnTo>
                <a:lnTo>
                  <a:pt x="498279" y="3416299"/>
                </a:lnTo>
                <a:lnTo>
                  <a:pt x="502271" y="3403599"/>
                </a:lnTo>
                <a:lnTo>
                  <a:pt x="504982" y="3403599"/>
                </a:lnTo>
                <a:lnTo>
                  <a:pt x="505982" y="3390899"/>
                </a:lnTo>
                <a:lnTo>
                  <a:pt x="505370" y="3352799"/>
                </a:lnTo>
                <a:lnTo>
                  <a:pt x="504451" y="3327399"/>
                </a:lnTo>
                <a:lnTo>
                  <a:pt x="504602" y="3289299"/>
                </a:lnTo>
                <a:lnTo>
                  <a:pt x="507200" y="3251199"/>
                </a:lnTo>
                <a:lnTo>
                  <a:pt x="513620" y="3187699"/>
                </a:lnTo>
                <a:lnTo>
                  <a:pt x="525239" y="3111499"/>
                </a:lnTo>
                <a:lnTo>
                  <a:pt x="532423" y="3060699"/>
                </a:lnTo>
                <a:lnTo>
                  <a:pt x="540140" y="3022599"/>
                </a:lnTo>
                <a:lnTo>
                  <a:pt x="548941" y="2971799"/>
                </a:lnTo>
                <a:lnTo>
                  <a:pt x="559376" y="2895599"/>
                </a:lnTo>
                <a:lnTo>
                  <a:pt x="566043" y="2857499"/>
                </a:lnTo>
                <a:lnTo>
                  <a:pt x="575977" y="2806699"/>
                </a:lnTo>
                <a:lnTo>
                  <a:pt x="587166" y="2755899"/>
                </a:lnTo>
                <a:lnTo>
                  <a:pt x="597598" y="2730499"/>
                </a:lnTo>
                <a:lnTo>
                  <a:pt x="615451" y="2666999"/>
                </a:lnTo>
                <a:lnTo>
                  <a:pt x="630872" y="2616199"/>
                </a:lnTo>
                <a:lnTo>
                  <a:pt x="644106" y="2552699"/>
                </a:lnTo>
                <a:lnTo>
                  <a:pt x="655397" y="2489199"/>
                </a:lnTo>
                <a:lnTo>
                  <a:pt x="664990" y="2438399"/>
                </a:lnTo>
                <a:lnTo>
                  <a:pt x="673128" y="2387599"/>
                </a:lnTo>
                <a:lnTo>
                  <a:pt x="680056" y="2336799"/>
                </a:lnTo>
                <a:lnTo>
                  <a:pt x="686018" y="2298699"/>
                </a:lnTo>
                <a:lnTo>
                  <a:pt x="691258" y="2260599"/>
                </a:lnTo>
                <a:lnTo>
                  <a:pt x="694207" y="2247899"/>
                </a:lnTo>
                <a:lnTo>
                  <a:pt x="1021813" y="2247899"/>
                </a:lnTo>
                <a:lnTo>
                  <a:pt x="1021082" y="2209799"/>
                </a:lnTo>
                <a:lnTo>
                  <a:pt x="1019260" y="2158999"/>
                </a:lnTo>
                <a:lnTo>
                  <a:pt x="1016458" y="2108199"/>
                </a:lnTo>
                <a:close/>
              </a:path>
              <a:path w="1223009" h="3733800">
                <a:moveTo>
                  <a:pt x="1021813" y="2247899"/>
                </a:moveTo>
                <a:lnTo>
                  <a:pt x="704599" y="2247899"/>
                </a:lnTo>
                <a:lnTo>
                  <a:pt x="707306" y="2260599"/>
                </a:lnTo>
                <a:lnTo>
                  <a:pt x="713488" y="2311399"/>
                </a:lnTo>
                <a:lnTo>
                  <a:pt x="720846" y="2374899"/>
                </a:lnTo>
                <a:lnTo>
                  <a:pt x="728870" y="2425699"/>
                </a:lnTo>
                <a:lnTo>
                  <a:pt x="737049" y="2476499"/>
                </a:lnTo>
                <a:lnTo>
                  <a:pt x="744872" y="2539999"/>
                </a:lnTo>
                <a:lnTo>
                  <a:pt x="751828" y="2590799"/>
                </a:lnTo>
                <a:lnTo>
                  <a:pt x="757408" y="2641599"/>
                </a:lnTo>
                <a:lnTo>
                  <a:pt x="761099" y="2692399"/>
                </a:lnTo>
                <a:lnTo>
                  <a:pt x="762392" y="2730499"/>
                </a:lnTo>
                <a:lnTo>
                  <a:pt x="760776" y="2781299"/>
                </a:lnTo>
                <a:lnTo>
                  <a:pt x="755740" y="2819399"/>
                </a:lnTo>
                <a:lnTo>
                  <a:pt x="748408" y="2870199"/>
                </a:lnTo>
                <a:lnTo>
                  <a:pt x="743084" y="2933699"/>
                </a:lnTo>
                <a:lnTo>
                  <a:pt x="739533" y="2997199"/>
                </a:lnTo>
                <a:lnTo>
                  <a:pt x="737523" y="3060699"/>
                </a:lnTo>
                <a:lnTo>
                  <a:pt x="736959" y="3111499"/>
                </a:lnTo>
                <a:lnTo>
                  <a:pt x="736891" y="3136899"/>
                </a:lnTo>
                <a:lnTo>
                  <a:pt x="737183" y="3187699"/>
                </a:lnTo>
                <a:lnTo>
                  <a:pt x="738385" y="3238499"/>
                </a:lnTo>
                <a:lnTo>
                  <a:pt x="740189" y="3289299"/>
                </a:lnTo>
                <a:lnTo>
                  <a:pt x="742360" y="3340099"/>
                </a:lnTo>
                <a:lnTo>
                  <a:pt x="744665" y="3378199"/>
                </a:lnTo>
                <a:lnTo>
                  <a:pt x="746869" y="3390899"/>
                </a:lnTo>
                <a:lnTo>
                  <a:pt x="748737" y="3403599"/>
                </a:lnTo>
                <a:lnTo>
                  <a:pt x="754369" y="3416299"/>
                </a:lnTo>
                <a:lnTo>
                  <a:pt x="765179" y="3428999"/>
                </a:lnTo>
                <a:lnTo>
                  <a:pt x="774334" y="3441699"/>
                </a:lnTo>
                <a:lnTo>
                  <a:pt x="774997" y="3467099"/>
                </a:lnTo>
                <a:lnTo>
                  <a:pt x="768553" y="3517899"/>
                </a:lnTo>
                <a:lnTo>
                  <a:pt x="770533" y="3555999"/>
                </a:lnTo>
                <a:lnTo>
                  <a:pt x="775621" y="3594099"/>
                </a:lnTo>
                <a:lnTo>
                  <a:pt x="778498" y="3594099"/>
                </a:lnTo>
                <a:lnTo>
                  <a:pt x="776638" y="3632199"/>
                </a:lnTo>
                <a:lnTo>
                  <a:pt x="781830" y="3644899"/>
                </a:lnTo>
                <a:lnTo>
                  <a:pt x="789878" y="3644899"/>
                </a:lnTo>
                <a:lnTo>
                  <a:pt x="809151" y="3657599"/>
                </a:lnTo>
                <a:lnTo>
                  <a:pt x="923480" y="3657599"/>
                </a:lnTo>
                <a:lnTo>
                  <a:pt x="945693" y="3670299"/>
                </a:lnTo>
                <a:lnTo>
                  <a:pt x="973081" y="3682999"/>
                </a:lnTo>
                <a:lnTo>
                  <a:pt x="1019212" y="3695699"/>
                </a:lnTo>
                <a:lnTo>
                  <a:pt x="1149891" y="3695699"/>
                </a:lnTo>
                <a:lnTo>
                  <a:pt x="1200997" y="3670299"/>
                </a:lnTo>
                <a:lnTo>
                  <a:pt x="1222869" y="3657599"/>
                </a:lnTo>
                <a:lnTo>
                  <a:pt x="1222617" y="3632199"/>
                </a:lnTo>
                <a:lnTo>
                  <a:pt x="1215222" y="3606799"/>
                </a:lnTo>
                <a:lnTo>
                  <a:pt x="1197717" y="3594099"/>
                </a:lnTo>
                <a:lnTo>
                  <a:pt x="1167140" y="3568699"/>
                </a:lnTo>
                <a:lnTo>
                  <a:pt x="1114059" y="3555999"/>
                </a:lnTo>
                <a:lnTo>
                  <a:pt x="1091865" y="3543299"/>
                </a:lnTo>
                <a:lnTo>
                  <a:pt x="1074941" y="3530599"/>
                </a:lnTo>
                <a:lnTo>
                  <a:pt x="1058286" y="3517899"/>
                </a:lnTo>
                <a:lnTo>
                  <a:pt x="1037820" y="3505199"/>
                </a:lnTo>
                <a:lnTo>
                  <a:pt x="1016657" y="3479799"/>
                </a:lnTo>
                <a:lnTo>
                  <a:pt x="997912" y="3467099"/>
                </a:lnTo>
                <a:lnTo>
                  <a:pt x="997221" y="3467099"/>
                </a:lnTo>
                <a:lnTo>
                  <a:pt x="1000914" y="3454399"/>
                </a:lnTo>
                <a:lnTo>
                  <a:pt x="1004784" y="3428999"/>
                </a:lnTo>
                <a:lnTo>
                  <a:pt x="1004623" y="3390899"/>
                </a:lnTo>
                <a:lnTo>
                  <a:pt x="1001738" y="3352799"/>
                </a:lnTo>
                <a:lnTo>
                  <a:pt x="996366" y="3276599"/>
                </a:lnTo>
                <a:lnTo>
                  <a:pt x="993520" y="3200399"/>
                </a:lnTo>
                <a:lnTo>
                  <a:pt x="990325" y="3111499"/>
                </a:lnTo>
                <a:lnTo>
                  <a:pt x="989039" y="3086099"/>
                </a:lnTo>
                <a:lnTo>
                  <a:pt x="987092" y="3060699"/>
                </a:lnTo>
                <a:lnTo>
                  <a:pt x="985620" y="3022599"/>
                </a:lnTo>
                <a:lnTo>
                  <a:pt x="985763" y="2971799"/>
                </a:lnTo>
                <a:lnTo>
                  <a:pt x="988656" y="2920999"/>
                </a:lnTo>
                <a:lnTo>
                  <a:pt x="995439" y="2857499"/>
                </a:lnTo>
                <a:lnTo>
                  <a:pt x="1007248" y="2781299"/>
                </a:lnTo>
                <a:lnTo>
                  <a:pt x="1012514" y="2743199"/>
                </a:lnTo>
                <a:lnTo>
                  <a:pt x="1015426" y="2705099"/>
                </a:lnTo>
                <a:lnTo>
                  <a:pt x="1016753" y="2654299"/>
                </a:lnTo>
                <a:lnTo>
                  <a:pt x="1017382" y="2590799"/>
                </a:lnTo>
                <a:lnTo>
                  <a:pt x="1017731" y="2552699"/>
                </a:lnTo>
                <a:lnTo>
                  <a:pt x="1018920" y="2489199"/>
                </a:lnTo>
                <a:lnTo>
                  <a:pt x="1020169" y="2438399"/>
                </a:lnTo>
                <a:lnTo>
                  <a:pt x="1021242" y="2400299"/>
                </a:lnTo>
                <a:lnTo>
                  <a:pt x="1022003" y="2349499"/>
                </a:lnTo>
                <a:lnTo>
                  <a:pt x="1022320" y="2311399"/>
                </a:lnTo>
                <a:lnTo>
                  <a:pt x="1022057" y="2260599"/>
                </a:lnTo>
                <a:lnTo>
                  <a:pt x="1021813" y="2247899"/>
                </a:lnTo>
                <a:close/>
              </a:path>
              <a:path w="1223009" h="3733800">
                <a:moveTo>
                  <a:pt x="271719" y="2489199"/>
                </a:moveTo>
                <a:lnTo>
                  <a:pt x="197935" y="2489199"/>
                </a:lnTo>
                <a:lnTo>
                  <a:pt x="204327" y="2501899"/>
                </a:lnTo>
                <a:lnTo>
                  <a:pt x="265454" y="2501899"/>
                </a:lnTo>
                <a:lnTo>
                  <a:pt x="271719" y="2489199"/>
                </a:lnTo>
                <a:close/>
              </a:path>
              <a:path w="1223009" h="3733800">
                <a:moveTo>
                  <a:pt x="991599" y="1879599"/>
                </a:moveTo>
                <a:lnTo>
                  <a:pt x="150017" y="1879599"/>
                </a:lnTo>
                <a:lnTo>
                  <a:pt x="172301" y="1892299"/>
                </a:lnTo>
                <a:lnTo>
                  <a:pt x="185103" y="1904999"/>
                </a:lnTo>
                <a:lnTo>
                  <a:pt x="190939" y="1917699"/>
                </a:lnTo>
                <a:lnTo>
                  <a:pt x="192325" y="1930399"/>
                </a:lnTo>
                <a:lnTo>
                  <a:pt x="200787" y="1930399"/>
                </a:lnTo>
                <a:lnTo>
                  <a:pt x="202829" y="2095499"/>
                </a:lnTo>
                <a:lnTo>
                  <a:pt x="197358" y="2095499"/>
                </a:lnTo>
                <a:lnTo>
                  <a:pt x="193107" y="2108199"/>
                </a:lnTo>
                <a:lnTo>
                  <a:pt x="197285" y="2336799"/>
                </a:lnTo>
                <a:lnTo>
                  <a:pt x="197002" y="2336799"/>
                </a:lnTo>
                <a:lnTo>
                  <a:pt x="196993" y="2349499"/>
                </a:lnTo>
                <a:lnTo>
                  <a:pt x="192325" y="2476499"/>
                </a:lnTo>
                <a:lnTo>
                  <a:pt x="193698" y="2489199"/>
                </a:lnTo>
                <a:lnTo>
                  <a:pt x="275781" y="2489199"/>
                </a:lnTo>
                <a:lnTo>
                  <a:pt x="276940" y="2476499"/>
                </a:lnTo>
                <a:lnTo>
                  <a:pt x="267895" y="2336799"/>
                </a:lnTo>
                <a:lnTo>
                  <a:pt x="264101" y="2108199"/>
                </a:lnTo>
                <a:lnTo>
                  <a:pt x="1016458" y="2108199"/>
                </a:lnTo>
                <a:lnTo>
                  <a:pt x="1012541" y="2057399"/>
                </a:lnTo>
                <a:lnTo>
                  <a:pt x="1007377" y="2006599"/>
                </a:lnTo>
                <a:lnTo>
                  <a:pt x="1000830" y="1943099"/>
                </a:lnTo>
                <a:lnTo>
                  <a:pt x="991599" y="1879599"/>
                </a:lnTo>
                <a:close/>
              </a:path>
              <a:path w="1223009" h="3733800">
                <a:moveTo>
                  <a:pt x="849832" y="368300"/>
                </a:moveTo>
                <a:lnTo>
                  <a:pt x="445584" y="368300"/>
                </a:lnTo>
                <a:lnTo>
                  <a:pt x="441784" y="393700"/>
                </a:lnTo>
                <a:lnTo>
                  <a:pt x="438605" y="419100"/>
                </a:lnTo>
                <a:lnTo>
                  <a:pt x="437020" y="444500"/>
                </a:lnTo>
                <a:lnTo>
                  <a:pt x="437999" y="469900"/>
                </a:lnTo>
                <a:lnTo>
                  <a:pt x="439855" y="520700"/>
                </a:lnTo>
                <a:lnTo>
                  <a:pt x="436680" y="558800"/>
                </a:lnTo>
                <a:lnTo>
                  <a:pt x="419325" y="609600"/>
                </a:lnTo>
                <a:lnTo>
                  <a:pt x="372044" y="660400"/>
                </a:lnTo>
                <a:lnTo>
                  <a:pt x="352105" y="698500"/>
                </a:lnTo>
                <a:lnTo>
                  <a:pt x="353384" y="761999"/>
                </a:lnTo>
                <a:lnTo>
                  <a:pt x="320001" y="774699"/>
                </a:lnTo>
                <a:lnTo>
                  <a:pt x="288612" y="800099"/>
                </a:lnTo>
                <a:lnTo>
                  <a:pt x="258648" y="838199"/>
                </a:lnTo>
                <a:lnTo>
                  <a:pt x="229542" y="888999"/>
                </a:lnTo>
                <a:lnTo>
                  <a:pt x="200725" y="927099"/>
                </a:lnTo>
                <a:lnTo>
                  <a:pt x="171631" y="977899"/>
                </a:lnTo>
                <a:lnTo>
                  <a:pt x="141690" y="1041399"/>
                </a:lnTo>
                <a:lnTo>
                  <a:pt x="110336" y="1092199"/>
                </a:lnTo>
                <a:lnTo>
                  <a:pt x="85027" y="1092199"/>
                </a:lnTo>
                <a:lnTo>
                  <a:pt x="77366" y="1104899"/>
                </a:lnTo>
                <a:lnTo>
                  <a:pt x="40895" y="1155699"/>
                </a:lnTo>
                <a:lnTo>
                  <a:pt x="35777" y="1155699"/>
                </a:lnTo>
                <a:lnTo>
                  <a:pt x="30932" y="1168399"/>
                </a:lnTo>
                <a:lnTo>
                  <a:pt x="28953" y="1193799"/>
                </a:lnTo>
                <a:lnTo>
                  <a:pt x="32433" y="1206499"/>
                </a:lnTo>
                <a:lnTo>
                  <a:pt x="29838" y="1206499"/>
                </a:lnTo>
                <a:lnTo>
                  <a:pt x="24565" y="1219199"/>
                </a:lnTo>
                <a:lnTo>
                  <a:pt x="17609" y="1231899"/>
                </a:lnTo>
                <a:lnTo>
                  <a:pt x="9967" y="1244599"/>
                </a:lnTo>
                <a:lnTo>
                  <a:pt x="2965" y="1257299"/>
                </a:lnTo>
                <a:lnTo>
                  <a:pt x="0" y="1282699"/>
                </a:lnTo>
                <a:lnTo>
                  <a:pt x="1069" y="1295399"/>
                </a:lnTo>
                <a:lnTo>
                  <a:pt x="6173" y="1308099"/>
                </a:lnTo>
                <a:lnTo>
                  <a:pt x="16694" y="1333499"/>
                </a:lnTo>
                <a:lnTo>
                  <a:pt x="29651" y="1371599"/>
                </a:lnTo>
                <a:lnTo>
                  <a:pt x="44801" y="1396999"/>
                </a:lnTo>
                <a:lnTo>
                  <a:pt x="61902" y="1435099"/>
                </a:lnTo>
                <a:lnTo>
                  <a:pt x="89182" y="1473199"/>
                </a:lnTo>
                <a:lnTo>
                  <a:pt x="118389" y="1523999"/>
                </a:lnTo>
                <a:lnTo>
                  <a:pt x="148472" y="1574799"/>
                </a:lnTo>
                <a:lnTo>
                  <a:pt x="178380" y="1612899"/>
                </a:lnTo>
                <a:lnTo>
                  <a:pt x="207061" y="1650999"/>
                </a:lnTo>
                <a:lnTo>
                  <a:pt x="233465" y="1689099"/>
                </a:lnTo>
                <a:lnTo>
                  <a:pt x="233465" y="1803399"/>
                </a:lnTo>
                <a:lnTo>
                  <a:pt x="151420" y="1841499"/>
                </a:lnTo>
                <a:lnTo>
                  <a:pt x="96791" y="1879599"/>
                </a:lnTo>
                <a:lnTo>
                  <a:pt x="66369" y="1917699"/>
                </a:lnTo>
                <a:lnTo>
                  <a:pt x="56942" y="1943099"/>
                </a:lnTo>
                <a:lnTo>
                  <a:pt x="64819" y="1943099"/>
                </a:lnTo>
                <a:lnTo>
                  <a:pt x="74080" y="1930399"/>
                </a:lnTo>
                <a:lnTo>
                  <a:pt x="96614" y="1917699"/>
                </a:lnTo>
                <a:lnTo>
                  <a:pt x="124550" y="1892299"/>
                </a:lnTo>
                <a:lnTo>
                  <a:pt x="150017" y="1879599"/>
                </a:lnTo>
                <a:lnTo>
                  <a:pt x="991599" y="1879599"/>
                </a:lnTo>
                <a:lnTo>
                  <a:pt x="983917" y="1816099"/>
                </a:lnTo>
                <a:lnTo>
                  <a:pt x="976736" y="1765299"/>
                </a:lnTo>
                <a:lnTo>
                  <a:pt x="969009" y="1727199"/>
                </a:lnTo>
                <a:lnTo>
                  <a:pt x="959689" y="1689099"/>
                </a:lnTo>
                <a:lnTo>
                  <a:pt x="947727" y="1638299"/>
                </a:lnTo>
                <a:lnTo>
                  <a:pt x="954762" y="1638299"/>
                </a:lnTo>
                <a:lnTo>
                  <a:pt x="956249" y="1625599"/>
                </a:lnTo>
                <a:lnTo>
                  <a:pt x="954688" y="1574799"/>
                </a:lnTo>
                <a:lnTo>
                  <a:pt x="294843" y="1574799"/>
                </a:lnTo>
                <a:lnTo>
                  <a:pt x="277171" y="1562099"/>
                </a:lnTo>
                <a:lnTo>
                  <a:pt x="244492" y="1523999"/>
                </a:lnTo>
                <a:lnTo>
                  <a:pt x="231641" y="1473199"/>
                </a:lnTo>
                <a:lnTo>
                  <a:pt x="221971" y="1422399"/>
                </a:lnTo>
                <a:lnTo>
                  <a:pt x="212781" y="1371599"/>
                </a:lnTo>
                <a:lnTo>
                  <a:pt x="201370" y="1320799"/>
                </a:lnTo>
                <a:lnTo>
                  <a:pt x="246887" y="1257299"/>
                </a:lnTo>
                <a:lnTo>
                  <a:pt x="252302" y="1244599"/>
                </a:lnTo>
                <a:lnTo>
                  <a:pt x="255318" y="1244599"/>
                </a:lnTo>
                <a:lnTo>
                  <a:pt x="256088" y="1231899"/>
                </a:lnTo>
                <a:lnTo>
                  <a:pt x="254764" y="1219199"/>
                </a:lnTo>
                <a:lnTo>
                  <a:pt x="274867" y="1193799"/>
                </a:lnTo>
                <a:lnTo>
                  <a:pt x="292345" y="1181099"/>
                </a:lnTo>
                <a:lnTo>
                  <a:pt x="307153" y="1168399"/>
                </a:lnTo>
                <a:lnTo>
                  <a:pt x="324185" y="1142999"/>
                </a:lnTo>
                <a:lnTo>
                  <a:pt x="940746" y="1142999"/>
                </a:lnTo>
                <a:lnTo>
                  <a:pt x="944561" y="1130299"/>
                </a:lnTo>
                <a:lnTo>
                  <a:pt x="951373" y="1066799"/>
                </a:lnTo>
                <a:lnTo>
                  <a:pt x="942474" y="1015999"/>
                </a:lnTo>
                <a:lnTo>
                  <a:pt x="919305" y="965199"/>
                </a:lnTo>
                <a:lnTo>
                  <a:pt x="887913" y="901699"/>
                </a:lnTo>
                <a:lnTo>
                  <a:pt x="854013" y="850899"/>
                </a:lnTo>
                <a:lnTo>
                  <a:pt x="823320" y="812799"/>
                </a:lnTo>
                <a:lnTo>
                  <a:pt x="801549" y="774699"/>
                </a:lnTo>
                <a:lnTo>
                  <a:pt x="788310" y="774699"/>
                </a:lnTo>
                <a:lnTo>
                  <a:pt x="779666" y="761999"/>
                </a:lnTo>
                <a:lnTo>
                  <a:pt x="767464" y="761999"/>
                </a:lnTo>
                <a:lnTo>
                  <a:pt x="751287" y="736599"/>
                </a:lnTo>
                <a:lnTo>
                  <a:pt x="738525" y="711200"/>
                </a:lnTo>
                <a:lnTo>
                  <a:pt x="737803" y="685800"/>
                </a:lnTo>
                <a:lnTo>
                  <a:pt x="745577" y="647700"/>
                </a:lnTo>
                <a:lnTo>
                  <a:pt x="757265" y="622300"/>
                </a:lnTo>
                <a:lnTo>
                  <a:pt x="768286" y="609600"/>
                </a:lnTo>
                <a:lnTo>
                  <a:pt x="843042" y="609600"/>
                </a:lnTo>
                <a:lnTo>
                  <a:pt x="854087" y="596900"/>
                </a:lnTo>
                <a:lnTo>
                  <a:pt x="862351" y="596900"/>
                </a:lnTo>
                <a:lnTo>
                  <a:pt x="866614" y="584200"/>
                </a:lnTo>
                <a:lnTo>
                  <a:pt x="868295" y="571500"/>
                </a:lnTo>
                <a:lnTo>
                  <a:pt x="868287" y="546100"/>
                </a:lnTo>
                <a:lnTo>
                  <a:pt x="869532" y="533400"/>
                </a:lnTo>
                <a:lnTo>
                  <a:pt x="873942" y="508000"/>
                </a:lnTo>
                <a:lnTo>
                  <a:pt x="874351" y="482600"/>
                </a:lnTo>
                <a:lnTo>
                  <a:pt x="873371" y="469900"/>
                </a:lnTo>
                <a:lnTo>
                  <a:pt x="873616" y="457200"/>
                </a:lnTo>
                <a:lnTo>
                  <a:pt x="889494" y="457200"/>
                </a:lnTo>
                <a:lnTo>
                  <a:pt x="898085" y="444500"/>
                </a:lnTo>
                <a:lnTo>
                  <a:pt x="900714" y="431800"/>
                </a:lnTo>
                <a:lnTo>
                  <a:pt x="898709" y="431800"/>
                </a:lnTo>
                <a:lnTo>
                  <a:pt x="888918" y="419100"/>
                </a:lnTo>
                <a:lnTo>
                  <a:pt x="871022" y="393700"/>
                </a:lnTo>
                <a:lnTo>
                  <a:pt x="853766" y="381000"/>
                </a:lnTo>
                <a:lnTo>
                  <a:pt x="849832" y="368300"/>
                </a:lnTo>
                <a:close/>
              </a:path>
              <a:path w="1223009" h="3733800">
                <a:moveTo>
                  <a:pt x="940746" y="1142999"/>
                </a:moveTo>
                <a:lnTo>
                  <a:pt x="343569" y="1142999"/>
                </a:lnTo>
                <a:lnTo>
                  <a:pt x="349293" y="1155699"/>
                </a:lnTo>
                <a:lnTo>
                  <a:pt x="351926" y="1155699"/>
                </a:lnTo>
                <a:lnTo>
                  <a:pt x="360026" y="1181099"/>
                </a:lnTo>
                <a:lnTo>
                  <a:pt x="368744" y="1206499"/>
                </a:lnTo>
                <a:lnTo>
                  <a:pt x="377879" y="1231899"/>
                </a:lnTo>
                <a:lnTo>
                  <a:pt x="387229" y="1269999"/>
                </a:lnTo>
                <a:lnTo>
                  <a:pt x="405188" y="1320799"/>
                </a:lnTo>
                <a:lnTo>
                  <a:pt x="418277" y="1358899"/>
                </a:lnTo>
                <a:lnTo>
                  <a:pt x="423866" y="1396999"/>
                </a:lnTo>
                <a:lnTo>
                  <a:pt x="419325" y="1447799"/>
                </a:lnTo>
                <a:lnTo>
                  <a:pt x="409853" y="1473199"/>
                </a:lnTo>
                <a:lnTo>
                  <a:pt x="399421" y="1511299"/>
                </a:lnTo>
                <a:lnTo>
                  <a:pt x="390990" y="1536699"/>
                </a:lnTo>
                <a:lnTo>
                  <a:pt x="387521" y="1549399"/>
                </a:lnTo>
                <a:lnTo>
                  <a:pt x="362585" y="1549399"/>
                </a:lnTo>
                <a:lnTo>
                  <a:pt x="345206" y="1562099"/>
                </a:lnTo>
                <a:lnTo>
                  <a:pt x="330334" y="1562099"/>
                </a:lnTo>
                <a:lnTo>
                  <a:pt x="313484" y="1574799"/>
                </a:lnTo>
                <a:lnTo>
                  <a:pt x="954688" y="1574799"/>
                </a:lnTo>
                <a:lnTo>
                  <a:pt x="953563" y="1536699"/>
                </a:lnTo>
                <a:lnTo>
                  <a:pt x="949552" y="1523999"/>
                </a:lnTo>
                <a:lnTo>
                  <a:pt x="939632" y="1511299"/>
                </a:lnTo>
                <a:lnTo>
                  <a:pt x="926977" y="1498599"/>
                </a:lnTo>
                <a:lnTo>
                  <a:pt x="914757" y="1498599"/>
                </a:lnTo>
                <a:lnTo>
                  <a:pt x="906157" y="1447799"/>
                </a:lnTo>
                <a:lnTo>
                  <a:pt x="900204" y="1396999"/>
                </a:lnTo>
                <a:lnTo>
                  <a:pt x="897325" y="1346199"/>
                </a:lnTo>
                <a:lnTo>
                  <a:pt x="897949" y="1295399"/>
                </a:lnTo>
                <a:lnTo>
                  <a:pt x="902502" y="1257299"/>
                </a:lnTo>
                <a:lnTo>
                  <a:pt x="912861" y="1219199"/>
                </a:lnTo>
                <a:lnTo>
                  <a:pt x="929302" y="1181099"/>
                </a:lnTo>
                <a:lnTo>
                  <a:pt x="940746" y="1142999"/>
                </a:lnTo>
                <a:close/>
              </a:path>
              <a:path w="1223009" h="3733800">
                <a:moveTo>
                  <a:pt x="660644" y="12700"/>
                </a:moveTo>
                <a:lnTo>
                  <a:pt x="566427" y="12700"/>
                </a:lnTo>
                <a:lnTo>
                  <a:pt x="522140" y="25400"/>
                </a:lnTo>
                <a:lnTo>
                  <a:pt x="474807" y="50800"/>
                </a:lnTo>
                <a:lnTo>
                  <a:pt x="435664" y="88900"/>
                </a:lnTo>
                <a:lnTo>
                  <a:pt x="408788" y="139700"/>
                </a:lnTo>
                <a:lnTo>
                  <a:pt x="395263" y="190500"/>
                </a:lnTo>
                <a:lnTo>
                  <a:pt x="392091" y="228600"/>
                </a:lnTo>
                <a:lnTo>
                  <a:pt x="396275" y="279400"/>
                </a:lnTo>
                <a:lnTo>
                  <a:pt x="396482" y="292100"/>
                </a:lnTo>
                <a:lnTo>
                  <a:pt x="395398" y="304800"/>
                </a:lnTo>
                <a:lnTo>
                  <a:pt x="393076" y="304800"/>
                </a:lnTo>
                <a:lnTo>
                  <a:pt x="389563" y="317500"/>
                </a:lnTo>
                <a:lnTo>
                  <a:pt x="384011" y="317500"/>
                </a:lnTo>
                <a:lnTo>
                  <a:pt x="381714" y="330200"/>
                </a:lnTo>
                <a:lnTo>
                  <a:pt x="380935" y="330200"/>
                </a:lnTo>
                <a:lnTo>
                  <a:pt x="381686" y="342900"/>
                </a:lnTo>
                <a:lnTo>
                  <a:pt x="425160" y="342900"/>
                </a:lnTo>
                <a:lnTo>
                  <a:pt x="431288" y="381000"/>
                </a:lnTo>
                <a:lnTo>
                  <a:pt x="445584" y="368300"/>
                </a:lnTo>
                <a:lnTo>
                  <a:pt x="849832" y="368300"/>
                </a:lnTo>
                <a:lnTo>
                  <a:pt x="845897" y="355600"/>
                </a:lnTo>
                <a:lnTo>
                  <a:pt x="850775" y="330200"/>
                </a:lnTo>
                <a:lnTo>
                  <a:pt x="852087" y="304800"/>
                </a:lnTo>
                <a:lnTo>
                  <a:pt x="850377" y="292100"/>
                </a:lnTo>
                <a:lnTo>
                  <a:pt x="846189" y="266700"/>
                </a:lnTo>
                <a:lnTo>
                  <a:pt x="903069" y="266700"/>
                </a:lnTo>
                <a:lnTo>
                  <a:pt x="905349" y="254000"/>
                </a:lnTo>
                <a:lnTo>
                  <a:pt x="900168" y="254000"/>
                </a:lnTo>
                <a:lnTo>
                  <a:pt x="894363" y="241300"/>
                </a:lnTo>
                <a:lnTo>
                  <a:pt x="874201" y="241300"/>
                </a:lnTo>
                <a:lnTo>
                  <a:pt x="864730" y="228600"/>
                </a:lnTo>
                <a:lnTo>
                  <a:pt x="847876" y="228600"/>
                </a:lnTo>
                <a:lnTo>
                  <a:pt x="842397" y="215900"/>
                </a:lnTo>
                <a:lnTo>
                  <a:pt x="834247" y="203200"/>
                </a:lnTo>
                <a:lnTo>
                  <a:pt x="821969" y="165100"/>
                </a:lnTo>
                <a:lnTo>
                  <a:pt x="803128" y="127000"/>
                </a:lnTo>
                <a:lnTo>
                  <a:pt x="775289" y="88900"/>
                </a:lnTo>
                <a:lnTo>
                  <a:pt x="750363" y="63500"/>
                </a:lnTo>
                <a:lnTo>
                  <a:pt x="698224" y="38100"/>
                </a:lnTo>
                <a:lnTo>
                  <a:pt x="674626" y="38100"/>
                </a:lnTo>
                <a:lnTo>
                  <a:pt x="660644" y="12700"/>
                </a:lnTo>
                <a:close/>
              </a:path>
              <a:path w="1223009" h="3733800">
                <a:moveTo>
                  <a:pt x="425160" y="342900"/>
                </a:moveTo>
                <a:lnTo>
                  <a:pt x="382629" y="342900"/>
                </a:lnTo>
                <a:lnTo>
                  <a:pt x="387335" y="355600"/>
                </a:lnTo>
                <a:lnTo>
                  <a:pt x="425160" y="342900"/>
                </a:lnTo>
                <a:close/>
              </a:path>
              <a:path w="1223009" h="3733800">
                <a:moveTo>
                  <a:pt x="617620" y="0"/>
                </a:moveTo>
                <a:lnTo>
                  <a:pt x="596431" y="12700"/>
                </a:lnTo>
                <a:lnTo>
                  <a:pt x="640333" y="12700"/>
                </a:lnTo>
                <a:lnTo>
                  <a:pt x="617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28750" y="2522368"/>
            <a:ext cx="1678939" cy="3746500"/>
          </a:xfrm>
          <a:custGeom>
            <a:avLst/>
            <a:gdLst/>
            <a:ahLst/>
            <a:cxnLst/>
            <a:rect l="l" t="t" r="r" b="b"/>
            <a:pathLst>
              <a:path w="1678940" h="3746500">
                <a:moveTo>
                  <a:pt x="1178635" y="3505200"/>
                </a:moveTo>
                <a:lnTo>
                  <a:pt x="924740" y="3505200"/>
                </a:lnTo>
                <a:lnTo>
                  <a:pt x="930338" y="3517900"/>
                </a:lnTo>
                <a:lnTo>
                  <a:pt x="937329" y="3530600"/>
                </a:lnTo>
                <a:lnTo>
                  <a:pt x="945881" y="3556000"/>
                </a:lnTo>
                <a:lnTo>
                  <a:pt x="936973" y="3568700"/>
                </a:lnTo>
                <a:lnTo>
                  <a:pt x="924631" y="3581400"/>
                </a:lnTo>
                <a:lnTo>
                  <a:pt x="908293" y="3594100"/>
                </a:lnTo>
                <a:lnTo>
                  <a:pt x="887399" y="3606800"/>
                </a:lnTo>
                <a:lnTo>
                  <a:pt x="854992" y="3644900"/>
                </a:lnTo>
                <a:lnTo>
                  <a:pt x="840348" y="3670300"/>
                </a:lnTo>
                <a:lnTo>
                  <a:pt x="837473" y="3695700"/>
                </a:lnTo>
                <a:lnTo>
                  <a:pt x="840377" y="3721100"/>
                </a:lnTo>
                <a:lnTo>
                  <a:pt x="842754" y="3721100"/>
                </a:lnTo>
                <a:lnTo>
                  <a:pt x="846924" y="3733800"/>
                </a:lnTo>
                <a:lnTo>
                  <a:pt x="852596" y="3733800"/>
                </a:lnTo>
                <a:lnTo>
                  <a:pt x="859479" y="3746500"/>
                </a:lnTo>
                <a:lnTo>
                  <a:pt x="1025534" y="3746500"/>
                </a:lnTo>
                <a:lnTo>
                  <a:pt x="1062817" y="3733800"/>
                </a:lnTo>
                <a:lnTo>
                  <a:pt x="1091940" y="3708400"/>
                </a:lnTo>
                <a:lnTo>
                  <a:pt x="1137151" y="3644900"/>
                </a:lnTo>
                <a:lnTo>
                  <a:pt x="1151424" y="3606800"/>
                </a:lnTo>
                <a:lnTo>
                  <a:pt x="1174201" y="3568700"/>
                </a:lnTo>
                <a:lnTo>
                  <a:pt x="1178157" y="3543300"/>
                </a:lnTo>
                <a:lnTo>
                  <a:pt x="1179340" y="3517900"/>
                </a:lnTo>
                <a:lnTo>
                  <a:pt x="1178635" y="3505200"/>
                </a:lnTo>
                <a:close/>
              </a:path>
              <a:path w="1678940" h="3746500">
                <a:moveTo>
                  <a:pt x="180731" y="3619500"/>
                </a:moveTo>
                <a:lnTo>
                  <a:pt x="31615" y="3619500"/>
                </a:lnTo>
                <a:lnTo>
                  <a:pt x="112918" y="3632200"/>
                </a:lnTo>
                <a:lnTo>
                  <a:pt x="180731" y="3619500"/>
                </a:lnTo>
                <a:close/>
              </a:path>
              <a:path w="1678940" h="3746500">
                <a:moveTo>
                  <a:pt x="990331" y="571500"/>
                </a:moveTo>
                <a:lnTo>
                  <a:pt x="670220" y="571500"/>
                </a:lnTo>
                <a:lnTo>
                  <a:pt x="679225" y="584200"/>
                </a:lnTo>
                <a:lnTo>
                  <a:pt x="684591" y="584200"/>
                </a:lnTo>
                <a:lnTo>
                  <a:pt x="685857" y="596900"/>
                </a:lnTo>
                <a:lnTo>
                  <a:pt x="668172" y="635000"/>
                </a:lnTo>
                <a:lnTo>
                  <a:pt x="625537" y="685800"/>
                </a:lnTo>
                <a:lnTo>
                  <a:pt x="578753" y="723900"/>
                </a:lnTo>
                <a:lnTo>
                  <a:pt x="560484" y="749300"/>
                </a:lnTo>
                <a:lnTo>
                  <a:pt x="543105" y="787400"/>
                </a:lnTo>
                <a:lnTo>
                  <a:pt x="526900" y="838200"/>
                </a:lnTo>
                <a:lnTo>
                  <a:pt x="512149" y="889000"/>
                </a:lnTo>
                <a:lnTo>
                  <a:pt x="499135" y="939800"/>
                </a:lnTo>
                <a:lnTo>
                  <a:pt x="488140" y="990600"/>
                </a:lnTo>
                <a:lnTo>
                  <a:pt x="479446" y="1054100"/>
                </a:lnTo>
                <a:lnTo>
                  <a:pt x="473334" y="1104900"/>
                </a:lnTo>
                <a:lnTo>
                  <a:pt x="470087" y="1155700"/>
                </a:lnTo>
                <a:lnTo>
                  <a:pt x="467787" y="1193800"/>
                </a:lnTo>
                <a:lnTo>
                  <a:pt x="463648" y="1231900"/>
                </a:lnTo>
                <a:lnTo>
                  <a:pt x="458234" y="1282700"/>
                </a:lnTo>
                <a:lnTo>
                  <a:pt x="452112" y="1333500"/>
                </a:lnTo>
                <a:lnTo>
                  <a:pt x="445845" y="1397000"/>
                </a:lnTo>
                <a:lnTo>
                  <a:pt x="439999" y="1447800"/>
                </a:lnTo>
                <a:lnTo>
                  <a:pt x="435139" y="1498600"/>
                </a:lnTo>
                <a:lnTo>
                  <a:pt x="431830" y="1562100"/>
                </a:lnTo>
                <a:lnTo>
                  <a:pt x="430638" y="1612900"/>
                </a:lnTo>
                <a:lnTo>
                  <a:pt x="432127" y="1663700"/>
                </a:lnTo>
                <a:lnTo>
                  <a:pt x="436862" y="1714500"/>
                </a:lnTo>
                <a:lnTo>
                  <a:pt x="445408" y="1752600"/>
                </a:lnTo>
                <a:lnTo>
                  <a:pt x="458332" y="1778000"/>
                </a:lnTo>
                <a:lnTo>
                  <a:pt x="458332" y="1790700"/>
                </a:lnTo>
                <a:lnTo>
                  <a:pt x="446931" y="1828800"/>
                </a:lnTo>
                <a:lnTo>
                  <a:pt x="438628" y="1866900"/>
                </a:lnTo>
                <a:lnTo>
                  <a:pt x="432720" y="1905000"/>
                </a:lnTo>
                <a:lnTo>
                  <a:pt x="428501" y="1955800"/>
                </a:lnTo>
                <a:lnTo>
                  <a:pt x="425267" y="2006600"/>
                </a:lnTo>
                <a:lnTo>
                  <a:pt x="422314" y="2044700"/>
                </a:lnTo>
                <a:lnTo>
                  <a:pt x="418938" y="2108200"/>
                </a:lnTo>
                <a:lnTo>
                  <a:pt x="414433" y="2159000"/>
                </a:lnTo>
                <a:lnTo>
                  <a:pt x="408097" y="2209800"/>
                </a:lnTo>
                <a:lnTo>
                  <a:pt x="399223" y="2273300"/>
                </a:lnTo>
                <a:lnTo>
                  <a:pt x="387108" y="2324100"/>
                </a:lnTo>
                <a:lnTo>
                  <a:pt x="371048" y="2387600"/>
                </a:lnTo>
                <a:lnTo>
                  <a:pt x="357983" y="2438400"/>
                </a:lnTo>
                <a:lnTo>
                  <a:pt x="346481" y="2501900"/>
                </a:lnTo>
                <a:lnTo>
                  <a:pt x="336408" y="2552700"/>
                </a:lnTo>
                <a:lnTo>
                  <a:pt x="327631" y="2616200"/>
                </a:lnTo>
                <a:lnTo>
                  <a:pt x="320016" y="2679700"/>
                </a:lnTo>
                <a:lnTo>
                  <a:pt x="313432" y="2730500"/>
                </a:lnTo>
                <a:lnTo>
                  <a:pt x="307743" y="2794000"/>
                </a:lnTo>
                <a:lnTo>
                  <a:pt x="302817" y="2857500"/>
                </a:lnTo>
                <a:lnTo>
                  <a:pt x="298521" y="2921000"/>
                </a:lnTo>
                <a:lnTo>
                  <a:pt x="294720" y="2971800"/>
                </a:lnTo>
                <a:lnTo>
                  <a:pt x="291283" y="3035300"/>
                </a:lnTo>
                <a:lnTo>
                  <a:pt x="288075" y="3086100"/>
                </a:lnTo>
                <a:lnTo>
                  <a:pt x="284963" y="3136900"/>
                </a:lnTo>
                <a:lnTo>
                  <a:pt x="281814" y="3175000"/>
                </a:lnTo>
                <a:lnTo>
                  <a:pt x="278494" y="3213100"/>
                </a:lnTo>
                <a:lnTo>
                  <a:pt x="274870" y="3251200"/>
                </a:lnTo>
                <a:lnTo>
                  <a:pt x="266178" y="3302000"/>
                </a:lnTo>
                <a:lnTo>
                  <a:pt x="260843" y="3314700"/>
                </a:lnTo>
                <a:lnTo>
                  <a:pt x="254663" y="3340100"/>
                </a:lnTo>
                <a:lnTo>
                  <a:pt x="255024" y="3365500"/>
                </a:lnTo>
                <a:lnTo>
                  <a:pt x="258075" y="3378200"/>
                </a:lnTo>
                <a:lnTo>
                  <a:pt x="259961" y="3390900"/>
                </a:lnTo>
                <a:lnTo>
                  <a:pt x="250075" y="3403600"/>
                </a:lnTo>
                <a:lnTo>
                  <a:pt x="222321" y="3416300"/>
                </a:lnTo>
                <a:lnTo>
                  <a:pt x="179518" y="3441700"/>
                </a:lnTo>
                <a:lnTo>
                  <a:pt x="124482" y="3479800"/>
                </a:lnTo>
                <a:lnTo>
                  <a:pt x="65104" y="3479800"/>
                </a:lnTo>
                <a:lnTo>
                  <a:pt x="27637" y="3505200"/>
                </a:lnTo>
                <a:lnTo>
                  <a:pt x="7398" y="3530600"/>
                </a:lnTo>
                <a:lnTo>
                  <a:pt x="0" y="3568700"/>
                </a:lnTo>
                <a:lnTo>
                  <a:pt x="1052" y="3594100"/>
                </a:lnTo>
                <a:lnTo>
                  <a:pt x="4511" y="3606800"/>
                </a:lnTo>
                <a:lnTo>
                  <a:pt x="11230" y="3619500"/>
                </a:lnTo>
                <a:lnTo>
                  <a:pt x="235856" y="3619500"/>
                </a:lnTo>
                <a:lnTo>
                  <a:pt x="279098" y="3606800"/>
                </a:lnTo>
                <a:lnTo>
                  <a:pt x="311257" y="3594100"/>
                </a:lnTo>
                <a:lnTo>
                  <a:pt x="333138" y="3581400"/>
                </a:lnTo>
                <a:lnTo>
                  <a:pt x="340012" y="3568700"/>
                </a:lnTo>
                <a:lnTo>
                  <a:pt x="549744" y="3568700"/>
                </a:lnTo>
                <a:lnTo>
                  <a:pt x="562169" y="3556000"/>
                </a:lnTo>
                <a:lnTo>
                  <a:pt x="570210" y="3543300"/>
                </a:lnTo>
                <a:lnTo>
                  <a:pt x="572945" y="3530600"/>
                </a:lnTo>
                <a:lnTo>
                  <a:pt x="572357" y="3467100"/>
                </a:lnTo>
                <a:lnTo>
                  <a:pt x="572901" y="3454400"/>
                </a:lnTo>
                <a:lnTo>
                  <a:pt x="574689" y="3454400"/>
                </a:lnTo>
                <a:lnTo>
                  <a:pt x="577663" y="3441700"/>
                </a:lnTo>
                <a:lnTo>
                  <a:pt x="581762" y="3441700"/>
                </a:lnTo>
                <a:lnTo>
                  <a:pt x="607403" y="3378200"/>
                </a:lnTo>
                <a:lnTo>
                  <a:pt x="614059" y="3340100"/>
                </a:lnTo>
                <a:lnTo>
                  <a:pt x="617798" y="3302000"/>
                </a:lnTo>
                <a:lnTo>
                  <a:pt x="619515" y="3251200"/>
                </a:lnTo>
                <a:lnTo>
                  <a:pt x="620104" y="3213100"/>
                </a:lnTo>
                <a:lnTo>
                  <a:pt x="620460" y="3149600"/>
                </a:lnTo>
                <a:lnTo>
                  <a:pt x="621478" y="3098800"/>
                </a:lnTo>
                <a:lnTo>
                  <a:pt x="624052" y="3035300"/>
                </a:lnTo>
                <a:lnTo>
                  <a:pt x="629077" y="2959100"/>
                </a:lnTo>
                <a:lnTo>
                  <a:pt x="634175" y="2908300"/>
                </a:lnTo>
                <a:lnTo>
                  <a:pt x="639043" y="2870200"/>
                </a:lnTo>
                <a:lnTo>
                  <a:pt x="643919" y="2819400"/>
                </a:lnTo>
                <a:lnTo>
                  <a:pt x="649044" y="2794000"/>
                </a:lnTo>
                <a:lnTo>
                  <a:pt x="654655" y="2755900"/>
                </a:lnTo>
                <a:lnTo>
                  <a:pt x="660991" y="2717800"/>
                </a:lnTo>
                <a:lnTo>
                  <a:pt x="668293" y="2679700"/>
                </a:lnTo>
                <a:lnTo>
                  <a:pt x="676798" y="2641600"/>
                </a:lnTo>
                <a:lnTo>
                  <a:pt x="686746" y="2590800"/>
                </a:lnTo>
                <a:lnTo>
                  <a:pt x="711927" y="2489200"/>
                </a:lnTo>
                <a:lnTo>
                  <a:pt x="727638" y="2413000"/>
                </a:lnTo>
                <a:lnTo>
                  <a:pt x="745748" y="2324100"/>
                </a:lnTo>
                <a:lnTo>
                  <a:pt x="1136600" y="2324100"/>
                </a:lnTo>
                <a:lnTo>
                  <a:pt x="1138229" y="2286000"/>
                </a:lnTo>
                <a:lnTo>
                  <a:pt x="1141900" y="2235200"/>
                </a:lnTo>
                <a:lnTo>
                  <a:pt x="1142759" y="2235200"/>
                </a:lnTo>
                <a:lnTo>
                  <a:pt x="1144368" y="2209800"/>
                </a:lnTo>
                <a:lnTo>
                  <a:pt x="1145132" y="2209800"/>
                </a:lnTo>
                <a:lnTo>
                  <a:pt x="1147629" y="2197100"/>
                </a:lnTo>
                <a:lnTo>
                  <a:pt x="1152970" y="2184400"/>
                </a:lnTo>
                <a:lnTo>
                  <a:pt x="1197170" y="2184400"/>
                </a:lnTo>
                <a:lnTo>
                  <a:pt x="1223899" y="2171700"/>
                </a:lnTo>
                <a:lnTo>
                  <a:pt x="1248934" y="2171700"/>
                </a:lnTo>
                <a:lnTo>
                  <a:pt x="1271501" y="2159000"/>
                </a:lnTo>
                <a:lnTo>
                  <a:pt x="1376078" y="2159000"/>
                </a:lnTo>
                <a:lnTo>
                  <a:pt x="1372729" y="2133600"/>
                </a:lnTo>
                <a:lnTo>
                  <a:pt x="1364662" y="2108200"/>
                </a:lnTo>
                <a:lnTo>
                  <a:pt x="1362828" y="2095500"/>
                </a:lnTo>
                <a:lnTo>
                  <a:pt x="1351437" y="2095500"/>
                </a:lnTo>
                <a:lnTo>
                  <a:pt x="1341152" y="2019300"/>
                </a:lnTo>
                <a:lnTo>
                  <a:pt x="1348936" y="2019300"/>
                </a:lnTo>
                <a:lnTo>
                  <a:pt x="1356073" y="2006600"/>
                </a:lnTo>
                <a:lnTo>
                  <a:pt x="1368777" y="2006600"/>
                </a:lnTo>
                <a:lnTo>
                  <a:pt x="1367029" y="1993900"/>
                </a:lnTo>
                <a:lnTo>
                  <a:pt x="1364912" y="1968500"/>
                </a:lnTo>
                <a:lnTo>
                  <a:pt x="1363111" y="1955800"/>
                </a:lnTo>
                <a:lnTo>
                  <a:pt x="1362311" y="1943100"/>
                </a:lnTo>
                <a:lnTo>
                  <a:pt x="1337918" y="1943100"/>
                </a:lnTo>
                <a:lnTo>
                  <a:pt x="1340445" y="1930400"/>
                </a:lnTo>
                <a:lnTo>
                  <a:pt x="1345956" y="1917700"/>
                </a:lnTo>
                <a:lnTo>
                  <a:pt x="1355604" y="1905000"/>
                </a:lnTo>
                <a:lnTo>
                  <a:pt x="1370540" y="1892300"/>
                </a:lnTo>
                <a:lnTo>
                  <a:pt x="1435734" y="1892300"/>
                </a:lnTo>
                <a:lnTo>
                  <a:pt x="1424512" y="1879600"/>
                </a:lnTo>
                <a:lnTo>
                  <a:pt x="1399253" y="1854200"/>
                </a:lnTo>
                <a:lnTo>
                  <a:pt x="1372009" y="1841500"/>
                </a:lnTo>
                <a:lnTo>
                  <a:pt x="1371716" y="1841500"/>
                </a:lnTo>
                <a:lnTo>
                  <a:pt x="1372972" y="1803400"/>
                </a:lnTo>
                <a:lnTo>
                  <a:pt x="1373409" y="1752600"/>
                </a:lnTo>
                <a:lnTo>
                  <a:pt x="1377157" y="1701800"/>
                </a:lnTo>
                <a:lnTo>
                  <a:pt x="1388343" y="1663700"/>
                </a:lnTo>
                <a:lnTo>
                  <a:pt x="1144240" y="1663700"/>
                </a:lnTo>
                <a:lnTo>
                  <a:pt x="1140866" y="1651000"/>
                </a:lnTo>
                <a:lnTo>
                  <a:pt x="1141312" y="1651000"/>
                </a:lnTo>
                <a:lnTo>
                  <a:pt x="1152263" y="1612900"/>
                </a:lnTo>
                <a:lnTo>
                  <a:pt x="1164537" y="1574800"/>
                </a:lnTo>
                <a:lnTo>
                  <a:pt x="1177321" y="1524000"/>
                </a:lnTo>
                <a:lnTo>
                  <a:pt x="1189801" y="1473200"/>
                </a:lnTo>
                <a:lnTo>
                  <a:pt x="1201164" y="1422400"/>
                </a:lnTo>
                <a:lnTo>
                  <a:pt x="1210598" y="1358900"/>
                </a:lnTo>
                <a:lnTo>
                  <a:pt x="1217289" y="1308100"/>
                </a:lnTo>
                <a:lnTo>
                  <a:pt x="1220424" y="1257300"/>
                </a:lnTo>
                <a:lnTo>
                  <a:pt x="1219190" y="1219200"/>
                </a:lnTo>
                <a:lnTo>
                  <a:pt x="1220531" y="1206500"/>
                </a:lnTo>
                <a:lnTo>
                  <a:pt x="1226031" y="1193800"/>
                </a:lnTo>
                <a:lnTo>
                  <a:pt x="1234649" y="1193800"/>
                </a:lnTo>
                <a:lnTo>
                  <a:pt x="1245345" y="1181100"/>
                </a:lnTo>
                <a:lnTo>
                  <a:pt x="1610306" y="1181100"/>
                </a:lnTo>
                <a:lnTo>
                  <a:pt x="1592779" y="1168400"/>
                </a:lnTo>
                <a:lnTo>
                  <a:pt x="1576845" y="1155700"/>
                </a:lnTo>
                <a:lnTo>
                  <a:pt x="1580156" y="1155700"/>
                </a:lnTo>
                <a:lnTo>
                  <a:pt x="1582404" y="1143000"/>
                </a:lnTo>
                <a:lnTo>
                  <a:pt x="1583490" y="1130300"/>
                </a:lnTo>
                <a:lnTo>
                  <a:pt x="1583310" y="1130300"/>
                </a:lnTo>
                <a:lnTo>
                  <a:pt x="1571198" y="1092200"/>
                </a:lnTo>
                <a:lnTo>
                  <a:pt x="1549414" y="1066800"/>
                </a:lnTo>
                <a:lnTo>
                  <a:pt x="1522611" y="1041400"/>
                </a:lnTo>
                <a:lnTo>
                  <a:pt x="1495146" y="1041400"/>
                </a:lnTo>
                <a:lnTo>
                  <a:pt x="1481878" y="1016000"/>
                </a:lnTo>
                <a:lnTo>
                  <a:pt x="1459470" y="977900"/>
                </a:lnTo>
                <a:lnTo>
                  <a:pt x="1429492" y="952500"/>
                </a:lnTo>
                <a:lnTo>
                  <a:pt x="1393512" y="901700"/>
                </a:lnTo>
                <a:lnTo>
                  <a:pt x="1353101" y="863600"/>
                </a:lnTo>
                <a:lnTo>
                  <a:pt x="1309827" y="812800"/>
                </a:lnTo>
                <a:lnTo>
                  <a:pt x="1265261" y="762000"/>
                </a:lnTo>
                <a:lnTo>
                  <a:pt x="1220971" y="723900"/>
                </a:lnTo>
                <a:lnTo>
                  <a:pt x="1178528" y="685800"/>
                </a:lnTo>
                <a:lnTo>
                  <a:pt x="1139501" y="647700"/>
                </a:lnTo>
                <a:lnTo>
                  <a:pt x="1105459" y="622300"/>
                </a:lnTo>
                <a:lnTo>
                  <a:pt x="1095760" y="622300"/>
                </a:lnTo>
                <a:lnTo>
                  <a:pt x="1072088" y="609600"/>
                </a:lnTo>
                <a:lnTo>
                  <a:pt x="1051537" y="609600"/>
                </a:lnTo>
                <a:lnTo>
                  <a:pt x="1033481" y="596900"/>
                </a:lnTo>
                <a:lnTo>
                  <a:pt x="1017294" y="596900"/>
                </a:lnTo>
                <a:lnTo>
                  <a:pt x="1003017" y="584200"/>
                </a:lnTo>
                <a:lnTo>
                  <a:pt x="990331" y="571500"/>
                </a:lnTo>
                <a:close/>
              </a:path>
              <a:path w="1678940" h="3746500">
                <a:moveTo>
                  <a:pt x="549744" y="3568700"/>
                </a:moveTo>
                <a:lnTo>
                  <a:pt x="340012" y="3568700"/>
                </a:lnTo>
                <a:lnTo>
                  <a:pt x="349066" y="3581400"/>
                </a:lnTo>
                <a:lnTo>
                  <a:pt x="349508" y="3594100"/>
                </a:lnTo>
                <a:lnTo>
                  <a:pt x="467939" y="3594100"/>
                </a:lnTo>
                <a:lnTo>
                  <a:pt x="505451" y="3581400"/>
                </a:lnTo>
                <a:lnTo>
                  <a:pt x="533858" y="3581400"/>
                </a:lnTo>
                <a:lnTo>
                  <a:pt x="549744" y="3568700"/>
                </a:lnTo>
                <a:close/>
              </a:path>
              <a:path w="1678940" h="3746500">
                <a:moveTo>
                  <a:pt x="1136600" y="2324100"/>
                </a:moveTo>
                <a:lnTo>
                  <a:pt x="746335" y="2324100"/>
                </a:lnTo>
                <a:lnTo>
                  <a:pt x="778770" y="2400300"/>
                </a:lnTo>
                <a:lnTo>
                  <a:pt x="801095" y="2463800"/>
                </a:lnTo>
                <a:lnTo>
                  <a:pt x="815153" y="2514600"/>
                </a:lnTo>
                <a:lnTo>
                  <a:pt x="822782" y="2565400"/>
                </a:lnTo>
                <a:lnTo>
                  <a:pt x="825823" y="2616200"/>
                </a:lnTo>
                <a:lnTo>
                  <a:pt x="826116" y="2654300"/>
                </a:lnTo>
                <a:lnTo>
                  <a:pt x="825503" y="2692400"/>
                </a:lnTo>
                <a:lnTo>
                  <a:pt x="825823" y="2730500"/>
                </a:lnTo>
                <a:lnTo>
                  <a:pt x="828916" y="2768600"/>
                </a:lnTo>
                <a:lnTo>
                  <a:pt x="834239" y="2794000"/>
                </a:lnTo>
                <a:lnTo>
                  <a:pt x="841519" y="2819400"/>
                </a:lnTo>
                <a:lnTo>
                  <a:pt x="850242" y="2857500"/>
                </a:lnTo>
                <a:lnTo>
                  <a:pt x="859895" y="2895600"/>
                </a:lnTo>
                <a:lnTo>
                  <a:pt x="869963" y="2933700"/>
                </a:lnTo>
                <a:lnTo>
                  <a:pt x="879933" y="2984500"/>
                </a:lnTo>
                <a:lnTo>
                  <a:pt x="889291" y="3035300"/>
                </a:lnTo>
                <a:lnTo>
                  <a:pt x="897522" y="3086100"/>
                </a:lnTo>
                <a:lnTo>
                  <a:pt x="904114" y="3149600"/>
                </a:lnTo>
                <a:lnTo>
                  <a:pt x="908551" y="3225800"/>
                </a:lnTo>
                <a:lnTo>
                  <a:pt x="910321" y="3314700"/>
                </a:lnTo>
                <a:lnTo>
                  <a:pt x="910912" y="3378200"/>
                </a:lnTo>
                <a:lnTo>
                  <a:pt x="911711" y="3429000"/>
                </a:lnTo>
                <a:lnTo>
                  <a:pt x="912887" y="3467100"/>
                </a:lnTo>
                <a:lnTo>
                  <a:pt x="914608" y="3492500"/>
                </a:lnTo>
                <a:lnTo>
                  <a:pt x="917045" y="3505200"/>
                </a:lnTo>
                <a:lnTo>
                  <a:pt x="1179223" y="3505200"/>
                </a:lnTo>
                <a:lnTo>
                  <a:pt x="1190326" y="3479800"/>
                </a:lnTo>
                <a:lnTo>
                  <a:pt x="1196409" y="3467100"/>
                </a:lnTo>
                <a:lnTo>
                  <a:pt x="1198426" y="3441700"/>
                </a:lnTo>
                <a:lnTo>
                  <a:pt x="1197334" y="3416300"/>
                </a:lnTo>
                <a:lnTo>
                  <a:pt x="1194085" y="3390900"/>
                </a:lnTo>
                <a:lnTo>
                  <a:pt x="1189636" y="3340100"/>
                </a:lnTo>
                <a:lnTo>
                  <a:pt x="1184941" y="3289300"/>
                </a:lnTo>
                <a:lnTo>
                  <a:pt x="1180955" y="3225800"/>
                </a:lnTo>
                <a:lnTo>
                  <a:pt x="1178632" y="3149600"/>
                </a:lnTo>
                <a:lnTo>
                  <a:pt x="1178928" y="3048000"/>
                </a:lnTo>
                <a:lnTo>
                  <a:pt x="1181389" y="2971800"/>
                </a:lnTo>
                <a:lnTo>
                  <a:pt x="1181959" y="2895600"/>
                </a:lnTo>
                <a:lnTo>
                  <a:pt x="1180900" y="2832100"/>
                </a:lnTo>
                <a:lnTo>
                  <a:pt x="1178475" y="2768600"/>
                </a:lnTo>
                <a:lnTo>
                  <a:pt x="1174945" y="2717800"/>
                </a:lnTo>
                <a:lnTo>
                  <a:pt x="1170573" y="2667000"/>
                </a:lnTo>
                <a:lnTo>
                  <a:pt x="1165622" y="2628900"/>
                </a:lnTo>
                <a:lnTo>
                  <a:pt x="1160353" y="2578100"/>
                </a:lnTo>
                <a:lnTo>
                  <a:pt x="1155028" y="2540000"/>
                </a:lnTo>
                <a:lnTo>
                  <a:pt x="1149910" y="2514600"/>
                </a:lnTo>
                <a:lnTo>
                  <a:pt x="1145262" y="2476500"/>
                </a:lnTo>
                <a:lnTo>
                  <a:pt x="1141344" y="2438400"/>
                </a:lnTo>
                <a:lnTo>
                  <a:pt x="1138420" y="2400300"/>
                </a:lnTo>
                <a:lnTo>
                  <a:pt x="1136751" y="2362200"/>
                </a:lnTo>
                <a:lnTo>
                  <a:pt x="1136600" y="2324100"/>
                </a:lnTo>
                <a:close/>
              </a:path>
              <a:path w="1678940" h="3746500">
                <a:moveTo>
                  <a:pt x="1376078" y="2159000"/>
                </a:moveTo>
                <a:lnTo>
                  <a:pt x="1286943" y="2159000"/>
                </a:lnTo>
                <a:lnTo>
                  <a:pt x="1292707" y="2171700"/>
                </a:lnTo>
                <a:lnTo>
                  <a:pt x="1295599" y="2171700"/>
                </a:lnTo>
                <a:lnTo>
                  <a:pt x="1301571" y="2222500"/>
                </a:lnTo>
                <a:lnTo>
                  <a:pt x="1308803" y="2260600"/>
                </a:lnTo>
                <a:lnTo>
                  <a:pt x="1316046" y="2311400"/>
                </a:lnTo>
                <a:lnTo>
                  <a:pt x="1322048" y="2349500"/>
                </a:lnTo>
                <a:lnTo>
                  <a:pt x="1327183" y="2400300"/>
                </a:lnTo>
                <a:lnTo>
                  <a:pt x="1330780" y="2438400"/>
                </a:lnTo>
                <a:lnTo>
                  <a:pt x="1333098" y="2476500"/>
                </a:lnTo>
                <a:lnTo>
                  <a:pt x="1334684" y="2514600"/>
                </a:lnTo>
                <a:lnTo>
                  <a:pt x="1367013" y="2514600"/>
                </a:lnTo>
                <a:lnTo>
                  <a:pt x="1413447" y="2501900"/>
                </a:lnTo>
                <a:lnTo>
                  <a:pt x="1425236" y="2501900"/>
                </a:lnTo>
                <a:lnTo>
                  <a:pt x="1423732" y="2489200"/>
                </a:lnTo>
                <a:lnTo>
                  <a:pt x="1418120" y="2463800"/>
                </a:lnTo>
                <a:lnTo>
                  <a:pt x="1410870" y="2425700"/>
                </a:lnTo>
                <a:lnTo>
                  <a:pt x="1403218" y="2387600"/>
                </a:lnTo>
                <a:lnTo>
                  <a:pt x="1396401" y="2336800"/>
                </a:lnTo>
                <a:lnTo>
                  <a:pt x="1390753" y="2286000"/>
                </a:lnTo>
                <a:lnTo>
                  <a:pt x="1385265" y="2235200"/>
                </a:lnTo>
                <a:lnTo>
                  <a:pt x="1379427" y="2184400"/>
                </a:lnTo>
                <a:lnTo>
                  <a:pt x="1376078" y="2159000"/>
                </a:lnTo>
                <a:close/>
              </a:path>
              <a:path w="1678940" h="3746500">
                <a:moveTo>
                  <a:pt x="1435734" y="1892300"/>
                </a:moveTo>
                <a:lnTo>
                  <a:pt x="1370540" y="1892300"/>
                </a:lnTo>
                <a:lnTo>
                  <a:pt x="1414919" y="1917700"/>
                </a:lnTo>
                <a:lnTo>
                  <a:pt x="1460174" y="1943100"/>
                </a:lnTo>
                <a:lnTo>
                  <a:pt x="1465757" y="1943100"/>
                </a:lnTo>
                <a:lnTo>
                  <a:pt x="1446957" y="1905000"/>
                </a:lnTo>
                <a:lnTo>
                  <a:pt x="1435734" y="1892300"/>
                </a:lnTo>
                <a:close/>
              </a:path>
              <a:path w="1678940" h="3746500">
                <a:moveTo>
                  <a:pt x="1610306" y="1181100"/>
                </a:moveTo>
                <a:lnTo>
                  <a:pt x="1255973" y="1181100"/>
                </a:lnTo>
                <a:lnTo>
                  <a:pt x="1261215" y="1193800"/>
                </a:lnTo>
                <a:lnTo>
                  <a:pt x="1281021" y="1193800"/>
                </a:lnTo>
                <a:lnTo>
                  <a:pt x="1296082" y="1206500"/>
                </a:lnTo>
                <a:lnTo>
                  <a:pt x="1305244" y="1219200"/>
                </a:lnTo>
                <a:lnTo>
                  <a:pt x="1307355" y="1231900"/>
                </a:lnTo>
                <a:lnTo>
                  <a:pt x="1309700" y="1257300"/>
                </a:lnTo>
                <a:lnTo>
                  <a:pt x="1326757" y="1282700"/>
                </a:lnTo>
                <a:lnTo>
                  <a:pt x="1353289" y="1295400"/>
                </a:lnTo>
                <a:lnTo>
                  <a:pt x="1384057" y="1308100"/>
                </a:lnTo>
                <a:lnTo>
                  <a:pt x="1392226" y="1320800"/>
                </a:lnTo>
                <a:lnTo>
                  <a:pt x="1397839" y="1320800"/>
                </a:lnTo>
                <a:lnTo>
                  <a:pt x="1400382" y="1333500"/>
                </a:lnTo>
                <a:lnTo>
                  <a:pt x="1399339" y="1346200"/>
                </a:lnTo>
                <a:lnTo>
                  <a:pt x="1378834" y="1397000"/>
                </a:lnTo>
                <a:lnTo>
                  <a:pt x="1357373" y="1460500"/>
                </a:lnTo>
                <a:lnTo>
                  <a:pt x="1338675" y="1511300"/>
                </a:lnTo>
                <a:lnTo>
                  <a:pt x="1326458" y="1536700"/>
                </a:lnTo>
                <a:lnTo>
                  <a:pt x="1323899" y="1549400"/>
                </a:lnTo>
                <a:lnTo>
                  <a:pt x="1318816" y="1549400"/>
                </a:lnTo>
                <a:lnTo>
                  <a:pt x="1219896" y="1663700"/>
                </a:lnTo>
                <a:lnTo>
                  <a:pt x="1388343" y="1663700"/>
                </a:lnTo>
                <a:lnTo>
                  <a:pt x="1411096" y="1625600"/>
                </a:lnTo>
                <a:lnTo>
                  <a:pt x="1435390" y="1600200"/>
                </a:lnTo>
                <a:lnTo>
                  <a:pt x="1468025" y="1562100"/>
                </a:lnTo>
                <a:lnTo>
                  <a:pt x="1506010" y="1524000"/>
                </a:lnTo>
                <a:lnTo>
                  <a:pt x="1546354" y="1473200"/>
                </a:lnTo>
                <a:lnTo>
                  <a:pt x="1586069" y="1409700"/>
                </a:lnTo>
                <a:lnTo>
                  <a:pt x="1622163" y="1358900"/>
                </a:lnTo>
                <a:lnTo>
                  <a:pt x="1651646" y="1320800"/>
                </a:lnTo>
                <a:lnTo>
                  <a:pt x="1671529" y="1282700"/>
                </a:lnTo>
                <a:lnTo>
                  <a:pt x="1678822" y="1270000"/>
                </a:lnTo>
                <a:lnTo>
                  <a:pt x="1662888" y="1231900"/>
                </a:lnTo>
                <a:lnTo>
                  <a:pt x="1627833" y="1193800"/>
                </a:lnTo>
                <a:lnTo>
                  <a:pt x="1610306" y="1181100"/>
                </a:lnTo>
                <a:close/>
              </a:path>
              <a:path w="1678940" h="3746500">
                <a:moveTo>
                  <a:pt x="970327" y="546100"/>
                </a:moveTo>
                <a:lnTo>
                  <a:pt x="615150" y="546100"/>
                </a:lnTo>
                <a:lnTo>
                  <a:pt x="631952" y="558800"/>
                </a:lnTo>
                <a:lnTo>
                  <a:pt x="650697" y="571500"/>
                </a:lnTo>
                <a:lnTo>
                  <a:pt x="979591" y="571500"/>
                </a:lnTo>
                <a:lnTo>
                  <a:pt x="971155" y="558800"/>
                </a:lnTo>
                <a:lnTo>
                  <a:pt x="970816" y="558800"/>
                </a:lnTo>
                <a:lnTo>
                  <a:pt x="970327" y="546100"/>
                </a:lnTo>
                <a:close/>
              </a:path>
              <a:path w="1678940" h="3746500">
                <a:moveTo>
                  <a:pt x="893461" y="0"/>
                </a:moveTo>
                <a:lnTo>
                  <a:pt x="773545" y="0"/>
                </a:lnTo>
                <a:lnTo>
                  <a:pt x="770727" y="12700"/>
                </a:lnTo>
                <a:lnTo>
                  <a:pt x="754270" y="38100"/>
                </a:lnTo>
                <a:lnTo>
                  <a:pt x="724882" y="38100"/>
                </a:lnTo>
                <a:lnTo>
                  <a:pt x="706622" y="50800"/>
                </a:lnTo>
                <a:lnTo>
                  <a:pt x="678702" y="88900"/>
                </a:lnTo>
                <a:lnTo>
                  <a:pt x="649995" y="127000"/>
                </a:lnTo>
                <a:lnTo>
                  <a:pt x="629370" y="165100"/>
                </a:lnTo>
                <a:lnTo>
                  <a:pt x="607380" y="177800"/>
                </a:lnTo>
                <a:lnTo>
                  <a:pt x="577155" y="177800"/>
                </a:lnTo>
                <a:lnTo>
                  <a:pt x="547984" y="190500"/>
                </a:lnTo>
                <a:lnTo>
                  <a:pt x="521176" y="190500"/>
                </a:lnTo>
                <a:lnTo>
                  <a:pt x="518132" y="203200"/>
                </a:lnTo>
                <a:lnTo>
                  <a:pt x="525630" y="203200"/>
                </a:lnTo>
                <a:lnTo>
                  <a:pt x="620260" y="241300"/>
                </a:lnTo>
                <a:lnTo>
                  <a:pt x="605272" y="317500"/>
                </a:lnTo>
                <a:lnTo>
                  <a:pt x="598985" y="330200"/>
                </a:lnTo>
                <a:lnTo>
                  <a:pt x="583829" y="342900"/>
                </a:lnTo>
                <a:lnTo>
                  <a:pt x="565362" y="368300"/>
                </a:lnTo>
                <a:lnTo>
                  <a:pt x="549140" y="381000"/>
                </a:lnTo>
                <a:lnTo>
                  <a:pt x="548068" y="393700"/>
                </a:lnTo>
                <a:lnTo>
                  <a:pt x="562939" y="406400"/>
                </a:lnTo>
                <a:lnTo>
                  <a:pt x="581122" y="419100"/>
                </a:lnTo>
                <a:lnTo>
                  <a:pt x="589990" y="419100"/>
                </a:lnTo>
                <a:lnTo>
                  <a:pt x="586536" y="431800"/>
                </a:lnTo>
                <a:lnTo>
                  <a:pt x="581734" y="469900"/>
                </a:lnTo>
                <a:lnTo>
                  <a:pt x="583926" y="508000"/>
                </a:lnTo>
                <a:lnTo>
                  <a:pt x="601452" y="546100"/>
                </a:lnTo>
                <a:lnTo>
                  <a:pt x="969979" y="546100"/>
                </a:lnTo>
                <a:lnTo>
                  <a:pt x="963785" y="533400"/>
                </a:lnTo>
                <a:lnTo>
                  <a:pt x="961869" y="520700"/>
                </a:lnTo>
                <a:lnTo>
                  <a:pt x="964155" y="495300"/>
                </a:lnTo>
                <a:lnTo>
                  <a:pt x="970567" y="482600"/>
                </a:lnTo>
                <a:lnTo>
                  <a:pt x="984179" y="457200"/>
                </a:lnTo>
                <a:lnTo>
                  <a:pt x="996938" y="419100"/>
                </a:lnTo>
                <a:lnTo>
                  <a:pt x="1008266" y="393700"/>
                </a:lnTo>
                <a:lnTo>
                  <a:pt x="1017588" y="368300"/>
                </a:lnTo>
                <a:lnTo>
                  <a:pt x="1073197" y="368300"/>
                </a:lnTo>
                <a:lnTo>
                  <a:pt x="1070441" y="355600"/>
                </a:lnTo>
                <a:lnTo>
                  <a:pt x="1062552" y="330200"/>
                </a:lnTo>
                <a:lnTo>
                  <a:pt x="1075430" y="279400"/>
                </a:lnTo>
                <a:lnTo>
                  <a:pt x="1076601" y="228600"/>
                </a:lnTo>
                <a:lnTo>
                  <a:pt x="1067671" y="177800"/>
                </a:lnTo>
                <a:lnTo>
                  <a:pt x="1050244" y="127000"/>
                </a:lnTo>
                <a:lnTo>
                  <a:pt x="1025925" y="88900"/>
                </a:lnTo>
                <a:lnTo>
                  <a:pt x="996318" y="63500"/>
                </a:lnTo>
                <a:lnTo>
                  <a:pt x="963028" y="38100"/>
                </a:lnTo>
                <a:lnTo>
                  <a:pt x="927660" y="12700"/>
                </a:lnTo>
                <a:lnTo>
                  <a:pt x="893461" y="0"/>
                </a:lnTo>
                <a:close/>
              </a:path>
              <a:path w="1678940" h="3746500">
                <a:moveTo>
                  <a:pt x="1073197" y="368300"/>
                </a:moveTo>
                <a:lnTo>
                  <a:pt x="1032605" y="368300"/>
                </a:lnTo>
                <a:lnTo>
                  <a:pt x="1052486" y="381000"/>
                </a:lnTo>
                <a:lnTo>
                  <a:pt x="1069161" y="381000"/>
                </a:lnTo>
                <a:lnTo>
                  <a:pt x="1073197" y="368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092700" y="6667500"/>
            <a:ext cx="2813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5" dirty="0">
                <a:latin typeface="Arial"/>
                <a:cs typeface="Arial"/>
              </a:rPr>
              <a:t>Development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spc="-40" dirty="0">
                <a:latin typeface="Arial"/>
                <a:cs typeface="Arial"/>
              </a:rPr>
              <a:t>Team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72</a:t>
            </a:fld>
            <a:endParaRPr spc="-5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15633" y="2187016"/>
            <a:ext cx="5165472" cy="4419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92300" y="6997700"/>
            <a:ext cx="2813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5" dirty="0">
                <a:latin typeface="Arial"/>
                <a:cs typeface="Arial"/>
              </a:rPr>
              <a:t>Development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spc="-40" dirty="0">
                <a:latin typeface="Arial"/>
                <a:cs typeface="Arial"/>
              </a:rPr>
              <a:t>Team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73</a:t>
            </a:fld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6311900" y="1077975"/>
            <a:ext cx="6227445" cy="300291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692785">
              <a:lnSpc>
                <a:spcPts val="2500"/>
              </a:lnSpc>
              <a:spcBef>
                <a:spcPts val="210"/>
              </a:spcBef>
              <a:buChar char="•"/>
              <a:tabLst>
                <a:tab pos="181610" algn="l"/>
              </a:tabLst>
            </a:pPr>
            <a:r>
              <a:rPr sz="2100" spc="-35" dirty="0">
                <a:latin typeface="Arial"/>
                <a:cs typeface="Arial"/>
              </a:rPr>
              <a:t>Są </a:t>
            </a:r>
            <a:r>
              <a:rPr sz="2100" dirty="0">
                <a:latin typeface="Arial"/>
                <a:cs typeface="Arial"/>
              </a:rPr>
              <a:t>samoorganizujące </a:t>
            </a:r>
            <a:r>
              <a:rPr sz="2100" spc="-10" dirty="0">
                <a:latin typeface="Arial"/>
                <a:cs typeface="Arial"/>
              </a:rPr>
              <a:t>się. </a:t>
            </a:r>
            <a:r>
              <a:rPr sz="2100" spc="30" dirty="0">
                <a:latin typeface="Arial"/>
                <a:cs typeface="Arial"/>
              </a:rPr>
              <a:t>Nikt </a:t>
            </a:r>
            <a:r>
              <a:rPr sz="2100" spc="-10" dirty="0">
                <a:latin typeface="Arial"/>
                <a:cs typeface="Arial"/>
              </a:rPr>
              <a:t>(nawet </a:t>
            </a:r>
            <a:r>
              <a:rPr sz="2100" spc="20" dirty="0">
                <a:latin typeface="Arial"/>
                <a:cs typeface="Arial"/>
              </a:rPr>
              <a:t>Scrum  </a:t>
            </a:r>
            <a:r>
              <a:rPr sz="2100" spc="-10" dirty="0">
                <a:latin typeface="Arial"/>
                <a:cs typeface="Arial"/>
              </a:rPr>
              <a:t>Master) nie </a:t>
            </a:r>
            <a:r>
              <a:rPr sz="2100" spc="5" dirty="0">
                <a:latin typeface="Arial"/>
                <a:cs typeface="Arial"/>
              </a:rPr>
              <a:t>może </a:t>
            </a:r>
            <a:r>
              <a:rPr sz="2100" spc="50" dirty="0">
                <a:latin typeface="Arial"/>
                <a:cs typeface="Arial"/>
              </a:rPr>
              <a:t>mówić </a:t>
            </a:r>
            <a:r>
              <a:rPr sz="2100" spc="25" dirty="0">
                <a:latin typeface="Arial"/>
                <a:cs typeface="Arial"/>
              </a:rPr>
              <a:t>Zespołowi  </a:t>
            </a:r>
            <a:r>
              <a:rPr sz="2100" spc="10" dirty="0">
                <a:latin typeface="Arial"/>
                <a:cs typeface="Arial"/>
              </a:rPr>
              <a:t>Deweloperskiemu, </a:t>
            </a:r>
            <a:r>
              <a:rPr sz="2100" dirty="0">
                <a:latin typeface="Arial"/>
                <a:cs typeface="Arial"/>
              </a:rPr>
              <a:t>jak </a:t>
            </a:r>
            <a:r>
              <a:rPr sz="2100" spc="15" dirty="0">
                <a:latin typeface="Arial"/>
                <a:cs typeface="Arial"/>
              </a:rPr>
              <a:t>przekształcać</a:t>
            </a:r>
            <a:r>
              <a:rPr sz="2100" spc="-55" dirty="0">
                <a:latin typeface="Arial"/>
                <a:cs typeface="Arial"/>
              </a:rPr>
              <a:t> </a:t>
            </a:r>
            <a:r>
              <a:rPr sz="2100" spc="5" dirty="0">
                <a:latin typeface="Arial"/>
                <a:cs typeface="Arial"/>
              </a:rPr>
              <a:t>elementy  </a:t>
            </a:r>
            <a:r>
              <a:rPr sz="2100" spc="30" dirty="0">
                <a:latin typeface="Arial"/>
                <a:cs typeface="Arial"/>
              </a:rPr>
              <a:t>Backlogu </a:t>
            </a:r>
            <a:r>
              <a:rPr sz="2100" spc="25" dirty="0">
                <a:latin typeface="Arial"/>
                <a:cs typeface="Arial"/>
              </a:rPr>
              <a:t>Produktu </a:t>
            </a:r>
            <a:r>
              <a:rPr sz="2100" spc="80" dirty="0">
                <a:latin typeface="Arial"/>
                <a:cs typeface="Arial"/>
              </a:rPr>
              <a:t>w </a:t>
            </a:r>
            <a:r>
              <a:rPr sz="2100" dirty="0">
                <a:latin typeface="Arial"/>
                <a:cs typeface="Arial"/>
              </a:rPr>
              <a:t>Przyrosty </a:t>
            </a:r>
            <a:r>
              <a:rPr sz="2100" spc="35" dirty="0">
                <a:latin typeface="Arial"/>
                <a:cs typeface="Arial"/>
              </a:rPr>
              <a:t>gotowej </a:t>
            </a:r>
            <a:r>
              <a:rPr sz="2100" spc="60" dirty="0">
                <a:latin typeface="Arial"/>
                <a:cs typeface="Arial"/>
              </a:rPr>
              <a:t>do  </a:t>
            </a:r>
            <a:r>
              <a:rPr sz="2100" spc="20" dirty="0">
                <a:latin typeface="Arial"/>
                <a:cs typeface="Arial"/>
              </a:rPr>
              <a:t>potencjalnego </a:t>
            </a:r>
            <a:r>
              <a:rPr sz="2100" spc="15" dirty="0">
                <a:latin typeface="Arial"/>
                <a:cs typeface="Arial"/>
              </a:rPr>
              <a:t>wydania</a:t>
            </a:r>
            <a:r>
              <a:rPr sz="2100" spc="-25" dirty="0">
                <a:latin typeface="Arial"/>
                <a:cs typeface="Arial"/>
              </a:rPr>
              <a:t> </a:t>
            </a:r>
            <a:r>
              <a:rPr sz="2100" spc="20" dirty="0">
                <a:latin typeface="Arial"/>
                <a:cs typeface="Arial"/>
              </a:rPr>
              <a:t>funkcjonalności.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har char="•"/>
            </a:pPr>
            <a:endParaRPr sz="2600">
              <a:latin typeface="Times New Roman"/>
              <a:cs typeface="Times New Roman"/>
            </a:endParaRPr>
          </a:p>
          <a:p>
            <a:pPr marL="12700" marR="5080">
              <a:lnSpc>
                <a:spcPct val="100800"/>
              </a:lnSpc>
              <a:buChar char="•"/>
              <a:tabLst>
                <a:tab pos="184150" algn="l"/>
              </a:tabLst>
            </a:pPr>
            <a:r>
              <a:rPr sz="2150" spc="5" dirty="0">
                <a:latin typeface="Arial"/>
                <a:cs typeface="Arial"/>
              </a:rPr>
              <a:t>Zespoły </a:t>
            </a:r>
            <a:r>
              <a:rPr sz="2150" spc="-5" dirty="0">
                <a:latin typeface="Arial"/>
                <a:cs typeface="Arial"/>
              </a:rPr>
              <a:t>Deweloperskie </a:t>
            </a:r>
            <a:r>
              <a:rPr sz="2150" spc="-25" dirty="0">
                <a:latin typeface="Arial"/>
                <a:cs typeface="Arial"/>
              </a:rPr>
              <a:t>są </a:t>
            </a:r>
            <a:r>
              <a:rPr sz="2150" spc="5" dirty="0">
                <a:latin typeface="Arial"/>
                <a:cs typeface="Arial"/>
              </a:rPr>
              <a:t>międzyfunkcjonalne, </a:t>
            </a:r>
            <a:r>
              <a:rPr sz="2150" spc="70" dirty="0">
                <a:latin typeface="Arial"/>
                <a:cs typeface="Arial"/>
              </a:rPr>
              <a:t>w  </a:t>
            </a:r>
            <a:r>
              <a:rPr sz="2150" spc="25" dirty="0">
                <a:latin typeface="Arial"/>
                <a:cs typeface="Arial"/>
              </a:rPr>
              <a:t>swoim </a:t>
            </a:r>
            <a:r>
              <a:rPr sz="2150" spc="-5" dirty="0">
                <a:latin typeface="Arial"/>
                <a:cs typeface="Arial"/>
              </a:rPr>
              <a:t>składzie </a:t>
            </a:r>
            <a:r>
              <a:rPr sz="2150" spc="5" dirty="0">
                <a:latin typeface="Arial"/>
                <a:cs typeface="Arial"/>
              </a:rPr>
              <a:t>posiadają wszystkie </a:t>
            </a:r>
            <a:r>
              <a:rPr sz="2150" spc="10" dirty="0">
                <a:latin typeface="Arial"/>
                <a:cs typeface="Arial"/>
              </a:rPr>
              <a:t>umiejętności  </a:t>
            </a:r>
            <a:r>
              <a:rPr sz="2150" spc="-5" dirty="0">
                <a:latin typeface="Arial"/>
                <a:cs typeface="Arial"/>
              </a:rPr>
              <a:t>niezbędne </a:t>
            </a:r>
            <a:r>
              <a:rPr sz="2150" spc="55" dirty="0">
                <a:latin typeface="Arial"/>
                <a:cs typeface="Arial"/>
              </a:rPr>
              <a:t>do </a:t>
            </a:r>
            <a:r>
              <a:rPr sz="2150" spc="10" dirty="0">
                <a:latin typeface="Arial"/>
                <a:cs typeface="Arial"/>
              </a:rPr>
              <a:t>wytworzenia </a:t>
            </a:r>
            <a:r>
              <a:rPr sz="2150" spc="-5" dirty="0">
                <a:latin typeface="Arial"/>
                <a:cs typeface="Arial"/>
              </a:rPr>
              <a:t>Przyrostu</a:t>
            </a:r>
            <a:r>
              <a:rPr sz="2150" spc="-100" dirty="0">
                <a:latin typeface="Arial"/>
                <a:cs typeface="Arial"/>
              </a:rPr>
              <a:t> </a:t>
            </a:r>
            <a:r>
              <a:rPr sz="2150" spc="25" dirty="0">
                <a:latin typeface="Arial"/>
                <a:cs typeface="Arial"/>
              </a:rPr>
              <a:t>produktu.</a:t>
            </a:r>
            <a:endParaRPr sz="21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11900" y="4591811"/>
            <a:ext cx="6000750" cy="286702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 marR="38735">
              <a:lnSpc>
                <a:spcPct val="100800"/>
              </a:lnSpc>
              <a:spcBef>
                <a:spcPts val="70"/>
              </a:spcBef>
              <a:buChar char="•"/>
              <a:tabLst>
                <a:tab pos="196850" algn="l"/>
              </a:tabLst>
            </a:pPr>
            <a:r>
              <a:rPr sz="2150" spc="10" dirty="0">
                <a:latin typeface="Arial"/>
                <a:cs typeface="Arial"/>
              </a:rPr>
              <a:t>Scrum </a:t>
            </a:r>
            <a:r>
              <a:rPr sz="2150" spc="-20" dirty="0">
                <a:latin typeface="Arial"/>
                <a:cs typeface="Arial"/>
              </a:rPr>
              <a:t>nie </a:t>
            </a:r>
            <a:r>
              <a:rPr sz="2150" dirty="0">
                <a:latin typeface="Arial"/>
                <a:cs typeface="Arial"/>
              </a:rPr>
              <a:t>wyróżnia </a:t>
            </a:r>
            <a:r>
              <a:rPr sz="2150" spc="-10" dirty="0">
                <a:latin typeface="Arial"/>
                <a:cs typeface="Arial"/>
              </a:rPr>
              <a:t>nazw </a:t>
            </a:r>
            <a:r>
              <a:rPr sz="2150" spc="10" dirty="0">
                <a:latin typeface="Arial"/>
                <a:cs typeface="Arial"/>
              </a:rPr>
              <a:t>ról </a:t>
            </a:r>
            <a:r>
              <a:rPr sz="2150" spc="25" dirty="0">
                <a:latin typeface="Arial"/>
                <a:cs typeface="Arial"/>
              </a:rPr>
              <a:t>członków</a:t>
            </a:r>
            <a:r>
              <a:rPr sz="2150" spc="-45" dirty="0">
                <a:latin typeface="Arial"/>
                <a:cs typeface="Arial"/>
              </a:rPr>
              <a:t> </a:t>
            </a:r>
            <a:r>
              <a:rPr sz="2150" spc="5" dirty="0">
                <a:latin typeface="Arial"/>
                <a:cs typeface="Arial"/>
              </a:rPr>
              <a:t>Zespołu  </a:t>
            </a:r>
            <a:r>
              <a:rPr sz="2150" dirty="0">
                <a:latin typeface="Arial"/>
                <a:cs typeface="Arial"/>
              </a:rPr>
              <a:t>Deweloperskiego, </a:t>
            </a:r>
            <a:r>
              <a:rPr sz="2150" spc="-5" dirty="0">
                <a:latin typeface="Arial"/>
                <a:cs typeface="Arial"/>
              </a:rPr>
              <a:t>bez </a:t>
            </a:r>
            <a:r>
              <a:rPr sz="2150" spc="10" dirty="0">
                <a:latin typeface="Arial"/>
                <a:cs typeface="Arial"/>
              </a:rPr>
              <a:t>względu </a:t>
            </a:r>
            <a:r>
              <a:rPr sz="2150" spc="-25" dirty="0">
                <a:latin typeface="Arial"/>
                <a:cs typeface="Arial"/>
              </a:rPr>
              <a:t>na </a:t>
            </a:r>
            <a:r>
              <a:rPr sz="2150" spc="5" dirty="0">
                <a:latin typeface="Arial"/>
                <a:cs typeface="Arial"/>
              </a:rPr>
              <a:t>charakter  </a:t>
            </a:r>
            <a:r>
              <a:rPr sz="2150" spc="10" dirty="0">
                <a:latin typeface="Arial"/>
                <a:cs typeface="Arial"/>
              </a:rPr>
              <a:t>wykonywanej </a:t>
            </a:r>
            <a:r>
              <a:rPr sz="2150" spc="-15" dirty="0">
                <a:latin typeface="Arial"/>
                <a:cs typeface="Arial"/>
              </a:rPr>
              <a:t>przez </a:t>
            </a:r>
            <a:r>
              <a:rPr sz="2150" spc="15" dirty="0">
                <a:latin typeface="Arial"/>
                <a:cs typeface="Arial"/>
              </a:rPr>
              <a:t>nich</a:t>
            </a:r>
            <a:r>
              <a:rPr sz="2150" spc="-20" dirty="0">
                <a:latin typeface="Arial"/>
                <a:cs typeface="Arial"/>
              </a:rPr>
              <a:t> </a:t>
            </a:r>
            <a:r>
              <a:rPr sz="2150" spc="-10" dirty="0">
                <a:latin typeface="Arial"/>
                <a:cs typeface="Arial"/>
              </a:rPr>
              <a:t>pracy.</a:t>
            </a:r>
            <a:endParaRPr sz="2150">
              <a:latin typeface="Arial"/>
              <a:cs typeface="Arial"/>
            </a:endParaRPr>
          </a:p>
          <a:p>
            <a:pPr marL="12700" marR="5080">
              <a:lnSpc>
                <a:spcPct val="100800"/>
              </a:lnSpc>
              <a:spcBef>
                <a:spcPts val="1600"/>
              </a:spcBef>
              <a:buChar char="•"/>
              <a:tabLst>
                <a:tab pos="184150" algn="l"/>
              </a:tabLst>
            </a:pPr>
            <a:r>
              <a:rPr sz="2150" spc="10" dirty="0">
                <a:latin typeface="Arial"/>
                <a:cs typeface="Arial"/>
              </a:rPr>
              <a:t>Scrum </a:t>
            </a:r>
            <a:r>
              <a:rPr sz="2150" spc="-20" dirty="0">
                <a:latin typeface="Arial"/>
                <a:cs typeface="Arial"/>
              </a:rPr>
              <a:t>nie </a:t>
            </a:r>
            <a:r>
              <a:rPr sz="2150" dirty="0">
                <a:latin typeface="Arial"/>
                <a:cs typeface="Arial"/>
              </a:rPr>
              <a:t>wyróżnia </a:t>
            </a:r>
            <a:r>
              <a:rPr sz="2150" spc="25" dirty="0">
                <a:latin typeface="Arial"/>
                <a:cs typeface="Arial"/>
              </a:rPr>
              <a:t>podzespołów </a:t>
            </a:r>
            <a:r>
              <a:rPr sz="2150" spc="70" dirty="0">
                <a:latin typeface="Arial"/>
                <a:cs typeface="Arial"/>
              </a:rPr>
              <a:t>w </a:t>
            </a:r>
            <a:r>
              <a:rPr sz="2150" dirty="0">
                <a:latin typeface="Arial"/>
                <a:cs typeface="Arial"/>
              </a:rPr>
              <a:t>Zespole  </a:t>
            </a:r>
            <a:r>
              <a:rPr sz="2150" spc="5" dirty="0">
                <a:latin typeface="Arial"/>
                <a:cs typeface="Arial"/>
              </a:rPr>
              <a:t>Deweloperskim, </a:t>
            </a:r>
            <a:r>
              <a:rPr sz="2150" spc="-30" dirty="0">
                <a:latin typeface="Arial"/>
                <a:cs typeface="Arial"/>
              </a:rPr>
              <a:t>niezależnie </a:t>
            </a:r>
            <a:r>
              <a:rPr sz="2150" spc="55" dirty="0">
                <a:latin typeface="Arial"/>
                <a:cs typeface="Arial"/>
              </a:rPr>
              <a:t>od </a:t>
            </a:r>
            <a:r>
              <a:rPr sz="2150" spc="-5" dirty="0">
                <a:latin typeface="Arial"/>
                <a:cs typeface="Arial"/>
              </a:rPr>
              <a:t>rodzaju  </a:t>
            </a:r>
            <a:r>
              <a:rPr sz="2150" spc="15" dirty="0">
                <a:latin typeface="Arial"/>
                <a:cs typeface="Arial"/>
              </a:rPr>
              <a:t>wykonywanych </a:t>
            </a:r>
            <a:r>
              <a:rPr sz="2150" spc="-15" dirty="0">
                <a:latin typeface="Arial"/>
                <a:cs typeface="Arial"/>
              </a:rPr>
              <a:t>zadań </a:t>
            </a:r>
            <a:r>
              <a:rPr sz="2150" spc="-10" dirty="0">
                <a:latin typeface="Arial"/>
                <a:cs typeface="Arial"/>
              </a:rPr>
              <a:t>— </a:t>
            </a:r>
            <a:r>
              <a:rPr sz="2150" spc="-25" dirty="0">
                <a:latin typeface="Arial"/>
                <a:cs typeface="Arial"/>
              </a:rPr>
              <a:t>na </a:t>
            </a:r>
            <a:r>
              <a:rPr sz="2150" spc="10" dirty="0">
                <a:latin typeface="Arial"/>
                <a:cs typeface="Arial"/>
              </a:rPr>
              <a:t>przykład testowania,  </a:t>
            </a:r>
            <a:r>
              <a:rPr sz="2150" dirty="0">
                <a:latin typeface="Arial"/>
                <a:cs typeface="Arial"/>
              </a:rPr>
              <a:t>tworzenia </a:t>
            </a:r>
            <a:r>
              <a:rPr sz="2150" spc="-5" dirty="0">
                <a:latin typeface="Arial"/>
                <a:cs typeface="Arial"/>
              </a:rPr>
              <a:t>architektury, </a:t>
            </a:r>
            <a:r>
              <a:rPr sz="2150" spc="10" dirty="0">
                <a:latin typeface="Arial"/>
                <a:cs typeface="Arial"/>
              </a:rPr>
              <a:t>operacji </a:t>
            </a:r>
            <a:r>
              <a:rPr sz="2150" spc="5" dirty="0">
                <a:latin typeface="Arial"/>
                <a:cs typeface="Arial"/>
              </a:rPr>
              <a:t>czy </a:t>
            </a:r>
            <a:r>
              <a:rPr sz="2150" spc="-25" dirty="0">
                <a:latin typeface="Arial"/>
                <a:cs typeface="Arial"/>
              </a:rPr>
              <a:t>analizy  </a:t>
            </a:r>
            <a:r>
              <a:rPr sz="2150" dirty="0">
                <a:latin typeface="Arial"/>
                <a:cs typeface="Arial"/>
              </a:rPr>
              <a:t>biznesowej.</a:t>
            </a:r>
            <a:endParaRPr sz="21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11900" y="7707376"/>
            <a:ext cx="6263640" cy="161734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500"/>
              </a:lnSpc>
              <a:spcBef>
                <a:spcPts val="210"/>
              </a:spcBef>
              <a:buChar char="•"/>
              <a:tabLst>
                <a:tab pos="181610" algn="l"/>
              </a:tabLst>
            </a:pPr>
            <a:r>
              <a:rPr sz="2100" spc="35" dirty="0">
                <a:latin typeface="Arial"/>
                <a:cs typeface="Arial"/>
              </a:rPr>
              <a:t>Mimo, </a:t>
            </a:r>
            <a:r>
              <a:rPr sz="2100" spc="-20" dirty="0">
                <a:latin typeface="Arial"/>
                <a:cs typeface="Arial"/>
              </a:rPr>
              <a:t>iż </a:t>
            </a:r>
            <a:r>
              <a:rPr sz="2100" spc="20" dirty="0">
                <a:latin typeface="Arial"/>
                <a:cs typeface="Arial"/>
              </a:rPr>
              <a:t>pojedynczy członkowie </a:t>
            </a:r>
            <a:r>
              <a:rPr sz="2100" spc="15" dirty="0">
                <a:latin typeface="Arial"/>
                <a:cs typeface="Arial"/>
              </a:rPr>
              <a:t>Zespołu  </a:t>
            </a:r>
            <a:r>
              <a:rPr sz="2100" spc="10" dirty="0">
                <a:latin typeface="Arial"/>
                <a:cs typeface="Arial"/>
              </a:rPr>
              <a:t>Deweloperskiego </a:t>
            </a:r>
            <a:r>
              <a:rPr sz="2100" spc="25" dirty="0">
                <a:latin typeface="Arial"/>
                <a:cs typeface="Arial"/>
              </a:rPr>
              <a:t>mogą posiadać </a:t>
            </a:r>
            <a:r>
              <a:rPr sz="2100" spc="10" dirty="0">
                <a:latin typeface="Arial"/>
                <a:cs typeface="Arial"/>
              </a:rPr>
              <a:t>wyspecjalizowane  </a:t>
            </a:r>
            <a:r>
              <a:rPr sz="2100" spc="15" dirty="0">
                <a:latin typeface="Arial"/>
                <a:cs typeface="Arial"/>
              </a:rPr>
              <a:t>umiejętności </a:t>
            </a:r>
            <a:r>
              <a:rPr sz="2100" dirty="0">
                <a:latin typeface="Arial"/>
                <a:cs typeface="Arial"/>
              </a:rPr>
              <a:t>i </a:t>
            </a:r>
            <a:r>
              <a:rPr sz="2100" spc="25" dirty="0">
                <a:latin typeface="Arial"/>
                <a:cs typeface="Arial"/>
              </a:rPr>
              <a:t>mogą skupiać </a:t>
            </a:r>
            <a:r>
              <a:rPr sz="2100" spc="-10" dirty="0">
                <a:latin typeface="Arial"/>
                <a:cs typeface="Arial"/>
              </a:rPr>
              <a:t>się </a:t>
            </a:r>
            <a:r>
              <a:rPr sz="2100" spc="-15" dirty="0">
                <a:latin typeface="Arial"/>
                <a:cs typeface="Arial"/>
              </a:rPr>
              <a:t>na </a:t>
            </a:r>
            <a:r>
              <a:rPr sz="2100" spc="20" dirty="0">
                <a:latin typeface="Arial"/>
                <a:cs typeface="Arial"/>
              </a:rPr>
              <a:t>konkretnych  </a:t>
            </a:r>
            <a:r>
              <a:rPr sz="2100" spc="10" dirty="0">
                <a:latin typeface="Arial"/>
                <a:cs typeface="Arial"/>
              </a:rPr>
              <a:t>dziedzinach, </a:t>
            </a:r>
            <a:r>
              <a:rPr sz="2100" spc="25" dirty="0">
                <a:latin typeface="Arial"/>
                <a:cs typeface="Arial"/>
              </a:rPr>
              <a:t>odpowiedzialność </a:t>
            </a:r>
            <a:r>
              <a:rPr sz="2100" spc="-35" dirty="0">
                <a:latin typeface="Arial"/>
                <a:cs typeface="Arial"/>
              </a:rPr>
              <a:t>za </a:t>
            </a:r>
            <a:r>
              <a:rPr sz="2100" spc="20" dirty="0">
                <a:latin typeface="Arial"/>
                <a:cs typeface="Arial"/>
              </a:rPr>
              <a:t>wykonywaną  pracę </a:t>
            </a:r>
            <a:r>
              <a:rPr sz="2100" spc="30" dirty="0">
                <a:latin typeface="Arial"/>
                <a:cs typeface="Arial"/>
              </a:rPr>
              <a:t>ponosi </a:t>
            </a:r>
            <a:r>
              <a:rPr sz="2100" spc="10" dirty="0">
                <a:latin typeface="Arial"/>
                <a:cs typeface="Arial"/>
              </a:rPr>
              <a:t>cały </a:t>
            </a:r>
            <a:r>
              <a:rPr sz="2100" spc="15" dirty="0">
                <a:latin typeface="Arial"/>
                <a:cs typeface="Arial"/>
              </a:rPr>
              <a:t>Zespół</a:t>
            </a:r>
            <a:r>
              <a:rPr sz="2100" spc="-70" dirty="0">
                <a:latin typeface="Arial"/>
                <a:cs typeface="Arial"/>
              </a:rPr>
              <a:t> </a:t>
            </a:r>
            <a:r>
              <a:rPr sz="2100" spc="10" dirty="0">
                <a:latin typeface="Arial"/>
                <a:cs typeface="Arial"/>
              </a:rPr>
              <a:t>Deweloperski.</a:t>
            </a:r>
            <a:endParaRPr sz="21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308100" y="434975"/>
            <a:ext cx="9593580" cy="44830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750" b="0" spc="15" dirty="0">
                <a:latin typeface="Arial"/>
                <a:cs typeface="Arial"/>
              </a:rPr>
              <a:t>Charakterystyka </a:t>
            </a:r>
            <a:r>
              <a:rPr sz="2750" b="0" spc="40" dirty="0">
                <a:latin typeface="Arial"/>
                <a:cs typeface="Arial"/>
              </a:rPr>
              <a:t>Zespołów </a:t>
            </a:r>
            <a:r>
              <a:rPr sz="2750" b="0" spc="25" dirty="0">
                <a:latin typeface="Arial"/>
                <a:cs typeface="Arial"/>
              </a:rPr>
              <a:t>Deweloperskich </a:t>
            </a:r>
            <a:r>
              <a:rPr sz="2750" b="0" spc="20" dirty="0">
                <a:latin typeface="Arial"/>
                <a:cs typeface="Arial"/>
              </a:rPr>
              <a:t>jest</a:t>
            </a:r>
            <a:r>
              <a:rPr sz="2750" b="0" spc="10" dirty="0">
                <a:latin typeface="Arial"/>
                <a:cs typeface="Arial"/>
              </a:rPr>
              <a:t> </a:t>
            </a:r>
            <a:r>
              <a:rPr sz="2750" b="0" spc="15" dirty="0">
                <a:latin typeface="Arial"/>
                <a:cs typeface="Arial"/>
              </a:rPr>
              <a:t>następująca:</a:t>
            </a:r>
            <a:endParaRPr sz="2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96900" y="1460500"/>
            <a:ext cx="5499100" cy="139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0400" y="1524000"/>
            <a:ext cx="5372100" cy="1270000"/>
          </a:xfrm>
          <a:custGeom>
            <a:avLst/>
            <a:gdLst/>
            <a:ahLst/>
            <a:cxnLst/>
            <a:rect l="l" t="t" r="r" b="b"/>
            <a:pathLst>
              <a:path w="5372100" h="1270000">
                <a:moveTo>
                  <a:pt x="5080889" y="0"/>
                </a:moveTo>
                <a:lnTo>
                  <a:pt x="292505" y="0"/>
                </a:lnTo>
                <a:lnTo>
                  <a:pt x="236162" y="222"/>
                </a:lnTo>
                <a:lnTo>
                  <a:pt x="191494" y="1783"/>
                </a:lnTo>
                <a:lnTo>
                  <a:pt x="120299" y="14270"/>
                </a:lnTo>
                <a:lnTo>
                  <a:pt x="85466" y="31474"/>
                </a:lnTo>
                <a:lnTo>
                  <a:pt x="55532" y="55532"/>
                </a:lnTo>
                <a:lnTo>
                  <a:pt x="31474" y="85466"/>
                </a:lnTo>
                <a:lnTo>
                  <a:pt x="14270" y="120299"/>
                </a:lnTo>
                <a:lnTo>
                  <a:pt x="1778" y="191494"/>
                </a:lnTo>
                <a:lnTo>
                  <a:pt x="222" y="235616"/>
                </a:lnTo>
                <a:lnTo>
                  <a:pt x="0" y="291210"/>
                </a:lnTo>
                <a:lnTo>
                  <a:pt x="5" y="978789"/>
                </a:lnTo>
                <a:lnTo>
                  <a:pt x="222" y="1033838"/>
                </a:lnTo>
                <a:lnTo>
                  <a:pt x="1783" y="1078505"/>
                </a:lnTo>
                <a:lnTo>
                  <a:pt x="14270" y="1149700"/>
                </a:lnTo>
                <a:lnTo>
                  <a:pt x="31474" y="1184533"/>
                </a:lnTo>
                <a:lnTo>
                  <a:pt x="55532" y="1214467"/>
                </a:lnTo>
                <a:lnTo>
                  <a:pt x="85466" y="1238525"/>
                </a:lnTo>
                <a:lnTo>
                  <a:pt x="120299" y="1255729"/>
                </a:lnTo>
                <a:lnTo>
                  <a:pt x="191332" y="1268216"/>
                </a:lnTo>
                <a:lnTo>
                  <a:pt x="235615" y="1269777"/>
                </a:lnTo>
                <a:lnTo>
                  <a:pt x="291210" y="1270000"/>
                </a:lnTo>
                <a:lnTo>
                  <a:pt x="5079594" y="1270000"/>
                </a:lnTo>
                <a:lnTo>
                  <a:pt x="5135938" y="1269777"/>
                </a:lnTo>
                <a:lnTo>
                  <a:pt x="5180605" y="1268216"/>
                </a:lnTo>
                <a:lnTo>
                  <a:pt x="5251800" y="1255729"/>
                </a:lnTo>
                <a:lnTo>
                  <a:pt x="5286633" y="1238525"/>
                </a:lnTo>
                <a:lnTo>
                  <a:pt x="5316567" y="1214467"/>
                </a:lnTo>
                <a:lnTo>
                  <a:pt x="5340625" y="1184533"/>
                </a:lnTo>
                <a:lnTo>
                  <a:pt x="5357829" y="1149700"/>
                </a:lnTo>
                <a:lnTo>
                  <a:pt x="5370321" y="1078505"/>
                </a:lnTo>
                <a:lnTo>
                  <a:pt x="5371877" y="1034383"/>
                </a:lnTo>
                <a:lnTo>
                  <a:pt x="5372100" y="978789"/>
                </a:lnTo>
                <a:lnTo>
                  <a:pt x="5372094" y="291210"/>
                </a:lnTo>
                <a:lnTo>
                  <a:pt x="5371877" y="236161"/>
                </a:lnTo>
                <a:lnTo>
                  <a:pt x="5370316" y="191494"/>
                </a:lnTo>
                <a:lnTo>
                  <a:pt x="5357829" y="120299"/>
                </a:lnTo>
                <a:lnTo>
                  <a:pt x="5340625" y="85466"/>
                </a:lnTo>
                <a:lnTo>
                  <a:pt x="5316567" y="55532"/>
                </a:lnTo>
                <a:lnTo>
                  <a:pt x="5286633" y="31474"/>
                </a:lnTo>
                <a:lnTo>
                  <a:pt x="5251800" y="14270"/>
                </a:lnTo>
                <a:lnTo>
                  <a:pt x="5180767" y="1783"/>
                </a:lnTo>
                <a:lnTo>
                  <a:pt x="5136483" y="222"/>
                </a:lnTo>
                <a:lnTo>
                  <a:pt x="5080889" y="0"/>
                </a:lnTo>
                <a:close/>
              </a:path>
            </a:pathLst>
          </a:custGeom>
          <a:solidFill>
            <a:srgbClr val="D6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19200" y="1879600"/>
            <a:ext cx="426529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65" dirty="0">
                <a:latin typeface="Arial"/>
                <a:cs typeface="Arial"/>
              </a:rPr>
              <a:t>Poprzednie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spc="80" dirty="0">
                <a:latin typeface="Arial"/>
                <a:cs typeface="Arial"/>
              </a:rPr>
              <a:t>przyrosty</a:t>
            </a:r>
            <a:endParaRPr sz="3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49339" y="3008290"/>
            <a:ext cx="152400" cy="217170"/>
          </a:xfrm>
          <a:custGeom>
            <a:avLst/>
            <a:gdLst/>
            <a:ahLst/>
            <a:cxnLst/>
            <a:rect l="l" t="t" r="r" b="b"/>
            <a:pathLst>
              <a:path w="152400" h="217169">
                <a:moveTo>
                  <a:pt x="0" y="216630"/>
                </a:moveTo>
                <a:lnTo>
                  <a:pt x="152227" y="216630"/>
                </a:lnTo>
                <a:lnTo>
                  <a:pt x="152227" y="0"/>
                </a:lnTo>
                <a:lnTo>
                  <a:pt x="0" y="0"/>
                </a:lnTo>
                <a:lnTo>
                  <a:pt x="0" y="2166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49339" y="3377148"/>
            <a:ext cx="152400" cy="217170"/>
          </a:xfrm>
          <a:custGeom>
            <a:avLst/>
            <a:gdLst/>
            <a:ahLst/>
            <a:cxnLst/>
            <a:rect l="l" t="t" r="r" b="b"/>
            <a:pathLst>
              <a:path w="152400" h="217170">
                <a:moveTo>
                  <a:pt x="0" y="216631"/>
                </a:moveTo>
                <a:lnTo>
                  <a:pt x="152227" y="216631"/>
                </a:lnTo>
                <a:lnTo>
                  <a:pt x="152227" y="0"/>
                </a:lnTo>
                <a:lnTo>
                  <a:pt x="0" y="0"/>
                </a:lnTo>
                <a:lnTo>
                  <a:pt x="0" y="2166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32707" y="3224921"/>
            <a:ext cx="586105" cy="152400"/>
          </a:xfrm>
          <a:custGeom>
            <a:avLst/>
            <a:gdLst/>
            <a:ahLst/>
            <a:cxnLst/>
            <a:rect l="l" t="t" r="r" b="b"/>
            <a:pathLst>
              <a:path w="586104" h="152400">
                <a:moveTo>
                  <a:pt x="585490" y="0"/>
                </a:moveTo>
                <a:lnTo>
                  <a:pt x="585490" y="152227"/>
                </a:lnTo>
                <a:lnTo>
                  <a:pt x="0" y="152227"/>
                </a:lnTo>
                <a:lnTo>
                  <a:pt x="0" y="0"/>
                </a:lnTo>
                <a:lnTo>
                  <a:pt x="585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8800" y="3771900"/>
            <a:ext cx="5733305" cy="53833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2300" y="3835400"/>
            <a:ext cx="5606415" cy="5256530"/>
          </a:xfrm>
          <a:custGeom>
            <a:avLst/>
            <a:gdLst/>
            <a:ahLst/>
            <a:cxnLst/>
            <a:rect l="l" t="t" r="r" b="b"/>
            <a:pathLst>
              <a:path w="5606415" h="5256530">
                <a:moveTo>
                  <a:pt x="0" y="0"/>
                </a:moveTo>
                <a:lnTo>
                  <a:pt x="5606305" y="0"/>
                </a:lnTo>
                <a:lnTo>
                  <a:pt x="5606305" y="5256311"/>
                </a:lnTo>
                <a:lnTo>
                  <a:pt x="0" y="5256311"/>
                </a:lnTo>
                <a:lnTo>
                  <a:pt x="0" y="0"/>
                </a:lnTo>
                <a:close/>
              </a:path>
            </a:pathLst>
          </a:custGeom>
          <a:solidFill>
            <a:srgbClr val="D6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612900" y="4622800"/>
            <a:ext cx="59753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200" spc="-15" dirty="0">
                <a:latin typeface="Arial"/>
                <a:cs typeface="Arial"/>
              </a:rPr>
              <a:t>PBIs</a:t>
            </a:r>
            <a:endParaRPr sz="2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52102" y="5148791"/>
            <a:ext cx="2306320" cy="0"/>
          </a:xfrm>
          <a:custGeom>
            <a:avLst/>
            <a:gdLst/>
            <a:ahLst/>
            <a:cxnLst/>
            <a:rect l="l" t="t" r="r" b="b"/>
            <a:pathLst>
              <a:path w="2306320">
                <a:moveTo>
                  <a:pt x="0" y="0"/>
                </a:moveTo>
                <a:lnTo>
                  <a:pt x="230599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64802" y="4450174"/>
            <a:ext cx="0" cy="4452620"/>
          </a:xfrm>
          <a:custGeom>
            <a:avLst/>
            <a:gdLst/>
            <a:ahLst/>
            <a:cxnLst/>
            <a:rect l="l" t="t" r="r" b="b"/>
            <a:pathLst>
              <a:path h="4452620">
                <a:moveTo>
                  <a:pt x="0" y="0"/>
                </a:moveTo>
                <a:lnTo>
                  <a:pt x="0" y="445232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45393" y="4450174"/>
            <a:ext cx="0" cy="4452620"/>
          </a:xfrm>
          <a:custGeom>
            <a:avLst/>
            <a:gdLst/>
            <a:ahLst/>
            <a:cxnLst/>
            <a:rect l="l" t="t" r="r" b="b"/>
            <a:pathLst>
              <a:path h="4452620">
                <a:moveTo>
                  <a:pt x="0" y="0"/>
                </a:moveTo>
                <a:lnTo>
                  <a:pt x="0" y="445232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52102" y="4462874"/>
            <a:ext cx="2306320" cy="0"/>
          </a:xfrm>
          <a:custGeom>
            <a:avLst/>
            <a:gdLst/>
            <a:ahLst/>
            <a:cxnLst/>
            <a:rect l="l" t="t" r="r" b="b"/>
            <a:pathLst>
              <a:path w="2306320">
                <a:moveTo>
                  <a:pt x="0" y="0"/>
                </a:moveTo>
                <a:lnTo>
                  <a:pt x="230599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52102" y="8889803"/>
            <a:ext cx="2306320" cy="0"/>
          </a:xfrm>
          <a:custGeom>
            <a:avLst/>
            <a:gdLst/>
            <a:ahLst/>
            <a:cxnLst/>
            <a:rect l="l" t="t" r="r" b="b"/>
            <a:pathLst>
              <a:path w="2306320">
                <a:moveTo>
                  <a:pt x="0" y="0"/>
                </a:moveTo>
                <a:lnTo>
                  <a:pt x="230599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32504" y="4763111"/>
            <a:ext cx="1745187" cy="1991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40504" y="5453924"/>
            <a:ext cx="729615" cy="609600"/>
          </a:xfrm>
          <a:custGeom>
            <a:avLst/>
            <a:gdLst/>
            <a:ahLst/>
            <a:cxnLst/>
            <a:rect l="l" t="t" r="r" b="b"/>
            <a:pathLst>
              <a:path w="729614" h="609600">
                <a:moveTo>
                  <a:pt x="0" y="0"/>
                </a:moveTo>
                <a:lnTo>
                  <a:pt x="729187" y="0"/>
                </a:lnTo>
                <a:lnTo>
                  <a:pt x="729187" y="609376"/>
                </a:lnTo>
                <a:lnTo>
                  <a:pt x="0" y="609376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32504" y="5910231"/>
            <a:ext cx="1745187" cy="1991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40504" y="6601044"/>
            <a:ext cx="729615" cy="609600"/>
          </a:xfrm>
          <a:custGeom>
            <a:avLst/>
            <a:gdLst/>
            <a:ahLst/>
            <a:cxnLst/>
            <a:rect l="l" t="t" r="r" b="b"/>
            <a:pathLst>
              <a:path w="729614" h="609600">
                <a:moveTo>
                  <a:pt x="0" y="0"/>
                </a:moveTo>
                <a:lnTo>
                  <a:pt x="729187" y="0"/>
                </a:lnTo>
                <a:lnTo>
                  <a:pt x="729187" y="609377"/>
                </a:lnTo>
                <a:lnTo>
                  <a:pt x="0" y="609377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32504" y="7057352"/>
            <a:ext cx="1745187" cy="1991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40504" y="7748165"/>
            <a:ext cx="729615" cy="609600"/>
          </a:xfrm>
          <a:custGeom>
            <a:avLst/>
            <a:gdLst/>
            <a:ahLst/>
            <a:cxnLst/>
            <a:rect l="l" t="t" r="r" b="b"/>
            <a:pathLst>
              <a:path w="729614" h="609600">
                <a:moveTo>
                  <a:pt x="0" y="0"/>
                </a:moveTo>
                <a:lnTo>
                  <a:pt x="729187" y="0"/>
                </a:lnTo>
                <a:lnTo>
                  <a:pt x="729187" y="609376"/>
                </a:lnTo>
                <a:lnTo>
                  <a:pt x="0" y="609376"/>
                </a:lnTo>
                <a:lnTo>
                  <a:pt x="0" y="0"/>
                </a:lnTo>
                <a:close/>
              </a:path>
            </a:pathLst>
          </a:custGeom>
          <a:solidFill>
            <a:srgbClr val="F8D9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311400" y="3911600"/>
            <a:ext cx="22313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Arial"/>
                <a:cs typeface="Arial"/>
              </a:rPr>
              <a:t>Aktualny</a:t>
            </a:r>
            <a:r>
              <a:rPr sz="2400" b="1" spc="-70" dirty="0">
                <a:latin typeface="Arial"/>
                <a:cs typeface="Arial"/>
              </a:rPr>
              <a:t> </a:t>
            </a:r>
            <a:r>
              <a:rPr sz="2400" b="1" spc="-15" dirty="0">
                <a:latin typeface="Arial"/>
                <a:cs typeface="Arial"/>
              </a:rPr>
              <a:t>Sprint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08400" y="4467859"/>
            <a:ext cx="182308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254000">
              <a:lnSpc>
                <a:spcPct val="105300"/>
              </a:lnSpc>
              <a:spcBef>
                <a:spcPts val="100"/>
              </a:spcBef>
            </a:pPr>
            <a:r>
              <a:rPr sz="1900" b="1" spc="10" dirty="0">
                <a:latin typeface="Arial"/>
                <a:cs typeface="Arial"/>
              </a:rPr>
              <a:t>Ukończone  </a:t>
            </a:r>
            <a:r>
              <a:rPr sz="1900" b="1" spc="-5" dirty="0">
                <a:latin typeface="Arial"/>
                <a:cs typeface="Arial"/>
              </a:rPr>
              <a:t>zgodnie </a:t>
            </a:r>
            <a:r>
              <a:rPr sz="1900" b="1" spc="35" dirty="0">
                <a:latin typeface="Arial"/>
                <a:cs typeface="Arial"/>
              </a:rPr>
              <a:t>z</a:t>
            </a:r>
            <a:r>
              <a:rPr sz="1900" b="1" spc="-5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DoD?</a:t>
            </a:r>
            <a:endParaRPr sz="19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248954" y="5435775"/>
            <a:ext cx="617855" cy="585470"/>
          </a:xfrm>
          <a:custGeom>
            <a:avLst/>
            <a:gdLst/>
            <a:ahLst/>
            <a:cxnLst/>
            <a:rect l="l" t="t" r="r" b="b"/>
            <a:pathLst>
              <a:path w="617854" h="585470">
                <a:moveTo>
                  <a:pt x="223511" y="561516"/>
                </a:moveTo>
                <a:lnTo>
                  <a:pt x="164139" y="561516"/>
                </a:lnTo>
                <a:lnTo>
                  <a:pt x="183540" y="579180"/>
                </a:lnTo>
                <a:lnTo>
                  <a:pt x="196947" y="585247"/>
                </a:lnTo>
                <a:lnTo>
                  <a:pt x="212908" y="574435"/>
                </a:lnTo>
                <a:lnTo>
                  <a:pt x="223511" y="561516"/>
                </a:lnTo>
                <a:close/>
              </a:path>
              <a:path w="617854" h="585470">
                <a:moveTo>
                  <a:pt x="0" y="332338"/>
                </a:moveTo>
                <a:lnTo>
                  <a:pt x="2776" y="339153"/>
                </a:lnTo>
                <a:lnTo>
                  <a:pt x="23306" y="383242"/>
                </a:lnTo>
                <a:lnTo>
                  <a:pt x="46596" y="425672"/>
                </a:lnTo>
                <a:lnTo>
                  <a:pt x="70825" y="468263"/>
                </a:lnTo>
                <a:lnTo>
                  <a:pt x="94175" y="512837"/>
                </a:lnTo>
                <a:lnTo>
                  <a:pt x="123147" y="560113"/>
                </a:lnTo>
                <a:lnTo>
                  <a:pt x="141780" y="569505"/>
                </a:lnTo>
                <a:lnTo>
                  <a:pt x="154101" y="562733"/>
                </a:lnTo>
                <a:lnTo>
                  <a:pt x="164139" y="561516"/>
                </a:lnTo>
                <a:lnTo>
                  <a:pt x="223511" y="561516"/>
                </a:lnTo>
                <a:lnTo>
                  <a:pt x="239973" y="541458"/>
                </a:lnTo>
                <a:lnTo>
                  <a:pt x="286689" y="481035"/>
                </a:lnTo>
                <a:lnTo>
                  <a:pt x="304217" y="457398"/>
                </a:lnTo>
                <a:lnTo>
                  <a:pt x="330299" y="423506"/>
                </a:lnTo>
                <a:lnTo>
                  <a:pt x="339178" y="412173"/>
                </a:lnTo>
                <a:lnTo>
                  <a:pt x="176660" y="412173"/>
                </a:lnTo>
                <a:lnTo>
                  <a:pt x="172948" y="407746"/>
                </a:lnTo>
                <a:lnTo>
                  <a:pt x="169881" y="404303"/>
                </a:lnTo>
                <a:lnTo>
                  <a:pt x="167044" y="400704"/>
                </a:lnTo>
                <a:lnTo>
                  <a:pt x="151288" y="380018"/>
                </a:lnTo>
                <a:lnTo>
                  <a:pt x="122724" y="340931"/>
                </a:lnTo>
                <a:lnTo>
                  <a:pt x="117084" y="333651"/>
                </a:lnTo>
                <a:lnTo>
                  <a:pt x="3206" y="333651"/>
                </a:lnTo>
                <a:lnTo>
                  <a:pt x="0" y="332338"/>
                </a:lnTo>
                <a:close/>
              </a:path>
              <a:path w="617854" h="585470">
                <a:moveTo>
                  <a:pt x="557232" y="0"/>
                </a:moveTo>
                <a:lnTo>
                  <a:pt x="524811" y="26160"/>
                </a:lnTo>
                <a:lnTo>
                  <a:pt x="492993" y="58317"/>
                </a:lnTo>
                <a:lnTo>
                  <a:pt x="454025" y="99431"/>
                </a:lnTo>
                <a:lnTo>
                  <a:pt x="410351" y="146682"/>
                </a:lnTo>
                <a:lnTo>
                  <a:pt x="364412" y="197249"/>
                </a:lnTo>
                <a:lnTo>
                  <a:pt x="318651" y="248311"/>
                </a:lnTo>
                <a:lnTo>
                  <a:pt x="275510" y="297048"/>
                </a:lnTo>
                <a:lnTo>
                  <a:pt x="237430" y="340640"/>
                </a:lnTo>
                <a:lnTo>
                  <a:pt x="206855" y="376266"/>
                </a:lnTo>
                <a:lnTo>
                  <a:pt x="183356" y="404656"/>
                </a:lnTo>
                <a:lnTo>
                  <a:pt x="180271" y="408024"/>
                </a:lnTo>
                <a:lnTo>
                  <a:pt x="176660" y="412173"/>
                </a:lnTo>
                <a:lnTo>
                  <a:pt x="339178" y="412173"/>
                </a:lnTo>
                <a:lnTo>
                  <a:pt x="362850" y="381960"/>
                </a:lnTo>
                <a:lnTo>
                  <a:pt x="399783" y="335365"/>
                </a:lnTo>
                <a:lnTo>
                  <a:pt x="439100" y="286214"/>
                </a:lnTo>
                <a:lnTo>
                  <a:pt x="478454" y="237435"/>
                </a:lnTo>
                <a:lnTo>
                  <a:pt x="516018" y="191307"/>
                </a:lnTo>
                <a:lnTo>
                  <a:pt x="549621" y="150541"/>
                </a:lnTo>
                <a:lnTo>
                  <a:pt x="577175" y="117739"/>
                </a:lnTo>
                <a:lnTo>
                  <a:pt x="601010" y="90569"/>
                </a:lnTo>
                <a:lnTo>
                  <a:pt x="605191" y="85493"/>
                </a:lnTo>
                <a:lnTo>
                  <a:pt x="609006" y="80115"/>
                </a:lnTo>
                <a:lnTo>
                  <a:pt x="612322" y="74270"/>
                </a:lnTo>
                <a:lnTo>
                  <a:pt x="616657" y="65115"/>
                </a:lnTo>
                <a:lnTo>
                  <a:pt x="617848" y="59249"/>
                </a:lnTo>
                <a:lnTo>
                  <a:pt x="615500" y="53932"/>
                </a:lnTo>
                <a:lnTo>
                  <a:pt x="609217" y="46424"/>
                </a:lnTo>
                <a:lnTo>
                  <a:pt x="605088" y="41741"/>
                </a:lnTo>
                <a:lnTo>
                  <a:pt x="602067" y="41066"/>
                </a:lnTo>
                <a:lnTo>
                  <a:pt x="594743" y="41066"/>
                </a:lnTo>
                <a:lnTo>
                  <a:pt x="587186" y="40191"/>
                </a:lnTo>
                <a:lnTo>
                  <a:pt x="581914" y="36941"/>
                </a:lnTo>
                <a:lnTo>
                  <a:pt x="579038" y="31610"/>
                </a:lnTo>
                <a:lnTo>
                  <a:pt x="578667" y="24489"/>
                </a:lnTo>
                <a:lnTo>
                  <a:pt x="578938" y="22151"/>
                </a:lnTo>
                <a:lnTo>
                  <a:pt x="578338" y="19118"/>
                </a:lnTo>
                <a:lnTo>
                  <a:pt x="576864" y="17377"/>
                </a:lnTo>
                <a:lnTo>
                  <a:pt x="572947" y="13382"/>
                </a:lnTo>
                <a:lnTo>
                  <a:pt x="567384" y="8348"/>
                </a:lnTo>
                <a:lnTo>
                  <a:pt x="561653" y="3484"/>
                </a:lnTo>
                <a:lnTo>
                  <a:pt x="557232" y="0"/>
                </a:lnTo>
                <a:close/>
              </a:path>
              <a:path w="617854" h="585470">
                <a:moveTo>
                  <a:pt x="72763" y="282267"/>
                </a:moveTo>
                <a:lnTo>
                  <a:pt x="67329" y="282426"/>
                </a:lnTo>
                <a:lnTo>
                  <a:pt x="55072" y="286214"/>
                </a:lnTo>
                <a:lnTo>
                  <a:pt x="46963" y="286250"/>
                </a:lnTo>
                <a:lnTo>
                  <a:pt x="39185" y="291124"/>
                </a:lnTo>
                <a:lnTo>
                  <a:pt x="36474" y="294294"/>
                </a:lnTo>
                <a:lnTo>
                  <a:pt x="40010" y="299336"/>
                </a:lnTo>
                <a:lnTo>
                  <a:pt x="40487" y="304246"/>
                </a:lnTo>
                <a:lnTo>
                  <a:pt x="37212" y="307747"/>
                </a:lnTo>
                <a:lnTo>
                  <a:pt x="28567" y="310107"/>
                </a:lnTo>
                <a:lnTo>
                  <a:pt x="17656" y="312780"/>
                </a:lnTo>
                <a:lnTo>
                  <a:pt x="7584" y="317218"/>
                </a:lnTo>
                <a:lnTo>
                  <a:pt x="4942" y="318997"/>
                </a:lnTo>
                <a:lnTo>
                  <a:pt x="9980" y="326226"/>
                </a:lnTo>
                <a:lnTo>
                  <a:pt x="3206" y="333651"/>
                </a:lnTo>
                <a:lnTo>
                  <a:pt x="117084" y="333651"/>
                </a:lnTo>
                <a:lnTo>
                  <a:pt x="106796" y="320372"/>
                </a:lnTo>
                <a:lnTo>
                  <a:pt x="99695" y="311974"/>
                </a:lnTo>
                <a:lnTo>
                  <a:pt x="92299" y="303799"/>
                </a:lnTo>
                <a:lnTo>
                  <a:pt x="84802" y="295697"/>
                </a:lnTo>
                <a:lnTo>
                  <a:pt x="77398" y="287519"/>
                </a:lnTo>
                <a:lnTo>
                  <a:pt x="72763" y="282267"/>
                </a:lnTo>
                <a:close/>
              </a:path>
              <a:path w="617854" h="585470">
                <a:moveTo>
                  <a:pt x="600787" y="40780"/>
                </a:moveTo>
                <a:lnTo>
                  <a:pt x="594743" y="41066"/>
                </a:lnTo>
                <a:lnTo>
                  <a:pt x="602067" y="41066"/>
                </a:lnTo>
                <a:lnTo>
                  <a:pt x="600787" y="4078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250706" y="6512070"/>
            <a:ext cx="616585" cy="730250"/>
          </a:xfrm>
          <a:custGeom>
            <a:avLst/>
            <a:gdLst/>
            <a:ahLst/>
            <a:cxnLst/>
            <a:rect l="l" t="t" r="r" b="b"/>
            <a:pathLst>
              <a:path w="616585" h="730250">
                <a:moveTo>
                  <a:pt x="131602" y="684668"/>
                </a:moveTo>
                <a:lnTo>
                  <a:pt x="66112" y="684668"/>
                </a:lnTo>
                <a:lnTo>
                  <a:pt x="71868" y="688875"/>
                </a:lnTo>
                <a:lnTo>
                  <a:pt x="69754" y="695063"/>
                </a:lnTo>
                <a:lnTo>
                  <a:pt x="68688" y="704046"/>
                </a:lnTo>
                <a:lnTo>
                  <a:pt x="71343" y="711233"/>
                </a:lnTo>
                <a:lnTo>
                  <a:pt x="76116" y="717395"/>
                </a:lnTo>
                <a:lnTo>
                  <a:pt x="81401" y="723303"/>
                </a:lnTo>
                <a:lnTo>
                  <a:pt x="86815" y="729833"/>
                </a:lnTo>
                <a:lnTo>
                  <a:pt x="95648" y="729724"/>
                </a:lnTo>
                <a:lnTo>
                  <a:pt x="103939" y="721513"/>
                </a:lnTo>
                <a:lnTo>
                  <a:pt x="105493" y="718762"/>
                </a:lnTo>
                <a:lnTo>
                  <a:pt x="131602" y="684668"/>
                </a:lnTo>
                <a:close/>
              </a:path>
              <a:path w="616585" h="730250">
                <a:moveTo>
                  <a:pt x="92359" y="64452"/>
                </a:moveTo>
                <a:lnTo>
                  <a:pt x="79992" y="77890"/>
                </a:lnTo>
                <a:lnTo>
                  <a:pt x="74234" y="84069"/>
                </a:lnTo>
                <a:lnTo>
                  <a:pt x="68314" y="90187"/>
                </a:lnTo>
                <a:lnTo>
                  <a:pt x="64223" y="95586"/>
                </a:lnTo>
                <a:lnTo>
                  <a:pt x="62355" y="101225"/>
                </a:lnTo>
                <a:lnTo>
                  <a:pt x="62386" y="107309"/>
                </a:lnTo>
                <a:lnTo>
                  <a:pt x="63994" y="114044"/>
                </a:lnTo>
                <a:lnTo>
                  <a:pt x="81220" y="164447"/>
                </a:lnTo>
                <a:lnTo>
                  <a:pt x="100293" y="214044"/>
                </a:lnTo>
                <a:lnTo>
                  <a:pt x="121216" y="262841"/>
                </a:lnTo>
                <a:lnTo>
                  <a:pt x="143993" y="310844"/>
                </a:lnTo>
                <a:lnTo>
                  <a:pt x="168625" y="358061"/>
                </a:lnTo>
                <a:lnTo>
                  <a:pt x="170812" y="362069"/>
                </a:lnTo>
                <a:lnTo>
                  <a:pt x="172759" y="366218"/>
                </a:lnTo>
                <a:lnTo>
                  <a:pt x="174762" y="370146"/>
                </a:lnTo>
                <a:lnTo>
                  <a:pt x="0" y="575340"/>
                </a:lnTo>
                <a:lnTo>
                  <a:pt x="6593" y="591235"/>
                </a:lnTo>
                <a:lnTo>
                  <a:pt x="9702" y="598558"/>
                </a:lnTo>
                <a:lnTo>
                  <a:pt x="12899" y="605646"/>
                </a:lnTo>
                <a:lnTo>
                  <a:pt x="16021" y="612300"/>
                </a:lnTo>
                <a:lnTo>
                  <a:pt x="16360" y="618440"/>
                </a:lnTo>
                <a:lnTo>
                  <a:pt x="10177" y="629438"/>
                </a:lnTo>
                <a:lnTo>
                  <a:pt x="7954" y="634123"/>
                </a:lnTo>
                <a:lnTo>
                  <a:pt x="5124" y="641652"/>
                </a:lnTo>
                <a:lnTo>
                  <a:pt x="3991" y="645360"/>
                </a:lnTo>
                <a:lnTo>
                  <a:pt x="5008" y="647663"/>
                </a:lnTo>
                <a:lnTo>
                  <a:pt x="11871" y="661127"/>
                </a:lnTo>
                <a:lnTo>
                  <a:pt x="20063" y="673469"/>
                </a:lnTo>
                <a:lnTo>
                  <a:pt x="29613" y="684668"/>
                </a:lnTo>
                <a:lnTo>
                  <a:pt x="40325" y="694499"/>
                </a:lnTo>
                <a:lnTo>
                  <a:pt x="47833" y="691333"/>
                </a:lnTo>
                <a:lnTo>
                  <a:pt x="53388" y="688409"/>
                </a:lnTo>
                <a:lnTo>
                  <a:pt x="66112" y="684668"/>
                </a:lnTo>
                <a:lnTo>
                  <a:pt x="131602" y="684668"/>
                </a:lnTo>
                <a:lnTo>
                  <a:pt x="253799" y="525139"/>
                </a:lnTo>
                <a:lnTo>
                  <a:pt x="257578" y="521050"/>
                </a:lnTo>
                <a:lnTo>
                  <a:pt x="262425" y="515353"/>
                </a:lnTo>
                <a:lnTo>
                  <a:pt x="498274" y="515353"/>
                </a:lnTo>
                <a:lnTo>
                  <a:pt x="381647" y="367516"/>
                </a:lnTo>
                <a:lnTo>
                  <a:pt x="386982" y="360497"/>
                </a:lnTo>
                <a:lnTo>
                  <a:pt x="390367" y="355918"/>
                </a:lnTo>
                <a:lnTo>
                  <a:pt x="393857" y="351424"/>
                </a:lnTo>
                <a:lnTo>
                  <a:pt x="423938" y="313596"/>
                </a:lnTo>
                <a:lnTo>
                  <a:pt x="454780" y="276440"/>
                </a:lnTo>
                <a:lnTo>
                  <a:pt x="486366" y="239939"/>
                </a:lnTo>
                <a:lnTo>
                  <a:pt x="488711" y="237336"/>
                </a:lnTo>
                <a:lnTo>
                  <a:pt x="294172" y="237336"/>
                </a:lnTo>
                <a:lnTo>
                  <a:pt x="289703" y="230995"/>
                </a:lnTo>
                <a:lnTo>
                  <a:pt x="286047" y="226007"/>
                </a:lnTo>
                <a:lnTo>
                  <a:pt x="221578" y="128240"/>
                </a:lnTo>
                <a:lnTo>
                  <a:pt x="200999" y="97514"/>
                </a:lnTo>
                <a:lnTo>
                  <a:pt x="192445" y="85471"/>
                </a:lnTo>
                <a:lnTo>
                  <a:pt x="188937" y="80858"/>
                </a:lnTo>
                <a:lnTo>
                  <a:pt x="114400" y="80858"/>
                </a:lnTo>
                <a:lnTo>
                  <a:pt x="92359" y="64452"/>
                </a:lnTo>
                <a:close/>
              </a:path>
              <a:path w="616585" h="730250">
                <a:moveTo>
                  <a:pt x="498274" y="515353"/>
                </a:moveTo>
                <a:lnTo>
                  <a:pt x="262425" y="515353"/>
                </a:lnTo>
                <a:lnTo>
                  <a:pt x="267050" y="522390"/>
                </a:lnTo>
                <a:lnTo>
                  <a:pt x="270766" y="527831"/>
                </a:lnTo>
                <a:lnTo>
                  <a:pt x="274322" y="533387"/>
                </a:lnTo>
                <a:lnTo>
                  <a:pt x="296006" y="566215"/>
                </a:lnTo>
                <a:lnTo>
                  <a:pt x="318645" y="598344"/>
                </a:lnTo>
                <a:lnTo>
                  <a:pt x="342307" y="629725"/>
                </a:lnTo>
                <a:lnTo>
                  <a:pt x="367057" y="660311"/>
                </a:lnTo>
                <a:lnTo>
                  <a:pt x="380205" y="669802"/>
                </a:lnTo>
                <a:lnTo>
                  <a:pt x="386910" y="668695"/>
                </a:lnTo>
                <a:lnTo>
                  <a:pt x="394733" y="663691"/>
                </a:lnTo>
                <a:lnTo>
                  <a:pt x="401159" y="658164"/>
                </a:lnTo>
                <a:lnTo>
                  <a:pt x="407359" y="652294"/>
                </a:lnTo>
                <a:lnTo>
                  <a:pt x="413508" y="646236"/>
                </a:lnTo>
                <a:lnTo>
                  <a:pt x="419780" y="640148"/>
                </a:lnTo>
                <a:lnTo>
                  <a:pt x="471463" y="640148"/>
                </a:lnTo>
                <a:lnTo>
                  <a:pt x="475658" y="635929"/>
                </a:lnTo>
                <a:lnTo>
                  <a:pt x="476761" y="626310"/>
                </a:lnTo>
                <a:lnTo>
                  <a:pt x="478405" y="619255"/>
                </a:lnTo>
                <a:lnTo>
                  <a:pt x="481777" y="612974"/>
                </a:lnTo>
                <a:lnTo>
                  <a:pt x="487040" y="607960"/>
                </a:lnTo>
                <a:lnTo>
                  <a:pt x="494357" y="604707"/>
                </a:lnTo>
                <a:lnTo>
                  <a:pt x="502914" y="602457"/>
                </a:lnTo>
                <a:lnTo>
                  <a:pt x="508645" y="596370"/>
                </a:lnTo>
                <a:lnTo>
                  <a:pt x="528358" y="553487"/>
                </a:lnTo>
                <a:lnTo>
                  <a:pt x="498274" y="515353"/>
                </a:lnTo>
                <a:close/>
              </a:path>
              <a:path w="616585" h="730250">
                <a:moveTo>
                  <a:pt x="471463" y="640148"/>
                </a:moveTo>
                <a:lnTo>
                  <a:pt x="419780" y="640148"/>
                </a:lnTo>
                <a:lnTo>
                  <a:pt x="449398" y="658307"/>
                </a:lnTo>
                <a:lnTo>
                  <a:pt x="455242" y="653464"/>
                </a:lnTo>
                <a:lnTo>
                  <a:pt x="459549" y="649812"/>
                </a:lnTo>
                <a:lnTo>
                  <a:pt x="470533" y="641083"/>
                </a:lnTo>
                <a:lnTo>
                  <a:pt x="471463" y="640148"/>
                </a:lnTo>
                <a:close/>
              </a:path>
              <a:path w="616585" h="730250">
                <a:moveTo>
                  <a:pt x="539619" y="0"/>
                </a:moveTo>
                <a:lnTo>
                  <a:pt x="481309" y="44435"/>
                </a:lnTo>
                <a:lnTo>
                  <a:pt x="445196" y="78807"/>
                </a:lnTo>
                <a:lnTo>
                  <a:pt x="409761" y="113852"/>
                </a:lnTo>
                <a:lnTo>
                  <a:pt x="375015" y="149580"/>
                </a:lnTo>
                <a:lnTo>
                  <a:pt x="340969" y="186000"/>
                </a:lnTo>
                <a:lnTo>
                  <a:pt x="307634" y="223122"/>
                </a:lnTo>
                <a:lnTo>
                  <a:pt x="303603" y="227703"/>
                </a:lnTo>
                <a:lnTo>
                  <a:pt x="299219" y="232007"/>
                </a:lnTo>
                <a:lnTo>
                  <a:pt x="294172" y="237336"/>
                </a:lnTo>
                <a:lnTo>
                  <a:pt x="488711" y="237336"/>
                </a:lnTo>
                <a:lnTo>
                  <a:pt x="518676" y="204077"/>
                </a:lnTo>
                <a:lnTo>
                  <a:pt x="551694" y="168839"/>
                </a:lnTo>
                <a:lnTo>
                  <a:pt x="591567" y="127871"/>
                </a:lnTo>
                <a:lnTo>
                  <a:pt x="614094" y="94592"/>
                </a:lnTo>
                <a:lnTo>
                  <a:pt x="616127" y="86739"/>
                </a:lnTo>
                <a:lnTo>
                  <a:pt x="613504" y="79327"/>
                </a:lnTo>
                <a:lnTo>
                  <a:pt x="605939" y="68585"/>
                </a:lnTo>
                <a:lnTo>
                  <a:pt x="600952" y="61859"/>
                </a:lnTo>
                <a:lnTo>
                  <a:pt x="595426" y="60143"/>
                </a:lnTo>
                <a:lnTo>
                  <a:pt x="587529" y="60006"/>
                </a:lnTo>
                <a:lnTo>
                  <a:pt x="577763" y="58164"/>
                </a:lnTo>
                <a:lnTo>
                  <a:pt x="571176" y="53293"/>
                </a:lnTo>
                <a:lnTo>
                  <a:pt x="567881" y="45800"/>
                </a:lnTo>
                <a:lnTo>
                  <a:pt x="567993" y="36087"/>
                </a:lnTo>
                <a:lnTo>
                  <a:pt x="568540" y="32933"/>
                </a:lnTo>
                <a:lnTo>
                  <a:pt x="567952" y="28751"/>
                </a:lnTo>
                <a:lnTo>
                  <a:pt x="562000" y="20386"/>
                </a:lnTo>
                <a:lnTo>
                  <a:pt x="557321" y="14627"/>
                </a:lnTo>
                <a:lnTo>
                  <a:pt x="544245" y="3253"/>
                </a:lnTo>
                <a:lnTo>
                  <a:pt x="539619" y="0"/>
                </a:lnTo>
                <a:close/>
              </a:path>
              <a:path w="616585" h="730250">
                <a:moveTo>
                  <a:pt x="152756" y="42503"/>
                </a:moveTo>
                <a:lnTo>
                  <a:pt x="136479" y="46592"/>
                </a:lnTo>
                <a:lnTo>
                  <a:pt x="131729" y="52165"/>
                </a:lnTo>
                <a:lnTo>
                  <a:pt x="131587" y="60143"/>
                </a:lnTo>
                <a:lnTo>
                  <a:pt x="130306" y="67857"/>
                </a:lnTo>
                <a:lnTo>
                  <a:pt x="126813" y="73698"/>
                </a:lnTo>
                <a:lnTo>
                  <a:pt x="121418" y="77890"/>
                </a:lnTo>
                <a:lnTo>
                  <a:pt x="114400" y="80858"/>
                </a:lnTo>
                <a:lnTo>
                  <a:pt x="188937" y="80858"/>
                </a:lnTo>
                <a:lnTo>
                  <a:pt x="183490" y="73695"/>
                </a:lnTo>
                <a:lnTo>
                  <a:pt x="174284" y="61859"/>
                </a:lnTo>
                <a:lnTo>
                  <a:pt x="165432" y="50238"/>
                </a:lnTo>
                <a:lnTo>
                  <a:pt x="159830" y="42694"/>
                </a:lnTo>
                <a:lnTo>
                  <a:pt x="152756" y="4250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248954" y="7731574"/>
            <a:ext cx="617855" cy="585470"/>
          </a:xfrm>
          <a:custGeom>
            <a:avLst/>
            <a:gdLst/>
            <a:ahLst/>
            <a:cxnLst/>
            <a:rect l="l" t="t" r="r" b="b"/>
            <a:pathLst>
              <a:path w="617854" h="585470">
                <a:moveTo>
                  <a:pt x="223511" y="561516"/>
                </a:moveTo>
                <a:lnTo>
                  <a:pt x="164139" y="561516"/>
                </a:lnTo>
                <a:lnTo>
                  <a:pt x="183540" y="579180"/>
                </a:lnTo>
                <a:lnTo>
                  <a:pt x="196947" y="585247"/>
                </a:lnTo>
                <a:lnTo>
                  <a:pt x="212908" y="574435"/>
                </a:lnTo>
                <a:lnTo>
                  <a:pt x="223511" y="561516"/>
                </a:lnTo>
                <a:close/>
              </a:path>
              <a:path w="617854" h="585470">
                <a:moveTo>
                  <a:pt x="0" y="332339"/>
                </a:moveTo>
                <a:lnTo>
                  <a:pt x="2776" y="339153"/>
                </a:lnTo>
                <a:lnTo>
                  <a:pt x="23306" y="383242"/>
                </a:lnTo>
                <a:lnTo>
                  <a:pt x="46596" y="425672"/>
                </a:lnTo>
                <a:lnTo>
                  <a:pt x="70825" y="468263"/>
                </a:lnTo>
                <a:lnTo>
                  <a:pt x="94175" y="512837"/>
                </a:lnTo>
                <a:lnTo>
                  <a:pt x="123147" y="560114"/>
                </a:lnTo>
                <a:lnTo>
                  <a:pt x="141780" y="569506"/>
                </a:lnTo>
                <a:lnTo>
                  <a:pt x="154101" y="562733"/>
                </a:lnTo>
                <a:lnTo>
                  <a:pt x="164139" y="561516"/>
                </a:lnTo>
                <a:lnTo>
                  <a:pt x="223511" y="561516"/>
                </a:lnTo>
                <a:lnTo>
                  <a:pt x="239973" y="541458"/>
                </a:lnTo>
                <a:lnTo>
                  <a:pt x="286689" y="481035"/>
                </a:lnTo>
                <a:lnTo>
                  <a:pt x="304217" y="457398"/>
                </a:lnTo>
                <a:lnTo>
                  <a:pt x="330299" y="423506"/>
                </a:lnTo>
                <a:lnTo>
                  <a:pt x="339178" y="412173"/>
                </a:lnTo>
                <a:lnTo>
                  <a:pt x="176660" y="412173"/>
                </a:lnTo>
                <a:lnTo>
                  <a:pt x="172948" y="407746"/>
                </a:lnTo>
                <a:lnTo>
                  <a:pt x="169881" y="404303"/>
                </a:lnTo>
                <a:lnTo>
                  <a:pt x="167044" y="400704"/>
                </a:lnTo>
                <a:lnTo>
                  <a:pt x="151288" y="380018"/>
                </a:lnTo>
                <a:lnTo>
                  <a:pt x="122724" y="340931"/>
                </a:lnTo>
                <a:lnTo>
                  <a:pt x="117084" y="333651"/>
                </a:lnTo>
                <a:lnTo>
                  <a:pt x="3206" y="333651"/>
                </a:lnTo>
                <a:lnTo>
                  <a:pt x="0" y="332339"/>
                </a:lnTo>
                <a:close/>
              </a:path>
              <a:path w="617854" h="585470">
                <a:moveTo>
                  <a:pt x="557232" y="0"/>
                </a:moveTo>
                <a:lnTo>
                  <a:pt x="524811" y="26160"/>
                </a:lnTo>
                <a:lnTo>
                  <a:pt x="492993" y="58317"/>
                </a:lnTo>
                <a:lnTo>
                  <a:pt x="454025" y="99431"/>
                </a:lnTo>
                <a:lnTo>
                  <a:pt x="410351" y="146682"/>
                </a:lnTo>
                <a:lnTo>
                  <a:pt x="364412" y="197249"/>
                </a:lnTo>
                <a:lnTo>
                  <a:pt x="318651" y="248311"/>
                </a:lnTo>
                <a:lnTo>
                  <a:pt x="275510" y="297048"/>
                </a:lnTo>
                <a:lnTo>
                  <a:pt x="237430" y="340640"/>
                </a:lnTo>
                <a:lnTo>
                  <a:pt x="206855" y="376266"/>
                </a:lnTo>
                <a:lnTo>
                  <a:pt x="183356" y="404656"/>
                </a:lnTo>
                <a:lnTo>
                  <a:pt x="180271" y="408024"/>
                </a:lnTo>
                <a:lnTo>
                  <a:pt x="176660" y="412173"/>
                </a:lnTo>
                <a:lnTo>
                  <a:pt x="339178" y="412173"/>
                </a:lnTo>
                <a:lnTo>
                  <a:pt x="362850" y="381960"/>
                </a:lnTo>
                <a:lnTo>
                  <a:pt x="399783" y="335365"/>
                </a:lnTo>
                <a:lnTo>
                  <a:pt x="439100" y="286214"/>
                </a:lnTo>
                <a:lnTo>
                  <a:pt x="478454" y="237435"/>
                </a:lnTo>
                <a:lnTo>
                  <a:pt x="516018" y="191307"/>
                </a:lnTo>
                <a:lnTo>
                  <a:pt x="549621" y="150541"/>
                </a:lnTo>
                <a:lnTo>
                  <a:pt x="577175" y="117739"/>
                </a:lnTo>
                <a:lnTo>
                  <a:pt x="601010" y="90569"/>
                </a:lnTo>
                <a:lnTo>
                  <a:pt x="605191" y="85493"/>
                </a:lnTo>
                <a:lnTo>
                  <a:pt x="609006" y="80115"/>
                </a:lnTo>
                <a:lnTo>
                  <a:pt x="612322" y="74270"/>
                </a:lnTo>
                <a:lnTo>
                  <a:pt x="616657" y="65115"/>
                </a:lnTo>
                <a:lnTo>
                  <a:pt x="617848" y="59249"/>
                </a:lnTo>
                <a:lnTo>
                  <a:pt x="615500" y="53932"/>
                </a:lnTo>
                <a:lnTo>
                  <a:pt x="609217" y="46424"/>
                </a:lnTo>
                <a:lnTo>
                  <a:pt x="605088" y="41741"/>
                </a:lnTo>
                <a:lnTo>
                  <a:pt x="602067" y="41066"/>
                </a:lnTo>
                <a:lnTo>
                  <a:pt x="594743" y="41066"/>
                </a:lnTo>
                <a:lnTo>
                  <a:pt x="587186" y="40191"/>
                </a:lnTo>
                <a:lnTo>
                  <a:pt x="581914" y="36941"/>
                </a:lnTo>
                <a:lnTo>
                  <a:pt x="579038" y="31610"/>
                </a:lnTo>
                <a:lnTo>
                  <a:pt x="578667" y="24489"/>
                </a:lnTo>
                <a:lnTo>
                  <a:pt x="578938" y="22151"/>
                </a:lnTo>
                <a:lnTo>
                  <a:pt x="578338" y="19118"/>
                </a:lnTo>
                <a:lnTo>
                  <a:pt x="576864" y="17377"/>
                </a:lnTo>
                <a:lnTo>
                  <a:pt x="572947" y="13382"/>
                </a:lnTo>
                <a:lnTo>
                  <a:pt x="567384" y="8348"/>
                </a:lnTo>
                <a:lnTo>
                  <a:pt x="561653" y="3484"/>
                </a:lnTo>
                <a:lnTo>
                  <a:pt x="557232" y="0"/>
                </a:lnTo>
                <a:close/>
              </a:path>
              <a:path w="617854" h="585470">
                <a:moveTo>
                  <a:pt x="72763" y="282267"/>
                </a:moveTo>
                <a:lnTo>
                  <a:pt x="67329" y="282426"/>
                </a:lnTo>
                <a:lnTo>
                  <a:pt x="55072" y="286214"/>
                </a:lnTo>
                <a:lnTo>
                  <a:pt x="46963" y="286250"/>
                </a:lnTo>
                <a:lnTo>
                  <a:pt x="39185" y="291124"/>
                </a:lnTo>
                <a:lnTo>
                  <a:pt x="36474" y="294295"/>
                </a:lnTo>
                <a:lnTo>
                  <a:pt x="40010" y="299336"/>
                </a:lnTo>
                <a:lnTo>
                  <a:pt x="40487" y="304246"/>
                </a:lnTo>
                <a:lnTo>
                  <a:pt x="37212" y="307747"/>
                </a:lnTo>
                <a:lnTo>
                  <a:pt x="28567" y="310107"/>
                </a:lnTo>
                <a:lnTo>
                  <a:pt x="17656" y="312780"/>
                </a:lnTo>
                <a:lnTo>
                  <a:pt x="7584" y="317218"/>
                </a:lnTo>
                <a:lnTo>
                  <a:pt x="4942" y="318997"/>
                </a:lnTo>
                <a:lnTo>
                  <a:pt x="9980" y="326226"/>
                </a:lnTo>
                <a:lnTo>
                  <a:pt x="3206" y="333651"/>
                </a:lnTo>
                <a:lnTo>
                  <a:pt x="117084" y="333651"/>
                </a:lnTo>
                <a:lnTo>
                  <a:pt x="106796" y="320372"/>
                </a:lnTo>
                <a:lnTo>
                  <a:pt x="99695" y="311974"/>
                </a:lnTo>
                <a:lnTo>
                  <a:pt x="92299" y="303799"/>
                </a:lnTo>
                <a:lnTo>
                  <a:pt x="84802" y="295697"/>
                </a:lnTo>
                <a:lnTo>
                  <a:pt x="77398" y="287519"/>
                </a:lnTo>
                <a:lnTo>
                  <a:pt x="72763" y="282267"/>
                </a:lnTo>
                <a:close/>
              </a:path>
              <a:path w="617854" h="585470">
                <a:moveTo>
                  <a:pt x="600787" y="40780"/>
                </a:moveTo>
                <a:lnTo>
                  <a:pt x="594743" y="41066"/>
                </a:lnTo>
                <a:lnTo>
                  <a:pt x="602067" y="41066"/>
                </a:lnTo>
                <a:lnTo>
                  <a:pt x="600787" y="4078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88857" y="6438136"/>
            <a:ext cx="1035632" cy="10350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234808" y="5274819"/>
            <a:ext cx="586105" cy="152400"/>
          </a:xfrm>
          <a:custGeom>
            <a:avLst/>
            <a:gdLst/>
            <a:ahLst/>
            <a:cxnLst/>
            <a:rect l="l" t="t" r="r" b="b"/>
            <a:pathLst>
              <a:path w="586104" h="152400">
                <a:moveTo>
                  <a:pt x="0" y="152227"/>
                </a:moveTo>
                <a:lnTo>
                  <a:pt x="0" y="0"/>
                </a:lnTo>
                <a:lnTo>
                  <a:pt x="585490" y="0"/>
                </a:lnTo>
                <a:lnTo>
                  <a:pt x="585490" y="152227"/>
                </a:lnTo>
                <a:lnTo>
                  <a:pt x="0" y="1522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34808" y="5596553"/>
            <a:ext cx="586105" cy="152400"/>
          </a:xfrm>
          <a:custGeom>
            <a:avLst/>
            <a:gdLst/>
            <a:ahLst/>
            <a:cxnLst/>
            <a:rect l="l" t="t" r="r" b="b"/>
            <a:pathLst>
              <a:path w="586104" h="152400">
                <a:moveTo>
                  <a:pt x="585490" y="0"/>
                </a:moveTo>
                <a:lnTo>
                  <a:pt x="585490" y="152227"/>
                </a:lnTo>
                <a:lnTo>
                  <a:pt x="0" y="152227"/>
                </a:lnTo>
                <a:lnTo>
                  <a:pt x="0" y="0"/>
                </a:lnTo>
                <a:lnTo>
                  <a:pt x="585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454900" y="7162800"/>
            <a:ext cx="514223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62000">
              <a:lnSpc>
                <a:spcPct val="100000"/>
              </a:lnSpc>
              <a:spcBef>
                <a:spcPts val="100"/>
              </a:spcBef>
            </a:pPr>
            <a:r>
              <a:rPr sz="2500" b="1" spc="-5" dirty="0">
                <a:latin typeface="Arial"/>
                <a:cs typeface="Arial"/>
              </a:rPr>
              <a:t>Potencjalny </a:t>
            </a:r>
            <a:r>
              <a:rPr sz="2500" b="1" dirty="0">
                <a:latin typeface="Arial"/>
                <a:cs typeface="Arial"/>
              </a:rPr>
              <a:t>do </a:t>
            </a:r>
            <a:r>
              <a:rPr sz="2500" b="1" spc="-5" dirty="0">
                <a:latin typeface="Arial"/>
                <a:cs typeface="Arial"/>
              </a:rPr>
              <a:t>wydania  </a:t>
            </a:r>
            <a:r>
              <a:rPr sz="2500" b="1" spc="-15" dirty="0">
                <a:latin typeface="Arial"/>
                <a:cs typeface="Arial"/>
              </a:rPr>
              <a:t>przyrost „skończonego”</a:t>
            </a:r>
            <a:r>
              <a:rPr sz="2500" b="1" spc="35" dirty="0">
                <a:latin typeface="Arial"/>
                <a:cs typeface="Arial"/>
              </a:rPr>
              <a:t> </a:t>
            </a:r>
            <a:r>
              <a:rPr sz="2500" b="1" spc="-10" dirty="0">
                <a:latin typeface="Arial"/>
                <a:cs typeface="Arial"/>
              </a:rPr>
              <a:t>produktu</a:t>
            </a:r>
            <a:endParaRPr sz="25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468610" y="3216610"/>
            <a:ext cx="3122099" cy="16043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709910" y="3457910"/>
            <a:ext cx="2639498" cy="11217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468305" y="4385392"/>
            <a:ext cx="3122099" cy="26694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709605" y="4626692"/>
            <a:ext cx="2639499" cy="21868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5359400" y="457200"/>
            <a:ext cx="229171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Przyrost</a:t>
            </a: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74</a:t>
            </a:fld>
            <a:endParaRPr spc="-5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05100" y="614933"/>
            <a:ext cx="7582534" cy="781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spc="10" dirty="0"/>
              <a:t>Przejrzystość</a:t>
            </a:r>
            <a:r>
              <a:rPr sz="4950" spc="-50" dirty="0"/>
              <a:t> </a:t>
            </a:r>
            <a:r>
              <a:rPr sz="4950" spc="45" dirty="0"/>
              <a:t>Artefaktów</a:t>
            </a:r>
            <a:endParaRPr sz="4950"/>
          </a:p>
        </p:txBody>
      </p:sp>
      <p:sp>
        <p:nvSpPr>
          <p:cNvPr id="4" name="object 4"/>
          <p:cNvSpPr/>
          <p:nvPr/>
        </p:nvSpPr>
        <p:spPr>
          <a:xfrm>
            <a:off x="573489" y="3533912"/>
            <a:ext cx="3785144" cy="27297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3339" y="3594464"/>
            <a:ext cx="3620044" cy="25646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3339" y="3594464"/>
            <a:ext cx="3620135" cy="2564765"/>
          </a:xfrm>
          <a:custGeom>
            <a:avLst/>
            <a:gdLst/>
            <a:ahLst/>
            <a:cxnLst/>
            <a:rect l="l" t="t" r="r" b="b"/>
            <a:pathLst>
              <a:path w="3620135" h="2564765">
                <a:moveTo>
                  <a:pt x="0" y="0"/>
                </a:moveTo>
                <a:lnTo>
                  <a:pt x="3620044" y="0"/>
                </a:lnTo>
                <a:lnTo>
                  <a:pt x="3620044" y="2564671"/>
                </a:lnTo>
                <a:lnTo>
                  <a:pt x="0" y="2564671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F3F7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89333" y="3533912"/>
            <a:ext cx="3836904" cy="27297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59183" y="3594464"/>
            <a:ext cx="3671804" cy="25646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59183" y="3594464"/>
            <a:ext cx="3672204" cy="2564765"/>
          </a:xfrm>
          <a:custGeom>
            <a:avLst/>
            <a:gdLst/>
            <a:ahLst/>
            <a:cxnLst/>
            <a:rect l="l" t="t" r="r" b="b"/>
            <a:pathLst>
              <a:path w="3672204" h="2564765">
                <a:moveTo>
                  <a:pt x="0" y="0"/>
                </a:moveTo>
                <a:lnTo>
                  <a:pt x="3671804" y="0"/>
                </a:lnTo>
                <a:lnTo>
                  <a:pt x="3671804" y="2564671"/>
                </a:lnTo>
                <a:lnTo>
                  <a:pt x="0" y="2564671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F3F7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42304" y="3533912"/>
            <a:ext cx="3814406" cy="27297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712154" y="3594464"/>
            <a:ext cx="3649306" cy="25646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712154" y="3594464"/>
            <a:ext cx="3649345" cy="2564765"/>
          </a:xfrm>
          <a:custGeom>
            <a:avLst/>
            <a:gdLst/>
            <a:ahLst/>
            <a:cxnLst/>
            <a:rect l="l" t="t" r="r" b="b"/>
            <a:pathLst>
              <a:path w="3649345" h="2564765">
                <a:moveTo>
                  <a:pt x="0" y="0"/>
                </a:moveTo>
                <a:lnTo>
                  <a:pt x="3649306" y="0"/>
                </a:lnTo>
                <a:lnTo>
                  <a:pt x="3649306" y="2564671"/>
                </a:lnTo>
                <a:lnTo>
                  <a:pt x="0" y="2564671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F3F7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75</a:t>
            </a:fld>
            <a:endParaRPr spc="-5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147796" y="5879379"/>
            <a:ext cx="1113790" cy="2656840"/>
          </a:xfrm>
          <a:custGeom>
            <a:avLst/>
            <a:gdLst/>
            <a:ahLst/>
            <a:cxnLst/>
            <a:rect l="l" t="t" r="r" b="b"/>
            <a:pathLst>
              <a:path w="1113789" h="2656840">
                <a:moveTo>
                  <a:pt x="851239" y="2014806"/>
                </a:moveTo>
                <a:lnTo>
                  <a:pt x="262194" y="2014806"/>
                </a:lnTo>
                <a:lnTo>
                  <a:pt x="248567" y="2017274"/>
                </a:lnTo>
                <a:lnTo>
                  <a:pt x="237262" y="2024149"/>
                </a:lnTo>
                <a:lnTo>
                  <a:pt x="229245" y="2034640"/>
                </a:lnTo>
                <a:lnTo>
                  <a:pt x="225480" y="2047957"/>
                </a:lnTo>
                <a:lnTo>
                  <a:pt x="219833" y="2083838"/>
                </a:lnTo>
                <a:lnTo>
                  <a:pt x="208001" y="2126478"/>
                </a:lnTo>
                <a:lnTo>
                  <a:pt x="187785" y="2171092"/>
                </a:lnTo>
                <a:lnTo>
                  <a:pt x="156988" y="2212889"/>
                </a:lnTo>
                <a:lnTo>
                  <a:pt x="119788" y="2248872"/>
                </a:lnTo>
                <a:lnTo>
                  <a:pt x="83556" y="2281858"/>
                </a:lnTo>
                <a:lnTo>
                  <a:pt x="50877" y="2313822"/>
                </a:lnTo>
                <a:lnTo>
                  <a:pt x="24335" y="2346735"/>
                </a:lnTo>
                <a:lnTo>
                  <a:pt x="6514" y="2382571"/>
                </a:lnTo>
                <a:lnTo>
                  <a:pt x="0" y="2423302"/>
                </a:lnTo>
                <a:lnTo>
                  <a:pt x="5443" y="2449872"/>
                </a:lnTo>
                <a:lnTo>
                  <a:pt x="18603" y="2473412"/>
                </a:lnTo>
                <a:lnTo>
                  <a:pt x="34721" y="2492513"/>
                </a:lnTo>
                <a:lnTo>
                  <a:pt x="49042" y="2505768"/>
                </a:lnTo>
                <a:lnTo>
                  <a:pt x="53425" y="2509276"/>
                </a:lnTo>
                <a:lnTo>
                  <a:pt x="53425" y="2516289"/>
                </a:lnTo>
                <a:lnTo>
                  <a:pt x="21097" y="2540836"/>
                </a:lnTo>
                <a:lnTo>
                  <a:pt x="0" y="2583851"/>
                </a:lnTo>
                <a:lnTo>
                  <a:pt x="0" y="2635358"/>
                </a:lnTo>
                <a:lnTo>
                  <a:pt x="1693" y="2643463"/>
                </a:lnTo>
                <a:lnTo>
                  <a:pt x="6274" y="2650180"/>
                </a:lnTo>
                <a:lnTo>
                  <a:pt x="12992" y="2654761"/>
                </a:lnTo>
                <a:lnTo>
                  <a:pt x="21097" y="2656454"/>
                </a:lnTo>
                <a:lnTo>
                  <a:pt x="1092335" y="2656454"/>
                </a:lnTo>
                <a:lnTo>
                  <a:pt x="1100440" y="2654761"/>
                </a:lnTo>
                <a:lnTo>
                  <a:pt x="1107158" y="2650180"/>
                </a:lnTo>
                <a:lnTo>
                  <a:pt x="1111738" y="2643463"/>
                </a:lnTo>
                <a:lnTo>
                  <a:pt x="1113431" y="2635358"/>
                </a:lnTo>
                <a:lnTo>
                  <a:pt x="1113431" y="2583851"/>
                </a:lnTo>
                <a:lnTo>
                  <a:pt x="1092335" y="2540836"/>
                </a:lnTo>
                <a:lnTo>
                  <a:pt x="1064390" y="2518919"/>
                </a:lnTo>
                <a:lnTo>
                  <a:pt x="1060006" y="2515412"/>
                </a:lnTo>
                <a:lnTo>
                  <a:pt x="1060006" y="2509276"/>
                </a:lnTo>
                <a:lnTo>
                  <a:pt x="1064390" y="2505768"/>
                </a:lnTo>
                <a:lnTo>
                  <a:pt x="1078711" y="2492020"/>
                </a:lnTo>
                <a:lnTo>
                  <a:pt x="1094829" y="2472754"/>
                </a:lnTo>
                <a:lnTo>
                  <a:pt x="1107988" y="2449379"/>
                </a:lnTo>
                <a:lnTo>
                  <a:pt x="1113431" y="2423302"/>
                </a:lnTo>
                <a:lnTo>
                  <a:pt x="1106917" y="2382571"/>
                </a:lnTo>
                <a:lnTo>
                  <a:pt x="1089096" y="2346735"/>
                </a:lnTo>
                <a:lnTo>
                  <a:pt x="1062555" y="2313822"/>
                </a:lnTo>
                <a:lnTo>
                  <a:pt x="1029876" y="2281858"/>
                </a:lnTo>
                <a:lnTo>
                  <a:pt x="993644" y="2248872"/>
                </a:lnTo>
                <a:lnTo>
                  <a:pt x="956444" y="2212889"/>
                </a:lnTo>
                <a:lnTo>
                  <a:pt x="925689" y="2171091"/>
                </a:lnTo>
                <a:lnTo>
                  <a:pt x="905568" y="2126478"/>
                </a:lnTo>
                <a:lnTo>
                  <a:pt x="893830" y="2083837"/>
                </a:lnTo>
                <a:lnTo>
                  <a:pt x="888225" y="2047957"/>
                </a:lnTo>
                <a:lnTo>
                  <a:pt x="884295" y="2035010"/>
                </a:lnTo>
                <a:lnTo>
                  <a:pt x="875978" y="2024478"/>
                </a:lnTo>
                <a:lnTo>
                  <a:pt x="864538" y="2017398"/>
                </a:lnTo>
                <a:lnTo>
                  <a:pt x="851239" y="2014806"/>
                </a:lnTo>
                <a:close/>
              </a:path>
              <a:path w="1113789" h="2656840">
                <a:moveTo>
                  <a:pt x="728498" y="1355350"/>
                </a:moveTo>
                <a:lnTo>
                  <a:pt x="390194" y="1355350"/>
                </a:lnTo>
                <a:lnTo>
                  <a:pt x="393701" y="1359734"/>
                </a:lnTo>
                <a:lnTo>
                  <a:pt x="393701" y="1641379"/>
                </a:lnTo>
                <a:lnTo>
                  <a:pt x="391025" y="1718997"/>
                </a:lnTo>
                <a:lnTo>
                  <a:pt x="383886" y="1789137"/>
                </a:lnTo>
                <a:lnTo>
                  <a:pt x="373618" y="1851204"/>
                </a:lnTo>
                <a:lnTo>
                  <a:pt x="361556" y="1904604"/>
                </a:lnTo>
                <a:lnTo>
                  <a:pt x="349034" y="1948743"/>
                </a:lnTo>
                <a:lnTo>
                  <a:pt x="327948" y="2006861"/>
                </a:lnTo>
                <a:lnTo>
                  <a:pt x="321701" y="2014806"/>
                </a:lnTo>
                <a:lnTo>
                  <a:pt x="791731" y="2014806"/>
                </a:lnTo>
                <a:lnTo>
                  <a:pt x="764781" y="1948743"/>
                </a:lnTo>
                <a:lnTo>
                  <a:pt x="752243" y="1904604"/>
                </a:lnTo>
                <a:lnTo>
                  <a:pt x="740089" y="1851204"/>
                </a:lnTo>
                <a:lnTo>
                  <a:pt x="729699" y="1789137"/>
                </a:lnTo>
                <a:lnTo>
                  <a:pt x="722452" y="1718997"/>
                </a:lnTo>
                <a:lnTo>
                  <a:pt x="719730" y="1641379"/>
                </a:lnTo>
                <a:lnTo>
                  <a:pt x="719730" y="1358858"/>
                </a:lnTo>
                <a:lnTo>
                  <a:pt x="724114" y="1355351"/>
                </a:lnTo>
                <a:lnTo>
                  <a:pt x="728498" y="1355350"/>
                </a:lnTo>
                <a:close/>
              </a:path>
              <a:path w="1113789" h="2656840">
                <a:moveTo>
                  <a:pt x="789211" y="1024938"/>
                </a:moveTo>
                <a:lnTo>
                  <a:pt x="324496" y="1024938"/>
                </a:lnTo>
                <a:lnTo>
                  <a:pt x="329590" y="1030307"/>
                </a:lnTo>
                <a:lnTo>
                  <a:pt x="329591" y="1107404"/>
                </a:lnTo>
                <a:lnTo>
                  <a:pt x="327126" y="1110910"/>
                </a:lnTo>
                <a:lnTo>
                  <a:pt x="322742" y="1111787"/>
                </a:lnTo>
                <a:lnTo>
                  <a:pt x="302833" y="1118157"/>
                </a:lnTo>
                <a:lnTo>
                  <a:pt x="277838" y="1129212"/>
                </a:lnTo>
                <a:lnTo>
                  <a:pt x="256459" y="1144705"/>
                </a:lnTo>
                <a:lnTo>
                  <a:pt x="247399" y="1164390"/>
                </a:lnTo>
                <a:lnTo>
                  <a:pt x="249606" y="1179012"/>
                </a:lnTo>
                <a:lnTo>
                  <a:pt x="255317" y="1191322"/>
                </a:lnTo>
                <a:lnTo>
                  <a:pt x="263164" y="1201330"/>
                </a:lnTo>
                <a:lnTo>
                  <a:pt x="271782" y="1209048"/>
                </a:lnTo>
                <a:lnTo>
                  <a:pt x="277042" y="1213431"/>
                </a:lnTo>
                <a:lnTo>
                  <a:pt x="276331" y="1222308"/>
                </a:lnTo>
                <a:lnTo>
                  <a:pt x="269317" y="1224939"/>
                </a:lnTo>
                <a:lnTo>
                  <a:pt x="186851" y="1257268"/>
                </a:lnTo>
                <a:lnTo>
                  <a:pt x="179837" y="1259898"/>
                </a:lnTo>
                <a:lnTo>
                  <a:pt x="174522" y="1266911"/>
                </a:lnTo>
                <a:lnTo>
                  <a:pt x="174522" y="1336172"/>
                </a:lnTo>
                <a:lnTo>
                  <a:pt x="176039" y="1343607"/>
                </a:lnTo>
                <a:lnTo>
                  <a:pt x="180166" y="1349706"/>
                </a:lnTo>
                <a:lnTo>
                  <a:pt x="186265" y="1353833"/>
                </a:lnTo>
                <a:lnTo>
                  <a:pt x="193700" y="1355350"/>
                </a:lnTo>
                <a:lnTo>
                  <a:pt x="919732" y="1355350"/>
                </a:lnTo>
                <a:lnTo>
                  <a:pt x="927167" y="1353833"/>
                </a:lnTo>
                <a:lnTo>
                  <a:pt x="933266" y="1349706"/>
                </a:lnTo>
                <a:lnTo>
                  <a:pt x="937393" y="1343607"/>
                </a:lnTo>
                <a:lnTo>
                  <a:pt x="938911" y="1336172"/>
                </a:lnTo>
                <a:lnTo>
                  <a:pt x="938911" y="1266911"/>
                </a:lnTo>
                <a:lnTo>
                  <a:pt x="934746" y="1259898"/>
                </a:lnTo>
                <a:lnTo>
                  <a:pt x="926856" y="1257268"/>
                </a:lnTo>
                <a:lnTo>
                  <a:pt x="844389" y="1224939"/>
                </a:lnTo>
                <a:lnTo>
                  <a:pt x="838252" y="1222308"/>
                </a:lnTo>
                <a:lnTo>
                  <a:pt x="836388" y="1213431"/>
                </a:lnTo>
                <a:lnTo>
                  <a:pt x="841649" y="1209048"/>
                </a:lnTo>
                <a:lnTo>
                  <a:pt x="849940" y="1201330"/>
                </a:lnTo>
                <a:lnTo>
                  <a:pt x="857923" y="1191322"/>
                </a:lnTo>
                <a:lnTo>
                  <a:pt x="863934" y="1179012"/>
                </a:lnTo>
                <a:lnTo>
                  <a:pt x="866307" y="1164390"/>
                </a:lnTo>
                <a:lnTo>
                  <a:pt x="857247" y="1144828"/>
                </a:lnTo>
                <a:lnTo>
                  <a:pt x="835869" y="1129541"/>
                </a:lnTo>
                <a:lnTo>
                  <a:pt x="810874" y="1118527"/>
                </a:lnTo>
                <a:lnTo>
                  <a:pt x="790964" y="1111787"/>
                </a:lnTo>
                <a:lnTo>
                  <a:pt x="786580" y="1110910"/>
                </a:lnTo>
                <a:lnTo>
                  <a:pt x="783841" y="1107404"/>
                </a:lnTo>
                <a:lnTo>
                  <a:pt x="783841" y="1030307"/>
                </a:lnTo>
                <a:lnTo>
                  <a:pt x="789211" y="1024938"/>
                </a:lnTo>
                <a:close/>
              </a:path>
              <a:path w="1113789" h="2656840">
                <a:moveTo>
                  <a:pt x="556715" y="0"/>
                </a:moveTo>
                <a:lnTo>
                  <a:pt x="512775" y="8926"/>
                </a:lnTo>
                <a:lnTo>
                  <a:pt x="476798" y="33233"/>
                </a:lnTo>
                <a:lnTo>
                  <a:pt x="452491" y="69211"/>
                </a:lnTo>
                <a:lnTo>
                  <a:pt x="443565" y="113151"/>
                </a:lnTo>
                <a:lnTo>
                  <a:pt x="445332" y="133538"/>
                </a:lnTo>
                <a:lnTo>
                  <a:pt x="450469" y="152549"/>
                </a:lnTo>
                <a:lnTo>
                  <a:pt x="458729" y="170079"/>
                </a:lnTo>
                <a:lnTo>
                  <a:pt x="469866" y="186028"/>
                </a:lnTo>
                <a:lnTo>
                  <a:pt x="474249" y="191288"/>
                </a:lnTo>
                <a:lnTo>
                  <a:pt x="474249" y="199124"/>
                </a:lnTo>
                <a:lnTo>
                  <a:pt x="469866" y="204384"/>
                </a:lnTo>
                <a:lnTo>
                  <a:pt x="446492" y="231142"/>
                </a:lnTo>
                <a:lnTo>
                  <a:pt x="419983" y="262771"/>
                </a:lnTo>
                <a:lnTo>
                  <a:pt x="391325" y="298633"/>
                </a:lnTo>
                <a:lnTo>
                  <a:pt x="361503" y="338090"/>
                </a:lnTo>
                <a:lnTo>
                  <a:pt x="331501" y="380503"/>
                </a:lnTo>
                <a:lnTo>
                  <a:pt x="302304" y="425235"/>
                </a:lnTo>
                <a:lnTo>
                  <a:pt x="274897" y="471647"/>
                </a:lnTo>
                <a:lnTo>
                  <a:pt x="250265" y="519101"/>
                </a:lnTo>
                <a:lnTo>
                  <a:pt x="229392" y="566960"/>
                </a:lnTo>
                <a:lnTo>
                  <a:pt x="213264" y="614585"/>
                </a:lnTo>
                <a:lnTo>
                  <a:pt x="202865" y="661337"/>
                </a:lnTo>
                <a:lnTo>
                  <a:pt x="199180" y="706579"/>
                </a:lnTo>
                <a:lnTo>
                  <a:pt x="205170" y="758338"/>
                </a:lnTo>
                <a:lnTo>
                  <a:pt x="221007" y="805820"/>
                </a:lnTo>
                <a:lnTo>
                  <a:pt x="243493" y="848300"/>
                </a:lnTo>
                <a:lnTo>
                  <a:pt x="269502" y="885135"/>
                </a:lnTo>
                <a:lnTo>
                  <a:pt x="295619" y="915347"/>
                </a:lnTo>
                <a:lnTo>
                  <a:pt x="299125" y="918855"/>
                </a:lnTo>
                <a:lnTo>
                  <a:pt x="298084" y="924224"/>
                </a:lnTo>
                <a:lnTo>
                  <a:pt x="293701" y="926854"/>
                </a:lnTo>
                <a:lnTo>
                  <a:pt x="279600" y="937012"/>
                </a:lnTo>
                <a:lnTo>
                  <a:pt x="269618" y="951074"/>
                </a:lnTo>
                <a:lnTo>
                  <a:pt x="264898" y="968094"/>
                </a:lnTo>
                <a:lnTo>
                  <a:pt x="266578" y="987129"/>
                </a:lnTo>
                <a:lnTo>
                  <a:pt x="273924" y="1002653"/>
                </a:lnTo>
                <a:lnTo>
                  <a:pt x="285811" y="1014581"/>
                </a:lnTo>
                <a:lnTo>
                  <a:pt x="300824" y="1022236"/>
                </a:lnTo>
                <a:lnTo>
                  <a:pt x="317536" y="1024938"/>
                </a:lnTo>
                <a:lnTo>
                  <a:pt x="796169" y="1024938"/>
                </a:lnTo>
                <a:lnTo>
                  <a:pt x="839674" y="1002653"/>
                </a:lnTo>
                <a:lnTo>
                  <a:pt x="848535" y="967971"/>
                </a:lnTo>
                <a:lnTo>
                  <a:pt x="843814" y="950745"/>
                </a:lnTo>
                <a:lnTo>
                  <a:pt x="833833" y="936642"/>
                </a:lnTo>
                <a:lnTo>
                  <a:pt x="819731" y="926854"/>
                </a:lnTo>
                <a:lnTo>
                  <a:pt x="815347" y="924224"/>
                </a:lnTo>
                <a:lnTo>
                  <a:pt x="814580" y="918855"/>
                </a:lnTo>
                <a:lnTo>
                  <a:pt x="844336" y="885051"/>
                </a:lnTo>
                <a:lnTo>
                  <a:pt x="870213" y="848552"/>
                </a:lnTo>
                <a:lnTo>
                  <a:pt x="892700" y="806199"/>
                </a:lnTo>
                <a:lnTo>
                  <a:pt x="908537" y="758675"/>
                </a:lnTo>
                <a:lnTo>
                  <a:pt x="914526" y="706579"/>
                </a:lnTo>
                <a:lnTo>
                  <a:pt x="911643" y="671730"/>
                </a:lnTo>
                <a:lnTo>
                  <a:pt x="619128" y="671730"/>
                </a:lnTo>
                <a:lnTo>
                  <a:pt x="611237" y="668223"/>
                </a:lnTo>
                <a:lnTo>
                  <a:pt x="569045" y="652332"/>
                </a:lnTo>
                <a:lnTo>
                  <a:pt x="561154" y="649702"/>
                </a:lnTo>
                <a:lnTo>
                  <a:pt x="556770" y="641045"/>
                </a:lnTo>
                <a:lnTo>
                  <a:pt x="560278" y="633154"/>
                </a:lnTo>
                <a:lnTo>
                  <a:pt x="694524" y="263837"/>
                </a:lnTo>
                <a:lnTo>
                  <a:pt x="667072" y="231480"/>
                </a:lnTo>
                <a:lnTo>
                  <a:pt x="654733" y="217126"/>
                </a:lnTo>
                <a:lnTo>
                  <a:pt x="643566" y="204384"/>
                </a:lnTo>
                <a:lnTo>
                  <a:pt x="639182" y="199124"/>
                </a:lnTo>
                <a:lnTo>
                  <a:pt x="639182" y="191288"/>
                </a:lnTo>
                <a:lnTo>
                  <a:pt x="643566" y="186028"/>
                </a:lnTo>
                <a:lnTo>
                  <a:pt x="654703" y="170449"/>
                </a:lnTo>
                <a:lnTo>
                  <a:pt x="662963" y="152877"/>
                </a:lnTo>
                <a:lnTo>
                  <a:pt x="668100" y="133661"/>
                </a:lnTo>
                <a:lnTo>
                  <a:pt x="669867" y="113151"/>
                </a:lnTo>
                <a:lnTo>
                  <a:pt x="660941" y="69211"/>
                </a:lnTo>
                <a:lnTo>
                  <a:pt x="636634" y="33233"/>
                </a:lnTo>
                <a:lnTo>
                  <a:pt x="600656" y="8926"/>
                </a:lnTo>
                <a:lnTo>
                  <a:pt x="556715" y="0"/>
                </a:lnTo>
                <a:close/>
              </a:path>
              <a:path w="1113789" h="2656840">
                <a:moveTo>
                  <a:pt x="748772" y="335070"/>
                </a:moveTo>
                <a:lnTo>
                  <a:pt x="630415" y="659456"/>
                </a:lnTo>
                <a:lnTo>
                  <a:pt x="627785" y="667346"/>
                </a:lnTo>
                <a:lnTo>
                  <a:pt x="619128" y="671730"/>
                </a:lnTo>
                <a:lnTo>
                  <a:pt x="911643" y="671730"/>
                </a:lnTo>
                <a:lnTo>
                  <a:pt x="910748" y="660914"/>
                </a:lnTo>
                <a:lnTo>
                  <a:pt x="900093" y="613763"/>
                </a:lnTo>
                <a:lnTo>
                  <a:pt x="883579" y="565760"/>
                </a:lnTo>
                <a:lnTo>
                  <a:pt x="862225" y="517537"/>
                </a:lnTo>
                <a:lnTo>
                  <a:pt x="837048" y="469724"/>
                </a:lnTo>
                <a:lnTo>
                  <a:pt x="809069" y="422954"/>
                </a:lnTo>
                <a:lnTo>
                  <a:pt x="779304" y="377859"/>
                </a:lnTo>
                <a:lnTo>
                  <a:pt x="748772" y="33507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41544" y="6892141"/>
            <a:ext cx="2103111" cy="11061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82844" y="7133441"/>
            <a:ext cx="1620520" cy="623570"/>
          </a:xfrm>
          <a:custGeom>
            <a:avLst/>
            <a:gdLst/>
            <a:ahLst/>
            <a:cxnLst/>
            <a:rect l="l" t="t" r="r" b="b"/>
            <a:pathLst>
              <a:path w="1620520" h="623570">
                <a:moveTo>
                  <a:pt x="0" y="0"/>
                </a:moveTo>
                <a:lnTo>
                  <a:pt x="1620511" y="0"/>
                </a:lnTo>
                <a:lnTo>
                  <a:pt x="1620511" y="623558"/>
                </a:lnTo>
                <a:lnTo>
                  <a:pt x="0" y="62355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70200" y="7251700"/>
            <a:ext cx="10452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25" dirty="0">
                <a:latin typeface="Arial"/>
                <a:cs typeface="Arial"/>
              </a:rPr>
              <a:t>Decyzje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38808" y="6140984"/>
            <a:ext cx="1819070" cy="25992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80108" y="6382283"/>
            <a:ext cx="1336675" cy="2117090"/>
          </a:xfrm>
          <a:custGeom>
            <a:avLst/>
            <a:gdLst/>
            <a:ahLst/>
            <a:cxnLst/>
            <a:rect l="l" t="t" r="r" b="b"/>
            <a:pathLst>
              <a:path w="1336675" h="2117090">
                <a:moveTo>
                  <a:pt x="294041" y="1440164"/>
                </a:moveTo>
                <a:lnTo>
                  <a:pt x="250137" y="1450014"/>
                </a:lnTo>
                <a:lnTo>
                  <a:pt x="231763" y="1512942"/>
                </a:lnTo>
                <a:lnTo>
                  <a:pt x="219288" y="1557897"/>
                </a:lnTo>
                <a:lnTo>
                  <a:pt x="197975" y="1604931"/>
                </a:lnTo>
                <a:lnTo>
                  <a:pt x="165506" y="1648997"/>
                </a:lnTo>
                <a:lnTo>
                  <a:pt x="126288" y="1686931"/>
                </a:lnTo>
                <a:lnTo>
                  <a:pt x="88090" y="1721708"/>
                </a:lnTo>
                <a:lnTo>
                  <a:pt x="53638" y="1755406"/>
                </a:lnTo>
                <a:lnTo>
                  <a:pt x="25655" y="1790106"/>
                </a:lnTo>
                <a:lnTo>
                  <a:pt x="6868" y="1827886"/>
                </a:lnTo>
                <a:lnTo>
                  <a:pt x="0" y="1870828"/>
                </a:lnTo>
                <a:lnTo>
                  <a:pt x="5739" y="1898840"/>
                </a:lnTo>
                <a:lnTo>
                  <a:pt x="19612" y="1923657"/>
                </a:lnTo>
                <a:lnTo>
                  <a:pt x="36605" y="1943795"/>
                </a:lnTo>
                <a:lnTo>
                  <a:pt x="51702" y="1957769"/>
                </a:lnTo>
                <a:lnTo>
                  <a:pt x="56324" y="1961466"/>
                </a:lnTo>
                <a:lnTo>
                  <a:pt x="56324" y="1968860"/>
                </a:lnTo>
                <a:lnTo>
                  <a:pt x="22241" y="1994740"/>
                </a:lnTo>
                <a:lnTo>
                  <a:pt x="1525" y="2026910"/>
                </a:lnTo>
                <a:lnTo>
                  <a:pt x="0" y="2039800"/>
                </a:lnTo>
                <a:lnTo>
                  <a:pt x="0" y="2094391"/>
                </a:lnTo>
                <a:lnTo>
                  <a:pt x="1785" y="2102935"/>
                </a:lnTo>
                <a:lnTo>
                  <a:pt x="6614" y="2110017"/>
                </a:lnTo>
                <a:lnTo>
                  <a:pt x="13697" y="2114847"/>
                </a:lnTo>
                <a:lnTo>
                  <a:pt x="22241" y="2116632"/>
                </a:lnTo>
                <a:lnTo>
                  <a:pt x="1314518" y="2116632"/>
                </a:lnTo>
                <a:lnTo>
                  <a:pt x="1323018" y="2114846"/>
                </a:lnTo>
                <a:lnTo>
                  <a:pt x="1330000" y="2110017"/>
                </a:lnTo>
                <a:lnTo>
                  <a:pt x="1334730" y="2102935"/>
                </a:lnTo>
                <a:lnTo>
                  <a:pt x="1336470" y="2094391"/>
                </a:lnTo>
                <a:lnTo>
                  <a:pt x="1336470" y="2039800"/>
                </a:lnTo>
                <a:lnTo>
                  <a:pt x="1320110" y="2003991"/>
                </a:lnTo>
                <a:lnTo>
                  <a:pt x="1281013" y="1971634"/>
                </a:lnTo>
                <a:lnTo>
                  <a:pt x="1276391" y="1967936"/>
                </a:lnTo>
                <a:lnTo>
                  <a:pt x="1276391" y="1961466"/>
                </a:lnTo>
                <a:lnTo>
                  <a:pt x="1281013" y="1957769"/>
                </a:lnTo>
                <a:lnTo>
                  <a:pt x="1296155" y="1943275"/>
                </a:lnTo>
                <a:lnTo>
                  <a:pt x="1313248" y="1922963"/>
                </a:lnTo>
                <a:lnTo>
                  <a:pt x="1327221" y="1898320"/>
                </a:lnTo>
                <a:lnTo>
                  <a:pt x="1333004" y="1870828"/>
                </a:lnTo>
                <a:lnTo>
                  <a:pt x="1326136" y="1827886"/>
                </a:lnTo>
                <a:lnTo>
                  <a:pt x="1307349" y="1790106"/>
                </a:lnTo>
                <a:lnTo>
                  <a:pt x="1279367" y="1755406"/>
                </a:lnTo>
                <a:lnTo>
                  <a:pt x="1244914" y="1721708"/>
                </a:lnTo>
                <a:lnTo>
                  <a:pt x="1206716" y="1686931"/>
                </a:lnTo>
                <a:lnTo>
                  <a:pt x="1167498" y="1648997"/>
                </a:lnTo>
                <a:lnTo>
                  <a:pt x="1135028" y="1604930"/>
                </a:lnTo>
                <a:lnTo>
                  <a:pt x="1113715" y="1557896"/>
                </a:lnTo>
                <a:lnTo>
                  <a:pt x="1101241" y="1512942"/>
                </a:lnTo>
                <a:lnTo>
                  <a:pt x="1095288" y="1475115"/>
                </a:lnTo>
                <a:lnTo>
                  <a:pt x="1091190" y="1461465"/>
                </a:lnTo>
                <a:lnTo>
                  <a:pt x="1082521" y="1450361"/>
                </a:lnTo>
                <a:lnTo>
                  <a:pt x="1070560" y="1442896"/>
                </a:lnTo>
                <a:lnTo>
                  <a:pt x="1056590" y="1440166"/>
                </a:lnTo>
                <a:lnTo>
                  <a:pt x="294041" y="1440164"/>
                </a:lnTo>
                <a:close/>
              </a:path>
              <a:path w="1336675" h="2117090">
                <a:moveTo>
                  <a:pt x="350423" y="0"/>
                </a:moveTo>
                <a:lnTo>
                  <a:pt x="204384" y="0"/>
                </a:lnTo>
                <a:lnTo>
                  <a:pt x="198843" y="5430"/>
                </a:lnTo>
                <a:lnTo>
                  <a:pt x="198781" y="6527"/>
                </a:lnTo>
                <a:lnTo>
                  <a:pt x="199590" y="12998"/>
                </a:lnTo>
                <a:lnTo>
                  <a:pt x="222996" y="225628"/>
                </a:lnTo>
                <a:lnTo>
                  <a:pt x="229233" y="282637"/>
                </a:lnTo>
                <a:lnTo>
                  <a:pt x="233961" y="326391"/>
                </a:lnTo>
                <a:lnTo>
                  <a:pt x="242098" y="373503"/>
                </a:lnTo>
                <a:lnTo>
                  <a:pt x="256809" y="403945"/>
                </a:lnTo>
                <a:lnTo>
                  <a:pt x="282266" y="423989"/>
                </a:lnTo>
                <a:lnTo>
                  <a:pt x="322637" y="439906"/>
                </a:lnTo>
                <a:lnTo>
                  <a:pt x="328181" y="441755"/>
                </a:lnTo>
                <a:lnTo>
                  <a:pt x="331821" y="446492"/>
                </a:lnTo>
                <a:lnTo>
                  <a:pt x="357789" y="506166"/>
                </a:lnTo>
                <a:lnTo>
                  <a:pt x="402934" y="527714"/>
                </a:lnTo>
                <a:lnTo>
                  <a:pt x="410329" y="528638"/>
                </a:lnTo>
                <a:lnTo>
                  <a:pt x="415932" y="535051"/>
                </a:lnTo>
                <a:lnTo>
                  <a:pt x="415932" y="542444"/>
                </a:lnTo>
                <a:lnTo>
                  <a:pt x="415075" y="626101"/>
                </a:lnTo>
                <a:lnTo>
                  <a:pt x="413177" y="705214"/>
                </a:lnTo>
                <a:lnTo>
                  <a:pt x="410326" y="779872"/>
                </a:lnTo>
                <a:lnTo>
                  <a:pt x="406610" y="850169"/>
                </a:lnTo>
                <a:lnTo>
                  <a:pt x="402115" y="916193"/>
                </a:lnTo>
                <a:lnTo>
                  <a:pt x="396928" y="978037"/>
                </a:lnTo>
                <a:lnTo>
                  <a:pt x="391138" y="1035791"/>
                </a:lnTo>
                <a:lnTo>
                  <a:pt x="384831" y="1089546"/>
                </a:lnTo>
                <a:lnTo>
                  <a:pt x="378094" y="1139394"/>
                </a:lnTo>
                <a:lnTo>
                  <a:pt x="371015" y="1185424"/>
                </a:lnTo>
                <a:lnTo>
                  <a:pt x="363680" y="1227728"/>
                </a:lnTo>
                <a:lnTo>
                  <a:pt x="356178" y="1266397"/>
                </a:lnTo>
                <a:lnTo>
                  <a:pt x="341019" y="1333194"/>
                </a:lnTo>
                <a:lnTo>
                  <a:pt x="326236" y="1386541"/>
                </a:lnTo>
                <a:lnTo>
                  <a:pt x="312526" y="1427167"/>
                </a:lnTo>
                <a:lnTo>
                  <a:pt x="302360" y="1440166"/>
                </a:lnTo>
                <a:lnTo>
                  <a:pt x="1056590" y="1440166"/>
                </a:lnTo>
                <a:lnTo>
                  <a:pt x="1030645" y="1440164"/>
                </a:lnTo>
                <a:lnTo>
                  <a:pt x="1023251" y="1435486"/>
                </a:lnTo>
                <a:lnTo>
                  <a:pt x="1020478" y="1427167"/>
                </a:lnTo>
                <a:lnTo>
                  <a:pt x="1013809" y="1408391"/>
                </a:lnTo>
                <a:lnTo>
                  <a:pt x="1006798" y="1386511"/>
                </a:lnTo>
                <a:lnTo>
                  <a:pt x="992092" y="1333088"/>
                </a:lnTo>
                <a:lnTo>
                  <a:pt x="977032" y="1266192"/>
                </a:lnTo>
                <a:lnTo>
                  <a:pt x="969581" y="1227472"/>
                </a:lnTo>
                <a:lnTo>
                  <a:pt x="962295" y="1185120"/>
                </a:lnTo>
                <a:lnTo>
                  <a:pt x="955258" y="1139047"/>
                </a:lnTo>
                <a:lnTo>
                  <a:pt x="948555" y="1089166"/>
                </a:lnTo>
                <a:lnTo>
                  <a:pt x="942270" y="1035388"/>
                </a:lnTo>
                <a:lnTo>
                  <a:pt x="936488" y="977626"/>
                </a:lnTo>
                <a:lnTo>
                  <a:pt x="931292" y="915791"/>
                </a:lnTo>
                <a:lnTo>
                  <a:pt x="926768" y="849796"/>
                </a:lnTo>
                <a:lnTo>
                  <a:pt x="923000" y="779551"/>
                </a:lnTo>
                <a:lnTo>
                  <a:pt x="920071" y="704970"/>
                </a:lnTo>
                <a:lnTo>
                  <a:pt x="918068" y="625964"/>
                </a:lnTo>
                <a:lnTo>
                  <a:pt x="917073" y="542444"/>
                </a:lnTo>
                <a:lnTo>
                  <a:pt x="917073" y="535051"/>
                </a:lnTo>
                <a:lnTo>
                  <a:pt x="922387" y="528638"/>
                </a:lnTo>
                <a:lnTo>
                  <a:pt x="929782" y="527714"/>
                </a:lnTo>
                <a:lnTo>
                  <a:pt x="953922" y="520958"/>
                </a:lnTo>
                <a:lnTo>
                  <a:pt x="975072" y="506165"/>
                </a:lnTo>
                <a:lnTo>
                  <a:pt x="991197" y="483228"/>
                </a:lnTo>
                <a:lnTo>
                  <a:pt x="1000259" y="452037"/>
                </a:lnTo>
                <a:lnTo>
                  <a:pt x="1001184" y="446491"/>
                </a:lnTo>
                <a:lnTo>
                  <a:pt x="1004822" y="441754"/>
                </a:lnTo>
                <a:lnTo>
                  <a:pt x="1050739" y="424509"/>
                </a:lnTo>
                <a:lnTo>
                  <a:pt x="1090906" y="374023"/>
                </a:lnTo>
                <a:lnTo>
                  <a:pt x="1099042" y="326391"/>
                </a:lnTo>
                <a:lnTo>
                  <a:pt x="1103750" y="282637"/>
                </a:lnTo>
                <a:lnTo>
                  <a:pt x="1118086" y="150775"/>
                </a:lnTo>
                <a:lnTo>
                  <a:pt x="360648" y="150775"/>
                </a:lnTo>
                <a:lnTo>
                  <a:pt x="355852" y="145056"/>
                </a:lnTo>
                <a:lnTo>
                  <a:pt x="355854" y="4505"/>
                </a:lnTo>
                <a:lnTo>
                  <a:pt x="350423" y="0"/>
                </a:lnTo>
                <a:close/>
              </a:path>
              <a:path w="1336675" h="2117090">
                <a:moveTo>
                  <a:pt x="892001" y="0"/>
                </a:moveTo>
                <a:lnTo>
                  <a:pt x="440079" y="0"/>
                </a:lnTo>
                <a:lnTo>
                  <a:pt x="435284" y="5430"/>
                </a:lnTo>
                <a:lnTo>
                  <a:pt x="435284" y="145981"/>
                </a:lnTo>
                <a:lnTo>
                  <a:pt x="429854" y="150775"/>
                </a:lnTo>
                <a:lnTo>
                  <a:pt x="902225" y="150775"/>
                </a:lnTo>
                <a:lnTo>
                  <a:pt x="897431" y="145056"/>
                </a:lnTo>
                <a:lnTo>
                  <a:pt x="897431" y="4505"/>
                </a:lnTo>
                <a:lnTo>
                  <a:pt x="892001" y="0"/>
                </a:lnTo>
                <a:close/>
              </a:path>
              <a:path w="1336675" h="2117090">
                <a:moveTo>
                  <a:pt x="1128621" y="0"/>
                </a:moveTo>
                <a:lnTo>
                  <a:pt x="981657" y="0"/>
                </a:lnTo>
                <a:lnTo>
                  <a:pt x="977153" y="5430"/>
                </a:lnTo>
                <a:lnTo>
                  <a:pt x="977151" y="145981"/>
                </a:lnTo>
                <a:lnTo>
                  <a:pt x="971431" y="150775"/>
                </a:lnTo>
                <a:lnTo>
                  <a:pt x="1118086" y="150775"/>
                </a:lnTo>
                <a:lnTo>
                  <a:pt x="1133127" y="12998"/>
                </a:lnTo>
                <a:lnTo>
                  <a:pt x="1134050" y="6527"/>
                </a:lnTo>
                <a:lnTo>
                  <a:pt x="112862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05029" y="6676722"/>
            <a:ext cx="778510" cy="2285365"/>
          </a:xfrm>
          <a:custGeom>
            <a:avLst/>
            <a:gdLst/>
            <a:ahLst/>
            <a:cxnLst/>
            <a:rect l="l" t="t" r="r" b="b"/>
            <a:pathLst>
              <a:path w="778509" h="2285365">
                <a:moveTo>
                  <a:pt x="513767" y="1146930"/>
                </a:moveTo>
                <a:lnTo>
                  <a:pt x="264668" y="1146930"/>
                </a:lnTo>
                <a:lnTo>
                  <a:pt x="264668" y="2285294"/>
                </a:lnTo>
                <a:lnTo>
                  <a:pt x="513767" y="2285294"/>
                </a:lnTo>
                <a:lnTo>
                  <a:pt x="513767" y="1146930"/>
                </a:lnTo>
                <a:close/>
              </a:path>
              <a:path w="778509" h="2285365">
                <a:moveTo>
                  <a:pt x="389218" y="0"/>
                </a:moveTo>
                <a:lnTo>
                  <a:pt x="0" y="1146930"/>
                </a:lnTo>
                <a:lnTo>
                  <a:pt x="778436" y="1146930"/>
                </a:lnTo>
                <a:lnTo>
                  <a:pt x="389218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64757" y="6855931"/>
            <a:ext cx="778510" cy="2285365"/>
          </a:xfrm>
          <a:custGeom>
            <a:avLst/>
            <a:gdLst/>
            <a:ahLst/>
            <a:cxnLst/>
            <a:rect l="l" t="t" r="r" b="b"/>
            <a:pathLst>
              <a:path w="778509" h="2285365">
                <a:moveTo>
                  <a:pt x="778436" y="1138363"/>
                </a:moveTo>
                <a:lnTo>
                  <a:pt x="0" y="1138363"/>
                </a:lnTo>
                <a:lnTo>
                  <a:pt x="389218" y="2285294"/>
                </a:lnTo>
                <a:lnTo>
                  <a:pt x="778436" y="1138363"/>
                </a:lnTo>
                <a:close/>
              </a:path>
              <a:path w="778509" h="2285365">
                <a:moveTo>
                  <a:pt x="513768" y="0"/>
                </a:moveTo>
                <a:lnTo>
                  <a:pt x="264667" y="0"/>
                </a:lnTo>
                <a:lnTo>
                  <a:pt x="264667" y="1138363"/>
                </a:lnTo>
                <a:lnTo>
                  <a:pt x="513768" y="1138363"/>
                </a:lnTo>
                <a:lnTo>
                  <a:pt x="51376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823347" y="8346991"/>
            <a:ext cx="1666239" cy="615950"/>
          </a:xfrm>
          <a:prstGeom prst="rect">
            <a:avLst/>
          </a:prstGeom>
          <a:solidFill>
            <a:srgbClr val="61D836"/>
          </a:solidFill>
        </p:spPr>
        <p:txBody>
          <a:bodyPr vert="horz" wrap="square" lIns="0" tIns="136525" rIns="0" bIns="0" rtlCol="0">
            <a:spAutoFit/>
          </a:bodyPr>
          <a:lstStyle/>
          <a:p>
            <a:pPr marL="294640">
              <a:lnSpc>
                <a:spcPct val="100000"/>
              </a:lnSpc>
              <a:spcBef>
                <a:spcPts val="1075"/>
              </a:spcBef>
            </a:pPr>
            <a:r>
              <a:rPr sz="2200" spc="45" dirty="0">
                <a:solidFill>
                  <a:srgbClr val="FFFFFF"/>
                </a:solidFill>
                <a:latin typeface="Arial"/>
                <a:cs typeface="Arial"/>
              </a:rPr>
              <a:t>Wartość</a:t>
            </a:r>
            <a:endParaRPr sz="2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42241" y="6853664"/>
            <a:ext cx="1490980" cy="615950"/>
          </a:xfrm>
          <a:prstGeom prst="rect">
            <a:avLst/>
          </a:prstGeom>
          <a:solidFill>
            <a:srgbClr val="EE220C"/>
          </a:solidFill>
        </p:spPr>
        <p:txBody>
          <a:bodyPr vert="horz" wrap="square" lIns="0" tIns="131445" rIns="0" bIns="0" rtlCol="0">
            <a:spAutoFit/>
          </a:bodyPr>
          <a:lstStyle/>
          <a:p>
            <a:pPr marL="277495">
              <a:lnSpc>
                <a:spcPct val="100000"/>
              </a:lnSpc>
              <a:spcBef>
                <a:spcPts val="1035"/>
              </a:spcBef>
            </a:pPr>
            <a:r>
              <a:rPr sz="2200" spc="30" dirty="0">
                <a:solidFill>
                  <a:srgbClr val="FFFFFF"/>
                </a:solidFill>
                <a:latin typeface="Arial"/>
                <a:cs typeface="Arial"/>
              </a:rPr>
              <a:t>Ryzyko</a:t>
            </a:r>
            <a:endParaRPr sz="22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705100" y="614933"/>
            <a:ext cx="7582534" cy="781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spc="10" dirty="0"/>
              <a:t>Przejrzystość</a:t>
            </a:r>
            <a:r>
              <a:rPr sz="4950" spc="-50" dirty="0"/>
              <a:t> </a:t>
            </a:r>
            <a:r>
              <a:rPr sz="4950" spc="45" dirty="0"/>
              <a:t>Artefaktów</a:t>
            </a:r>
            <a:endParaRPr sz="4950"/>
          </a:p>
        </p:txBody>
      </p:sp>
      <p:sp>
        <p:nvSpPr>
          <p:cNvPr id="14" name="object 14"/>
          <p:cNvSpPr/>
          <p:nvPr/>
        </p:nvSpPr>
        <p:spPr>
          <a:xfrm>
            <a:off x="573489" y="1994609"/>
            <a:ext cx="3785144" cy="27297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3339" y="2055162"/>
            <a:ext cx="3620044" cy="25646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3339" y="2055162"/>
            <a:ext cx="3620135" cy="2564765"/>
          </a:xfrm>
          <a:custGeom>
            <a:avLst/>
            <a:gdLst/>
            <a:ahLst/>
            <a:cxnLst/>
            <a:rect l="l" t="t" r="r" b="b"/>
            <a:pathLst>
              <a:path w="3620135" h="2564765">
                <a:moveTo>
                  <a:pt x="0" y="0"/>
                </a:moveTo>
                <a:lnTo>
                  <a:pt x="3620044" y="0"/>
                </a:lnTo>
                <a:lnTo>
                  <a:pt x="3620044" y="2564671"/>
                </a:lnTo>
                <a:lnTo>
                  <a:pt x="0" y="2564671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F3F7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89333" y="1994609"/>
            <a:ext cx="3836904" cy="27297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59183" y="2055162"/>
            <a:ext cx="3671804" cy="25646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59183" y="2055162"/>
            <a:ext cx="3672204" cy="2564765"/>
          </a:xfrm>
          <a:custGeom>
            <a:avLst/>
            <a:gdLst/>
            <a:ahLst/>
            <a:cxnLst/>
            <a:rect l="l" t="t" r="r" b="b"/>
            <a:pathLst>
              <a:path w="3672204" h="2564765">
                <a:moveTo>
                  <a:pt x="0" y="0"/>
                </a:moveTo>
                <a:lnTo>
                  <a:pt x="3671804" y="0"/>
                </a:lnTo>
                <a:lnTo>
                  <a:pt x="3671804" y="2564671"/>
                </a:lnTo>
                <a:lnTo>
                  <a:pt x="0" y="2564671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F3F7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642304" y="1994609"/>
            <a:ext cx="3814406" cy="27297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712154" y="2055162"/>
            <a:ext cx="3649306" cy="256467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712154" y="2055162"/>
            <a:ext cx="3649345" cy="2564765"/>
          </a:xfrm>
          <a:custGeom>
            <a:avLst/>
            <a:gdLst/>
            <a:ahLst/>
            <a:cxnLst/>
            <a:rect l="l" t="t" r="r" b="b"/>
            <a:pathLst>
              <a:path w="3649345" h="2564765">
                <a:moveTo>
                  <a:pt x="0" y="0"/>
                </a:moveTo>
                <a:lnTo>
                  <a:pt x="3649306" y="0"/>
                </a:lnTo>
                <a:lnTo>
                  <a:pt x="3649306" y="2564671"/>
                </a:lnTo>
                <a:lnTo>
                  <a:pt x="0" y="2564671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F3F7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76</a:t>
            </a:fld>
            <a:endParaRPr spc="-5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158826" y="5879379"/>
            <a:ext cx="1113790" cy="2656840"/>
          </a:xfrm>
          <a:custGeom>
            <a:avLst/>
            <a:gdLst/>
            <a:ahLst/>
            <a:cxnLst/>
            <a:rect l="l" t="t" r="r" b="b"/>
            <a:pathLst>
              <a:path w="1113789" h="2656840">
                <a:moveTo>
                  <a:pt x="851237" y="2014806"/>
                </a:moveTo>
                <a:lnTo>
                  <a:pt x="262192" y="2014806"/>
                </a:lnTo>
                <a:lnTo>
                  <a:pt x="248566" y="2017274"/>
                </a:lnTo>
                <a:lnTo>
                  <a:pt x="237261" y="2024149"/>
                </a:lnTo>
                <a:lnTo>
                  <a:pt x="229244" y="2034640"/>
                </a:lnTo>
                <a:lnTo>
                  <a:pt x="225480" y="2047957"/>
                </a:lnTo>
                <a:lnTo>
                  <a:pt x="219833" y="2083838"/>
                </a:lnTo>
                <a:lnTo>
                  <a:pt x="208000" y="2126478"/>
                </a:lnTo>
                <a:lnTo>
                  <a:pt x="187785" y="2171092"/>
                </a:lnTo>
                <a:lnTo>
                  <a:pt x="156987" y="2212889"/>
                </a:lnTo>
                <a:lnTo>
                  <a:pt x="119787" y="2248872"/>
                </a:lnTo>
                <a:lnTo>
                  <a:pt x="83555" y="2281858"/>
                </a:lnTo>
                <a:lnTo>
                  <a:pt x="50876" y="2313822"/>
                </a:lnTo>
                <a:lnTo>
                  <a:pt x="24334" y="2346735"/>
                </a:lnTo>
                <a:lnTo>
                  <a:pt x="6514" y="2382571"/>
                </a:lnTo>
                <a:lnTo>
                  <a:pt x="0" y="2423302"/>
                </a:lnTo>
                <a:lnTo>
                  <a:pt x="5443" y="2449872"/>
                </a:lnTo>
                <a:lnTo>
                  <a:pt x="18602" y="2473412"/>
                </a:lnTo>
                <a:lnTo>
                  <a:pt x="34720" y="2492513"/>
                </a:lnTo>
                <a:lnTo>
                  <a:pt x="49041" y="2505768"/>
                </a:lnTo>
                <a:lnTo>
                  <a:pt x="53425" y="2509276"/>
                </a:lnTo>
                <a:lnTo>
                  <a:pt x="53425" y="2516289"/>
                </a:lnTo>
                <a:lnTo>
                  <a:pt x="21095" y="2540836"/>
                </a:lnTo>
                <a:lnTo>
                  <a:pt x="0" y="2583851"/>
                </a:lnTo>
                <a:lnTo>
                  <a:pt x="0" y="2635358"/>
                </a:lnTo>
                <a:lnTo>
                  <a:pt x="1693" y="2643463"/>
                </a:lnTo>
                <a:lnTo>
                  <a:pt x="6274" y="2650180"/>
                </a:lnTo>
                <a:lnTo>
                  <a:pt x="12991" y="2654761"/>
                </a:lnTo>
                <a:lnTo>
                  <a:pt x="21095" y="2656454"/>
                </a:lnTo>
                <a:lnTo>
                  <a:pt x="1092335" y="2656454"/>
                </a:lnTo>
                <a:lnTo>
                  <a:pt x="1100440" y="2654761"/>
                </a:lnTo>
                <a:lnTo>
                  <a:pt x="1107157" y="2650180"/>
                </a:lnTo>
                <a:lnTo>
                  <a:pt x="1111738" y="2643463"/>
                </a:lnTo>
                <a:lnTo>
                  <a:pt x="1113431" y="2635358"/>
                </a:lnTo>
                <a:lnTo>
                  <a:pt x="1113431" y="2583851"/>
                </a:lnTo>
                <a:lnTo>
                  <a:pt x="1092335" y="2540836"/>
                </a:lnTo>
                <a:lnTo>
                  <a:pt x="1064389" y="2518919"/>
                </a:lnTo>
                <a:lnTo>
                  <a:pt x="1060006" y="2515412"/>
                </a:lnTo>
                <a:lnTo>
                  <a:pt x="1060006" y="2509276"/>
                </a:lnTo>
                <a:lnTo>
                  <a:pt x="1064389" y="2505768"/>
                </a:lnTo>
                <a:lnTo>
                  <a:pt x="1078710" y="2492020"/>
                </a:lnTo>
                <a:lnTo>
                  <a:pt x="1094828" y="2472754"/>
                </a:lnTo>
                <a:lnTo>
                  <a:pt x="1107988" y="2449379"/>
                </a:lnTo>
                <a:lnTo>
                  <a:pt x="1113431" y="2423302"/>
                </a:lnTo>
                <a:lnTo>
                  <a:pt x="1106917" y="2382571"/>
                </a:lnTo>
                <a:lnTo>
                  <a:pt x="1089096" y="2346735"/>
                </a:lnTo>
                <a:lnTo>
                  <a:pt x="1062554" y="2313822"/>
                </a:lnTo>
                <a:lnTo>
                  <a:pt x="1029875" y="2281858"/>
                </a:lnTo>
                <a:lnTo>
                  <a:pt x="993643" y="2248872"/>
                </a:lnTo>
                <a:lnTo>
                  <a:pt x="956444" y="2212889"/>
                </a:lnTo>
                <a:lnTo>
                  <a:pt x="925688" y="2171091"/>
                </a:lnTo>
                <a:lnTo>
                  <a:pt x="905566" y="2126478"/>
                </a:lnTo>
                <a:lnTo>
                  <a:pt x="893828" y="2083837"/>
                </a:lnTo>
                <a:lnTo>
                  <a:pt x="888224" y="2047957"/>
                </a:lnTo>
                <a:lnTo>
                  <a:pt x="884294" y="2035010"/>
                </a:lnTo>
                <a:lnTo>
                  <a:pt x="875977" y="2024478"/>
                </a:lnTo>
                <a:lnTo>
                  <a:pt x="864537" y="2017398"/>
                </a:lnTo>
                <a:lnTo>
                  <a:pt x="851237" y="2014806"/>
                </a:lnTo>
                <a:close/>
              </a:path>
              <a:path w="1113789" h="2656840">
                <a:moveTo>
                  <a:pt x="728497" y="1355350"/>
                </a:moveTo>
                <a:lnTo>
                  <a:pt x="390193" y="1355350"/>
                </a:lnTo>
                <a:lnTo>
                  <a:pt x="393701" y="1359734"/>
                </a:lnTo>
                <a:lnTo>
                  <a:pt x="393701" y="1641379"/>
                </a:lnTo>
                <a:lnTo>
                  <a:pt x="391025" y="1718997"/>
                </a:lnTo>
                <a:lnTo>
                  <a:pt x="383886" y="1789137"/>
                </a:lnTo>
                <a:lnTo>
                  <a:pt x="373618" y="1851204"/>
                </a:lnTo>
                <a:lnTo>
                  <a:pt x="361556" y="1904604"/>
                </a:lnTo>
                <a:lnTo>
                  <a:pt x="349034" y="1948743"/>
                </a:lnTo>
                <a:lnTo>
                  <a:pt x="327947" y="2006861"/>
                </a:lnTo>
                <a:lnTo>
                  <a:pt x="321699" y="2014806"/>
                </a:lnTo>
                <a:lnTo>
                  <a:pt x="791730" y="2014806"/>
                </a:lnTo>
                <a:lnTo>
                  <a:pt x="764780" y="1948743"/>
                </a:lnTo>
                <a:lnTo>
                  <a:pt x="752242" y="1904604"/>
                </a:lnTo>
                <a:lnTo>
                  <a:pt x="740089" y="1851204"/>
                </a:lnTo>
                <a:lnTo>
                  <a:pt x="729699" y="1789137"/>
                </a:lnTo>
                <a:lnTo>
                  <a:pt x="722452" y="1718997"/>
                </a:lnTo>
                <a:lnTo>
                  <a:pt x="719730" y="1641379"/>
                </a:lnTo>
                <a:lnTo>
                  <a:pt x="719730" y="1358858"/>
                </a:lnTo>
                <a:lnTo>
                  <a:pt x="724113" y="1355351"/>
                </a:lnTo>
                <a:lnTo>
                  <a:pt x="728497" y="1355350"/>
                </a:lnTo>
                <a:close/>
              </a:path>
              <a:path w="1113789" h="2656840">
                <a:moveTo>
                  <a:pt x="789211" y="1024938"/>
                </a:moveTo>
                <a:lnTo>
                  <a:pt x="324495" y="1024938"/>
                </a:lnTo>
                <a:lnTo>
                  <a:pt x="329590" y="1030307"/>
                </a:lnTo>
                <a:lnTo>
                  <a:pt x="329590" y="1107404"/>
                </a:lnTo>
                <a:lnTo>
                  <a:pt x="327125" y="1110910"/>
                </a:lnTo>
                <a:lnTo>
                  <a:pt x="322741" y="1111787"/>
                </a:lnTo>
                <a:lnTo>
                  <a:pt x="302832" y="1118157"/>
                </a:lnTo>
                <a:lnTo>
                  <a:pt x="277837" y="1129212"/>
                </a:lnTo>
                <a:lnTo>
                  <a:pt x="256458" y="1144705"/>
                </a:lnTo>
                <a:lnTo>
                  <a:pt x="247398" y="1164390"/>
                </a:lnTo>
                <a:lnTo>
                  <a:pt x="249605" y="1179012"/>
                </a:lnTo>
                <a:lnTo>
                  <a:pt x="255316" y="1191322"/>
                </a:lnTo>
                <a:lnTo>
                  <a:pt x="263163" y="1201330"/>
                </a:lnTo>
                <a:lnTo>
                  <a:pt x="271782" y="1209048"/>
                </a:lnTo>
                <a:lnTo>
                  <a:pt x="277042" y="1213431"/>
                </a:lnTo>
                <a:lnTo>
                  <a:pt x="276330" y="1222308"/>
                </a:lnTo>
                <a:lnTo>
                  <a:pt x="269316" y="1224939"/>
                </a:lnTo>
                <a:lnTo>
                  <a:pt x="186850" y="1257268"/>
                </a:lnTo>
                <a:lnTo>
                  <a:pt x="179837" y="1259898"/>
                </a:lnTo>
                <a:lnTo>
                  <a:pt x="174520" y="1266911"/>
                </a:lnTo>
                <a:lnTo>
                  <a:pt x="174520" y="1336172"/>
                </a:lnTo>
                <a:lnTo>
                  <a:pt x="176037" y="1343607"/>
                </a:lnTo>
                <a:lnTo>
                  <a:pt x="180164" y="1349706"/>
                </a:lnTo>
                <a:lnTo>
                  <a:pt x="186264" y="1353833"/>
                </a:lnTo>
                <a:lnTo>
                  <a:pt x="193699" y="1355350"/>
                </a:lnTo>
                <a:lnTo>
                  <a:pt x="919731" y="1355350"/>
                </a:lnTo>
                <a:lnTo>
                  <a:pt x="927166" y="1353833"/>
                </a:lnTo>
                <a:lnTo>
                  <a:pt x="933265" y="1349706"/>
                </a:lnTo>
                <a:lnTo>
                  <a:pt x="937392" y="1343607"/>
                </a:lnTo>
                <a:lnTo>
                  <a:pt x="938909" y="1336172"/>
                </a:lnTo>
                <a:lnTo>
                  <a:pt x="938909" y="1266911"/>
                </a:lnTo>
                <a:lnTo>
                  <a:pt x="934746" y="1259898"/>
                </a:lnTo>
                <a:lnTo>
                  <a:pt x="926854" y="1257268"/>
                </a:lnTo>
                <a:lnTo>
                  <a:pt x="844388" y="1224939"/>
                </a:lnTo>
                <a:lnTo>
                  <a:pt x="838252" y="1222308"/>
                </a:lnTo>
                <a:lnTo>
                  <a:pt x="836388" y="1213431"/>
                </a:lnTo>
                <a:lnTo>
                  <a:pt x="841649" y="1209048"/>
                </a:lnTo>
                <a:lnTo>
                  <a:pt x="849940" y="1201330"/>
                </a:lnTo>
                <a:lnTo>
                  <a:pt x="857923" y="1191322"/>
                </a:lnTo>
                <a:lnTo>
                  <a:pt x="863933" y="1179012"/>
                </a:lnTo>
                <a:lnTo>
                  <a:pt x="866306" y="1164390"/>
                </a:lnTo>
                <a:lnTo>
                  <a:pt x="857246" y="1144828"/>
                </a:lnTo>
                <a:lnTo>
                  <a:pt x="835867" y="1129541"/>
                </a:lnTo>
                <a:lnTo>
                  <a:pt x="810872" y="1118527"/>
                </a:lnTo>
                <a:lnTo>
                  <a:pt x="790963" y="1111787"/>
                </a:lnTo>
                <a:lnTo>
                  <a:pt x="786579" y="1110910"/>
                </a:lnTo>
                <a:lnTo>
                  <a:pt x="783840" y="1107404"/>
                </a:lnTo>
                <a:lnTo>
                  <a:pt x="783840" y="1030307"/>
                </a:lnTo>
                <a:lnTo>
                  <a:pt x="789211" y="1024938"/>
                </a:lnTo>
                <a:close/>
              </a:path>
              <a:path w="1113789" h="2656840">
                <a:moveTo>
                  <a:pt x="556715" y="0"/>
                </a:moveTo>
                <a:lnTo>
                  <a:pt x="512775" y="8926"/>
                </a:lnTo>
                <a:lnTo>
                  <a:pt x="476797" y="33233"/>
                </a:lnTo>
                <a:lnTo>
                  <a:pt x="452490" y="69211"/>
                </a:lnTo>
                <a:lnTo>
                  <a:pt x="443564" y="113151"/>
                </a:lnTo>
                <a:lnTo>
                  <a:pt x="445331" y="133538"/>
                </a:lnTo>
                <a:lnTo>
                  <a:pt x="450467" y="152549"/>
                </a:lnTo>
                <a:lnTo>
                  <a:pt x="458728" y="170079"/>
                </a:lnTo>
                <a:lnTo>
                  <a:pt x="469865" y="186028"/>
                </a:lnTo>
                <a:lnTo>
                  <a:pt x="474249" y="191288"/>
                </a:lnTo>
                <a:lnTo>
                  <a:pt x="474249" y="199124"/>
                </a:lnTo>
                <a:lnTo>
                  <a:pt x="469865" y="204384"/>
                </a:lnTo>
                <a:lnTo>
                  <a:pt x="446490" y="231142"/>
                </a:lnTo>
                <a:lnTo>
                  <a:pt x="419982" y="262771"/>
                </a:lnTo>
                <a:lnTo>
                  <a:pt x="391324" y="298633"/>
                </a:lnTo>
                <a:lnTo>
                  <a:pt x="361501" y="338090"/>
                </a:lnTo>
                <a:lnTo>
                  <a:pt x="331499" y="380503"/>
                </a:lnTo>
                <a:lnTo>
                  <a:pt x="302303" y="425235"/>
                </a:lnTo>
                <a:lnTo>
                  <a:pt x="274896" y="471647"/>
                </a:lnTo>
                <a:lnTo>
                  <a:pt x="250264" y="519101"/>
                </a:lnTo>
                <a:lnTo>
                  <a:pt x="229391" y="566960"/>
                </a:lnTo>
                <a:lnTo>
                  <a:pt x="213263" y="614585"/>
                </a:lnTo>
                <a:lnTo>
                  <a:pt x="202864" y="661337"/>
                </a:lnTo>
                <a:lnTo>
                  <a:pt x="199179" y="706579"/>
                </a:lnTo>
                <a:lnTo>
                  <a:pt x="205168" y="758338"/>
                </a:lnTo>
                <a:lnTo>
                  <a:pt x="221005" y="805820"/>
                </a:lnTo>
                <a:lnTo>
                  <a:pt x="243491" y="848300"/>
                </a:lnTo>
                <a:lnTo>
                  <a:pt x="269501" y="885135"/>
                </a:lnTo>
                <a:lnTo>
                  <a:pt x="295617" y="915347"/>
                </a:lnTo>
                <a:lnTo>
                  <a:pt x="299124" y="918855"/>
                </a:lnTo>
                <a:lnTo>
                  <a:pt x="298084" y="924224"/>
                </a:lnTo>
                <a:lnTo>
                  <a:pt x="293700" y="926854"/>
                </a:lnTo>
                <a:lnTo>
                  <a:pt x="279598" y="937012"/>
                </a:lnTo>
                <a:lnTo>
                  <a:pt x="269617" y="951074"/>
                </a:lnTo>
                <a:lnTo>
                  <a:pt x="264896" y="968094"/>
                </a:lnTo>
                <a:lnTo>
                  <a:pt x="266576" y="987129"/>
                </a:lnTo>
                <a:lnTo>
                  <a:pt x="273922" y="1002653"/>
                </a:lnTo>
                <a:lnTo>
                  <a:pt x="285810" y="1014581"/>
                </a:lnTo>
                <a:lnTo>
                  <a:pt x="300823" y="1022236"/>
                </a:lnTo>
                <a:lnTo>
                  <a:pt x="317535" y="1024938"/>
                </a:lnTo>
                <a:lnTo>
                  <a:pt x="796169" y="1024938"/>
                </a:lnTo>
                <a:lnTo>
                  <a:pt x="839674" y="1002653"/>
                </a:lnTo>
                <a:lnTo>
                  <a:pt x="848533" y="967971"/>
                </a:lnTo>
                <a:lnTo>
                  <a:pt x="843813" y="950745"/>
                </a:lnTo>
                <a:lnTo>
                  <a:pt x="833832" y="936642"/>
                </a:lnTo>
                <a:lnTo>
                  <a:pt x="819730" y="926854"/>
                </a:lnTo>
                <a:lnTo>
                  <a:pt x="815347" y="924224"/>
                </a:lnTo>
                <a:lnTo>
                  <a:pt x="814580" y="918855"/>
                </a:lnTo>
                <a:lnTo>
                  <a:pt x="844336" y="885051"/>
                </a:lnTo>
                <a:lnTo>
                  <a:pt x="870213" y="848552"/>
                </a:lnTo>
                <a:lnTo>
                  <a:pt x="892699" y="806199"/>
                </a:lnTo>
                <a:lnTo>
                  <a:pt x="908536" y="758675"/>
                </a:lnTo>
                <a:lnTo>
                  <a:pt x="914525" y="706579"/>
                </a:lnTo>
                <a:lnTo>
                  <a:pt x="911642" y="671730"/>
                </a:lnTo>
                <a:lnTo>
                  <a:pt x="619127" y="671730"/>
                </a:lnTo>
                <a:lnTo>
                  <a:pt x="611237" y="668223"/>
                </a:lnTo>
                <a:lnTo>
                  <a:pt x="569045" y="652332"/>
                </a:lnTo>
                <a:lnTo>
                  <a:pt x="561154" y="649702"/>
                </a:lnTo>
                <a:lnTo>
                  <a:pt x="556770" y="641045"/>
                </a:lnTo>
                <a:lnTo>
                  <a:pt x="560277" y="633154"/>
                </a:lnTo>
                <a:lnTo>
                  <a:pt x="694524" y="263837"/>
                </a:lnTo>
                <a:lnTo>
                  <a:pt x="667072" y="231480"/>
                </a:lnTo>
                <a:lnTo>
                  <a:pt x="654732" y="217126"/>
                </a:lnTo>
                <a:lnTo>
                  <a:pt x="643564" y="204384"/>
                </a:lnTo>
                <a:lnTo>
                  <a:pt x="639182" y="199124"/>
                </a:lnTo>
                <a:lnTo>
                  <a:pt x="639182" y="191288"/>
                </a:lnTo>
                <a:lnTo>
                  <a:pt x="643564" y="186028"/>
                </a:lnTo>
                <a:lnTo>
                  <a:pt x="654702" y="170449"/>
                </a:lnTo>
                <a:lnTo>
                  <a:pt x="662963" y="152877"/>
                </a:lnTo>
                <a:lnTo>
                  <a:pt x="668100" y="133661"/>
                </a:lnTo>
                <a:lnTo>
                  <a:pt x="669866" y="113151"/>
                </a:lnTo>
                <a:lnTo>
                  <a:pt x="660940" y="69211"/>
                </a:lnTo>
                <a:lnTo>
                  <a:pt x="636633" y="33233"/>
                </a:lnTo>
                <a:lnTo>
                  <a:pt x="600655" y="8926"/>
                </a:lnTo>
                <a:lnTo>
                  <a:pt x="556715" y="0"/>
                </a:lnTo>
                <a:close/>
              </a:path>
              <a:path w="1113789" h="2656840">
                <a:moveTo>
                  <a:pt x="748771" y="335070"/>
                </a:moveTo>
                <a:lnTo>
                  <a:pt x="630415" y="659456"/>
                </a:lnTo>
                <a:lnTo>
                  <a:pt x="627785" y="667346"/>
                </a:lnTo>
                <a:lnTo>
                  <a:pt x="619127" y="671730"/>
                </a:lnTo>
                <a:lnTo>
                  <a:pt x="911642" y="671730"/>
                </a:lnTo>
                <a:lnTo>
                  <a:pt x="910747" y="660914"/>
                </a:lnTo>
                <a:lnTo>
                  <a:pt x="900092" y="613763"/>
                </a:lnTo>
                <a:lnTo>
                  <a:pt x="883578" y="565760"/>
                </a:lnTo>
                <a:lnTo>
                  <a:pt x="862223" y="517537"/>
                </a:lnTo>
                <a:lnTo>
                  <a:pt x="837047" y="469724"/>
                </a:lnTo>
                <a:lnTo>
                  <a:pt x="809067" y="422954"/>
                </a:lnTo>
                <a:lnTo>
                  <a:pt x="779303" y="377859"/>
                </a:lnTo>
                <a:lnTo>
                  <a:pt x="748771" y="33507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89445" y="6892141"/>
            <a:ext cx="2103111" cy="11061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30744" y="7133441"/>
            <a:ext cx="1620520" cy="623570"/>
          </a:xfrm>
          <a:custGeom>
            <a:avLst/>
            <a:gdLst/>
            <a:ahLst/>
            <a:cxnLst/>
            <a:rect l="l" t="t" r="r" b="b"/>
            <a:pathLst>
              <a:path w="1620520" h="623570">
                <a:moveTo>
                  <a:pt x="0" y="0"/>
                </a:moveTo>
                <a:lnTo>
                  <a:pt x="1620511" y="0"/>
                </a:lnTo>
                <a:lnTo>
                  <a:pt x="1620511" y="623558"/>
                </a:lnTo>
                <a:lnTo>
                  <a:pt x="0" y="62355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721100" y="7251700"/>
            <a:ext cx="10452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25" dirty="0">
                <a:latin typeface="Arial"/>
                <a:cs typeface="Arial"/>
              </a:rPr>
              <a:t>Decyzje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86709" y="6140984"/>
            <a:ext cx="1819070" cy="25992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28009" y="6382283"/>
            <a:ext cx="1336675" cy="2117090"/>
          </a:xfrm>
          <a:custGeom>
            <a:avLst/>
            <a:gdLst/>
            <a:ahLst/>
            <a:cxnLst/>
            <a:rect l="l" t="t" r="r" b="b"/>
            <a:pathLst>
              <a:path w="1336675" h="2117090">
                <a:moveTo>
                  <a:pt x="294040" y="1440164"/>
                </a:moveTo>
                <a:lnTo>
                  <a:pt x="250136" y="1450014"/>
                </a:lnTo>
                <a:lnTo>
                  <a:pt x="231762" y="1512942"/>
                </a:lnTo>
                <a:lnTo>
                  <a:pt x="219287" y="1557897"/>
                </a:lnTo>
                <a:lnTo>
                  <a:pt x="197974" y="1604931"/>
                </a:lnTo>
                <a:lnTo>
                  <a:pt x="165506" y="1648997"/>
                </a:lnTo>
                <a:lnTo>
                  <a:pt x="126287" y="1686931"/>
                </a:lnTo>
                <a:lnTo>
                  <a:pt x="88089" y="1721708"/>
                </a:lnTo>
                <a:lnTo>
                  <a:pt x="53637" y="1755406"/>
                </a:lnTo>
                <a:lnTo>
                  <a:pt x="25654" y="1790106"/>
                </a:lnTo>
                <a:lnTo>
                  <a:pt x="6867" y="1827886"/>
                </a:lnTo>
                <a:lnTo>
                  <a:pt x="0" y="1870828"/>
                </a:lnTo>
                <a:lnTo>
                  <a:pt x="5738" y="1898840"/>
                </a:lnTo>
                <a:lnTo>
                  <a:pt x="19611" y="1923657"/>
                </a:lnTo>
                <a:lnTo>
                  <a:pt x="36604" y="1943795"/>
                </a:lnTo>
                <a:lnTo>
                  <a:pt x="51701" y="1957769"/>
                </a:lnTo>
                <a:lnTo>
                  <a:pt x="56323" y="1961466"/>
                </a:lnTo>
                <a:lnTo>
                  <a:pt x="56323" y="1968860"/>
                </a:lnTo>
                <a:lnTo>
                  <a:pt x="22240" y="1994740"/>
                </a:lnTo>
                <a:lnTo>
                  <a:pt x="1524" y="2026910"/>
                </a:lnTo>
                <a:lnTo>
                  <a:pt x="0" y="2039800"/>
                </a:lnTo>
                <a:lnTo>
                  <a:pt x="0" y="2094391"/>
                </a:lnTo>
                <a:lnTo>
                  <a:pt x="1785" y="2102935"/>
                </a:lnTo>
                <a:lnTo>
                  <a:pt x="6614" y="2110017"/>
                </a:lnTo>
                <a:lnTo>
                  <a:pt x="13696" y="2114847"/>
                </a:lnTo>
                <a:lnTo>
                  <a:pt x="22240" y="2116632"/>
                </a:lnTo>
                <a:lnTo>
                  <a:pt x="1314518" y="2116632"/>
                </a:lnTo>
                <a:lnTo>
                  <a:pt x="1323017" y="2114846"/>
                </a:lnTo>
                <a:lnTo>
                  <a:pt x="1329999" y="2110017"/>
                </a:lnTo>
                <a:lnTo>
                  <a:pt x="1334729" y="2102935"/>
                </a:lnTo>
                <a:lnTo>
                  <a:pt x="1336470" y="2094391"/>
                </a:lnTo>
                <a:lnTo>
                  <a:pt x="1336470" y="2039800"/>
                </a:lnTo>
                <a:lnTo>
                  <a:pt x="1320109" y="2003991"/>
                </a:lnTo>
                <a:lnTo>
                  <a:pt x="1281012" y="1971634"/>
                </a:lnTo>
                <a:lnTo>
                  <a:pt x="1276390" y="1967936"/>
                </a:lnTo>
                <a:lnTo>
                  <a:pt x="1276390" y="1961466"/>
                </a:lnTo>
                <a:lnTo>
                  <a:pt x="1281012" y="1957769"/>
                </a:lnTo>
                <a:lnTo>
                  <a:pt x="1296154" y="1943275"/>
                </a:lnTo>
                <a:lnTo>
                  <a:pt x="1313247" y="1922963"/>
                </a:lnTo>
                <a:lnTo>
                  <a:pt x="1327220" y="1898320"/>
                </a:lnTo>
                <a:lnTo>
                  <a:pt x="1333004" y="1870828"/>
                </a:lnTo>
                <a:lnTo>
                  <a:pt x="1326136" y="1827886"/>
                </a:lnTo>
                <a:lnTo>
                  <a:pt x="1307349" y="1790106"/>
                </a:lnTo>
                <a:lnTo>
                  <a:pt x="1279366" y="1755406"/>
                </a:lnTo>
                <a:lnTo>
                  <a:pt x="1244914" y="1721708"/>
                </a:lnTo>
                <a:lnTo>
                  <a:pt x="1206716" y="1686931"/>
                </a:lnTo>
                <a:lnTo>
                  <a:pt x="1167498" y="1648997"/>
                </a:lnTo>
                <a:lnTo>
                  <a:pt x="1135028" y="1604930"/>
                </a:lnTo>
                <a:lnTo>
                  <a:pt x="1113715" y="1557896"/>
                </a:lnTo>
                <a:lnTo>
                  <a:pt x="1101241" y="1512942"/>
                </a:lnTo>
                <a:lnTo>
                  <a:pt x="1095287" y="1475115"/>
                </a:lnTo>
                <a:lnTo>
                  <a:pt x="1091189" y="1461465"/>
                </a:lnTo>
                <a:lnTo>
                  <a:pt x="1082520" y="1450361"/>
                </a:lnTo>
                <a:lnTo>
                  <a:pt x="1070559" y="1442896"/>
                </a:lnTo>
                <a:lnTo>
                  <a:pt x="1056589" y="1440166"/>
                </a:lnTo>
                <a:lnTo>
                  <a:pt x="294040" y="1440164"/>
                </a:lnTo>
                <a:close/>
              </a:path>
              <a:path w="1336675" h="2117090">
                <a:moveTo>
                  <a:pt x="350422" y="0"/>
                </a:moveTo>
                <a:lnTo>
                  <a:pt x="204383" y="0"/>
                </a:lnTo>
                <a:lnTo>
                  <a:pt x="198842" y="5430"/>
                </a:lnTo>
                <a:lnTo>
                  <a:pt x="198780" y="6527"/>
                </a:lnTo>
                <a:lnTo>
                  <a:pt x="199589" y="12998"/>
                </a:lnTo>
                <a:lnTo>
                  <a:pt x="222996" y="225628"/>
                </a:lnTo>
                <a:lnTo>
                  <a:pt x="229233" y="282637"/>
                </a:lnTo>
                <a:lnTo>
                  <a:pt x="233961" y="326391"/>
                </a:lnTo>
                <a:lnTo>
                  <a:pt x="242098" y="373503"/>
                </a:lnTo>
                <a:lnTo>
                  <a:pt x="256809" y="403945"/>
                </a:lnTo>
                <a:lnTo>
                  <a:pt x="282264" y="423989"/>
                </a:lnTo>
                <a:lnTo>
                  <a:pt x="322635" y="439906"/>
                </a:lnTo>
                <a:lnTo>
                  <a:pt x="328181" y="441755"/>
                </a:lnTo>
                <a:lnTo>
                  <a:pt x="331820" y="446492"/>
                </a:lnTo>
                <a:lnTo>
                  <a:pt x="357788" y="506166"/>
                </a:lnTo>
                <a:lnTo>
                  <a:pt x="402934" y="527714"/>
                </a:lnTo>
                <a:lnTo>
                  <a:pt x="410328" y="528638"/>
                </a:lnTo>
                <a:lnTo>
                  <a:pt x="415932" y="535051"/>
                </a:lnTo>
                <a:lnTo>
                  <a:pt x="415074" y="626101"/>
                </a:lnTo>
                <a:lnTo>
                  <a:pt x="413176" y="705214"/>
                </a:lnTo>
                <a:lnTo>
                  <a:pt x="410325" y="779872"/>
                </a:lnTo>
                <a:lnTo>
                  <a:pt x="406609" y="850169"/>
                </a:lnTo>
                <a:lnTo>
                  <a:pt x="402114" y="916193"/>
                </a:lnTo>
                <a:lnTo>
                  <a:pt x="396928" y="978037"/>
                </a:lnTo>
                <a:lnTo>
                  <a:pt x="391137" y="1035791"/>
                </a:lnTo>
                <a:lnTo>
                  <a:pt x="384830" y="1089546"/>
                </a:lnTo>
                <a:lnTo>
                  <a:pt x="378093" y="1139394"/>
                </a:lnTo>
                <a:lnTo>
                  <a:pt x="371014" y="1185424"/>
                </a:lnTo>
                <a:lnTo>
                  <a:pt x="363680" y="1227728"/>
                </a:lnTo>
                <a:lnTo>
                  <a:pt x="356178" y="1266397"/>
                </a:lnTo>
                <a:lnTo>
                  <a:pt x="341019" y="1333194"/>
                </a:lnTo>
                <a:lnTo>
                  <a:pt x="326236" y="1386541"/>
                </a:lnTo>
                <a:lnTo>
                  <a:pt x="312526" y="1427167"/>
                </a:lnTo>
                <a:lnTo>
                  <a:pt x="302359" y="1440166"/>
                </a:lnTo>
                <a:lnTo>
                  <a:pt x="1056589" y="1440166"/>
                </a:lnTo>
                <a:lnTo>
                  <a:pt x="1030644" y="1440164"/>
                </a:lnTo>
                <a:lnTo>
                  <a:pt x="1023250" y="1435486"/>
                </a:lnTo>
                <a:lnTo>
                  <a:pt x="1020476" y="1427167"/>
                </a:lnTo>
                <a:lnTo>
                  <a:pt x="1013807" y="1408391"/>
                </a:lnTo>
                <a:lnTo>
                  <a:pt x="1006797" y="1386511"/>
                </a:lnTo>
                <a:lnTo>
                  <a:pt x="992090" y="1333088"/>
                </a:lnTo>
                <a:lnTo>
                  <a:pt x="977031" y="1266192"/>
                </a:lnTo>
                <a:lnTo>
                  <a:pt x="969579" y="1227472"/>
                </a:lnTo>
                <a:lnTo>
                  <a:pt x="962293" y="1185120"/>
                </a:lnTo>
                <a:lnTo>
                  <a:pt x="955257" y="1139047"/>
                </a:lnTo>
                <a:lnTo>
                  <a:pt x="948553" y="1089166"/>
                </a:lnTo>
                <a:lnTo>
                  <a:pt x="942269" y="1035388"/>
                </a:lnTo>
                <a:lnTo>
                  <a:pt x="936486" y="977626"/>
                </a:lnTo>
                <a:lnTo>
                  <a:pt x="931291" y="915791"/>
                </a:lnTo>
                <a:lnTo>
                  <a:pt x="926767" y="849796"/>
                </a:lnTo>
                <a:lnTo>
                  <a:pt x="922998" y="779551"/>
                </a:lnTo>
                <a:lnTo>
                  <a:pt x="920070" y="704970"/>
                </a:lnTo>
                <a:lnTo>
                  <a:pt x="918066" y="625964"/>
                </a:lnTo>
                <a:lnTo>
                  <a:pt x="917072" y="542444"/>
                </a:lnTo>
                <a:lnTo>
                  <a:pt x="917072" y="535051"/>
                </a:lnTo>
                <a:lnTo>
                  <a:pt x="922385" y="528638"/>
                </a:lnTo>
                <a:lnTo>
                  <a:pt x="929780" y="527714"/>
                </a:lnTo>
                <a:lnTo>
                  <a:pt x="953922" y="520958"/>
                </a:lnTo>
                <a:lnTo>
                  <a:pt x="975072" y="506165"/>
                </a:lnTo>
                <a:lnTo>
                  <a:pt x="991196" y="483228"/>
                </a:lnTo>
                <a:lnTo>
                  <a:pt x="1000258" y="452037"/>
                </a:lnTo>
                <a:lnTo>
                  <a:pt x="1001182" y="446491"/>
                </a:lnTo>
                <a:lnTo>
                  <a:pt x="1004821" y="441754"/>
                </a:lnTo>
                <a:lnTo>
                  <a:pt x="1050738" y="424509"/>
                </a:lnTo>
                <a:lnTo>
                  <a:pt x="1090905" y="374023"/>
                </a:lnTo>
                <a:lnTo>
                  <a:pt x="1099042" y="326391"/>
                </a:lnTo>
                <a:lnTo>
                  <a:pt x="1103749" y="282637"/>
                </a:lnTo>
                <a:lnTo>
                  <a:pt x="1118085" y="150775"/>
                </a:lnTo>
                <a:lnTo>
                  <a:pt x="360646" y="150775"/>
                </a:lnTo>
                <a:lnTo>
                  <a:pt x="355852" y="145056"/>
                </a:lnTo>
                <a:lnTo>
                  <a:pt x="355852" y="4505"/>
                </a:lnTo>
                <a:lnTo>
                  <a:pt x="350422" y="0"/>
                </a:lnTo>
                <a:close/>
              </a:path>
              <a:path w="1336675" h="2117090">
                <a:moveTo>
                  <a:pt x="892001" y="0"/>
                </a:moveTo>
                <a:lnTo>
                  <a:pt x="440079" y="0"/>
                </a:lnTo>
                <a:lnTo>
                  <a:pt x="435283" y="5430"/>
                </a:lnTo>
                <a:lnTo>
                  <a:pt x="435283" y="145981"/>
                </a:lnTo>
                <a:lnTo>
                  <a:pt x="429854" y="150775"/>
                </a:lnTo>
                <a:lnTo>
                  <a:pt x="902225" y="150775"/>
                </a:lnTo>
                <a:lnTo>
                  <a:pt x="897430" y="145056"/>
                </a:lnTo>
                <a:lnTo>
                  <a:pt x="897430" y="4505"/>
                </a:lnTo>
                <a:lnTo>
                  <a:pt x="892001" y="0"/>
                </a:lnTo>
                <a:close/>
              </a:path>
              <a:path w="1336675" h="2117090">
                <a:moveTo>
                  <a:pt x="1128619" y="0"/>
                </a:moveTo>
                <a:lnTo>
                  <a:pt x="981656" y="0"/>
                </a:lnTo>
                <a:lnTo>
                  <a:pt x="977151" y="5430"/>
                </a:lnTo>
                <a:lnTo>
                  <a:pt x="977150" y="145981"/>
                </a:lnTo>
                <a:lnTo>
                  <a:pt x="971430" y="150775"/>
                </a:lnTo>
                <a:lnTo>
                  <a:pt x="1118085" y="150775"/>
                </a:lnTo>
                <a:lnTo>
                  <a:pt x="1133125" y="12998"/>
                </a:lnTo>
                <a:lnTo>
                  <a:pt x="1134050" y="6527"/>
                </a:lnTo>
                <a:lnTo>
                  <a:pt x="112861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16058" y="6676722"/>
            <a:ext cx="778510" cy="2285365"/>
          </a:xfrm>
          <a:custGeom>
            <a:avLst/>
            <a:gdLst/>
            <a:ahLst/>
            <a:cxnLst/>
            <a:rect l="l" t="t" r="r" b="b"/>
            <a:pathLst>
              <a:path w="778509" h="2285365">
                <a:moveTo>
                  <a:pt x="513768" y="1146930"/>
                </a:moveTo>
                <a:lnTo>
                  <a:pt x="264668" y="1146930"/>
                </a:lnTo>
                <a:lnTo>
                  <a:pt x="264668" y="2285294"/>
                </a:lnTo>
                <a:lnTo>
                  <a:pt x="513768" y="2285294"/>
                </a:lnTo>
                <a:lnTo>
                  <a:pt x="513768" y="1146930"/>
                </a:lnTo>
                <a:close/>
              </a:path>
              <a:path w="778509" h="2285365">
                <a:moveTo>
                  <a:pt x="389218" y="0"/>
                </a:moveTo>
                <a:lnTo>
                  <a:pt x="0" y="1146930"/>
                </a:lnTo>
                <a:lnTo>
                  <a:pt x="778436" y="1146930"/>
                </a:lnTo>
                <a:lnTo>
                  <a:pt x="389218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75785" y="6855929"/>
            <a:ext cx="778510" cy="2285365"/>
          </a:xfrm>
          <a:custGeom>
            <a:avLst/>
            <a:gdLst/>
            <a:ahLst/>
            <a:cxnLst/>
            <a:rect l="l" t="t" r="r" b="b"/>
            <a:pathLst>
              <a:path w="778509" h="2285365">
                <a:moveTo>
                  <a:pt x="778436" y="1138364"/>
                </a:moveTo>
                <a:lnTo>
                  <a:pt x="0" y="1138364"/>
                </a:lnTo>
                <a:lnTo>
                  <a:pt x="389218" y="2285295"/>
                </a:lnTo>
                <a:lnTo>
                  <a:pt x="778436" y="1138364"/>
                </a:lnTo>
                <a:close/>
              </a:path>
              <a:path w="778509" h="2285365">
                <a:moveTo>
                  <a:pt x="513768" y="0"/>
                </a:moveTo>
                <a:lnTo>
                  <a:pt x="264668" y="0"/>
                </a:lnTo>
                <a:lnTo>
                  <a:pt x="264668" y="1138364"/>
                </a:lnTo>
                <a:lnTo>
                  <a:pt x="513768" y="1138364"/>
                </a:lnTo>
                <a:lnTo>
                  <a:pt x="51376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834377" y="8353341"/>
            <a:ext cx="1666239" cy="615950"/>
          </a:xfrm>
          <a:prstGeom prst="rect">
            <a:avLst/>
          </a:prstGeom>
          <a:solidFill>
            <a:srgbClr val="61D836"/>
          </a:solidFill>
        </p:spPr>
        <p:txBody>
          <a:bodyPr vert="horz" wrap="square" lIns="0" tIns="130175" rIns="0" bIns="0" rtlCol="0">
            <a:spAutoFit/>
          </a:bodyPr>
          <a:lstStyle/>
          <a:p>
            <a:pPr marL="295910">
              <a:lnSpc>
                <a:spcPct val="100000"/>
              </a:lnSpc>
              <a:spcBef>
                <a:spcPts val="1025"/>
              </a:spcBef>
            </a:pPr>
            <a:r>
              <a:rPr sz="2200" spc="45" dirty="0">
                <a:solidFill>
                  <a:srgbClr val="FFFFFF"/>
                </a:solidFill>
                <a:latin typeface="Arial"/>
                <a:cs typeface="Arial"/>
              </a:rPr>
              <a:t>Wartość</a:t>
            </a:r>
            <a:endParaRPr sz="2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53270" y="6853664"/>
            <a:ext cx="1490980" cy="615950"/>
          </a:xfrm>
          <a:prstGeom prst="rect">
            <a:avLst/>
          </a:prstGeom>
          <a:solidFill>
            <a:srgbClr val="EE220C"/>
          </a:solidFill>
        </p:spPr>
        <p:txBody>
          <a:bodyPr vert="horz" wrap="square" lIns="0" tIns="131445" rIns="0" bIns="0" rtlCol="0">
            <a:spAutoFit/>
          </a:bodyPr>
          <a:lstStyle/>
          <a:p>
            <a:pPr marL="279400">
              <a:lnSpc>
                <a:spcPct val="100000"/>
              </a:lnSpc>
              <a:spcBef>
                <a:spcPts val="1035"/>
              </a:spcBef>
            </a:pPr>
            <a:r>
              <a:rPr sz="2200" spc="30" dirty="0">
                <a:solidFill>
                  <a:srgbClr val="FFFFFF"/>
                </a:solidFill>
                <a:latin typeface="Arial"/>
                <a:cs typeface="Arial"/>
              </a:rPr>
              <a:t>Ryzyko</a:t>
            </a:r>
            <a:endParaRPr sz="22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705100" y="614933"/>
            <a:ext cx="7582534" cy="781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spc="10" dirty="0"/>
              <a:t>Przejrzystość</a:t>
            </a:r>
            <a:r>
              <a:rPr sz="4950" spc="-50" dirty="0"/>
              <a:t> </a:t>
            </a:r>
            <a:r>
              <a:rPr sz="4950" spc="45" dirty="0"/>
              <a:t>Artefaktów</a:t>
            </a:r>
            <a:endParaRPr sz="4950"/>
          </a:p>
        </p:txBody>
      </p:sp>
      <p:sp>
        <p:nvSpPr>
          <p:cNvPr id="14" name="object 14"/>
          <p:cNvSpPr/>
          <p:nvPr/>
        </p:nvSpPr>
        <p:spPr>
          <a:xfrm>
            <a:off x="573489" y="1994609"/>
            <a:ext cx="3785144" cy="27297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3339" y="2055162"/>
            <a:ext cx="3620044" cy="25646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3339" y="2055162"/>
            <a:ext cx="3620135" cy="2564765"/>
          </a:xfrm>
          <a:custGeom>
            <a:avLst/>
            <a:gdLst/>
            <a:ahLst/>
            <a:cxnLst/>
            <a:rect l="l" t="t" r="r" b="b"/>
            <a:pathLst>
              <a:path w="3620135" h="2564765">
                <a:moveTo>
                  <a:pt x="0" y="0"/>
                </a:moveTo>
                <a:lnTo>
                  <a:pt x="3620044" y="0"/>
                </a:lnTo>
                <a:lnTo>
                  <a:pt x="3620044" y="2564671"/>
                </a:lnTo>
                <a:lnTo>
                  <a:pt x="0" y="2564671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F3F7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89333" y="1994609"/>
            <a:ext cx="3836904" cy="27297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59183" y="2055162"/>
            <a:ext cx="3671804" cy="25646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59183" y="2055162"/>
            <a:ext cx="3672204" cy="2564765"/>
          </a:xfrm>
          <a:custGeom>
            <a:avLst/>
            <a:gdLst/>
            <a:ahLst/>
            <a:cxnLst/>
            <a:rect l="l" t="t" r="r" b="b"/>
            <a:pathLst>
              <a:path w="3672204" h="2564765">
                <a:moveTo>
                  <a:pt x="0" y="0"/>
                </a:moveTo>
                <a:lnTo>
                  <a:pt x="3671804" y="0"/>
                </a:lnTo>
                <a:lnTo>
                  <a:pt x="3671804" y="2564671"/>
                </a:lnTo>
                <a:lnTo>
                  <a:pt x="0" y="2564671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F3F7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642304" y="1994609"/>
            <a:ext cx="3814406" cy="27297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712154" y="2055162"/>
            <a:ext cx="3649306" cy="256467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712154" y="2055162"/>
            <a:ext cx="3649345" cy="2564765"/>
          </a:xfrm>
          <a:custGeom>
            <a:avLst/>
            <a:gdLst/>
            <a:ahLst/>
            <a:cxnLst/>
            <a:rect l="l" t="t" r="r" b="b"/>
            <a:pathLst>
              <a:path w="3649345" h="2564765">
                <a:moveTo>
                  <a:pt x="0" y="0"/>
                </a:moveTo>
                <a:lnTo>
                  <a:pt x="3649306" y="0"/>
                </a:lnTo>
                <a:lnTo>
                  <a:pt x="3649306" y="2564671"/>
                </a:lnTo>
                <a:lnTo>
                  <a:pt x="0" y="2564671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F3F7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563596"/>
            <a:ext cx="13004799" cy="44279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77</a:t>
            </a:fld>
            <a:endParaRPr spc="-5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78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02200" y="4038600"/>
            <a:ext cx="3200400" cy="1211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5150"/>
              </a:lnSpc>
              <a:spcBef>
                <a:spcPts val="100"/>
              </a:spcBef>
            </a:pPr>
            <a:r>
              <a:rPr spc="-5" dirty="0"/>
              <a:t>Wydarzenia</a:t>
            </a:r>
          </a:p>
          <a:p>
            <a:pPr marL="12700" algn="ctr">
              <a:lnSpc>
                <a:spcPts val="4190"/>
              </a:lnSpc>
            </a:pPr>
            <a:r>
              <a:rPr sz="3700" b="0" spc="-15" dirty="0">
                <a:latin typeface="Arial"/>
                <a:cs typeface="Arial"/>
              </a:rPr>
              <a:t>SCRUM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98900" y="7366000"/>
            <a:ext cx="521462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30" dirty="0">
                <a:latin typeface="Arial"/>
                <a:cs typeface="Arial"/>
              </a:rPr>
              <a:t>max </a:t>
            </a:r>
            <a:r>
              <a:rPr sz="6000" b="1" spc="-5" dirty="0">
                <a:latin typeface="Arial"/>
                <a:cs typeface="Arial"/>
              </a:rPr>
              <a:t>1</a:t>
            </a:r>
            <a:r>
              <a:rPr sz="6000" b="1" spc="-90" dirty="0">
                <a:latin typeface="Arial"/>
                <a:cs typeface="Arial"/>
              </a:rPr>
              <a:t> </a:t>
            </a:r>
            <a:r>
              <a:rPr sz="6000" b="1" spc="5" dirty="0">
                <a:latin typeface="Arial"/>
                <a:cs typeface="Arial"/>
              </a:rPr>
              <a:t>miesiąc</a:t>
            </a:r>
            <a:endParaRPr sz="6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15100" y="3594100"/>
            <a:ext cx="864235" cy="155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00" b="1" spc="-254" dirty="0">
                <a:solidFill>
                  <a:srgbClr val="929292"/>
                </a:solidFill>
                <a:latin typeface="Arial"/>
                <a:cs typeface="Arial"/>
              </a:rPr>
              <a:t>?</a:t>
            </a:r>
            <a:r>
              <a:rPr sz="4600" b="1" dirty="0">
                <a:solidFill>
                  <a:srgbClr val="929292"/>
                </a:solidFill>
                <a:latin typeface="Arial"/>
                <a:cs typeface="Arial"/>
              </a:rPr>
              <a:t> </a:t>
            </a:r>
            <a:r>
              <a:rPr sz="5100" b="1" spc="-284" baseline="-34313" dirty="0">
                <a:solidFill>
                  <a:srgbClr val="929292"/>
                </a:solidFill>
                <a:latin typeface="Arial"/>
                <a:cs typeface="Arial"/>
              </a:rPr>
              <a:t>?</a:t>
            </a:r>
            <a:endParaRPr sz="5100" baseline="-34313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279"/>
              </a:spcBef>
            </a:pPr>
            <a:r>
              <a:rPr sz="2700" b="1" spc="-150" dirty="0">
                <a:solidFill>
                  <a:srgbClr val="929292"/>
                </a:solidFill>
                <a:latin typeface="Arial"/>
                <a:cs typeface="Arial"/>
              </a:rPr>
              <a:t>?</a:t>
            </a:r>
            <a:endParaRPr sz="2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26100" y="3746500"/>
            <a:ext cx="604520" cy="810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>
              <a:lnSpc>
                <a:spcPts val="2730"/>
              </a:lnSpc>
              <a:spcBef>
                <a:spcPts val="100"/>
              </a:spcBef>
            </a:pPr>
            <a:r>
              <a:rPr sz="2800" b="1" spc="-155" dirty="0">
                <a:solidFill>
                  <a:srgbClr val="929292"/>
                </a:solidFill>
                <a:latin typeface="Arial"/>
                <a:cs typeface="Arial"/>
              </a:rPr>
              <a:t>?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ts val="3450"/>
              </a:lnSpc>
            </a:pPr>
            <a:r>
              <a:rPr sz="3400" b="1" spc="-190" dirty="0">
                <a:solidFill>
                  <a:srgbClr val="929292"/>
                </a:solidFill>
                <a:latin typeface="Arial"/>
                <a:cs typeface="Arial"/>
              </a:rPr>
              <a:t>?</a:t>
            </a:r>
            <a:endParaRPr sz="3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40051" y="4276137"/>
            <a:ext cx="1205230" cy="1329055"/>
          </a:xfrm>
          <a:custGeom>
            <a:avLst/>
            <a:gdLst/>
            <a:ahLst/>
            <a:cxnLst/>
            <a:rect l="l" t="t" r="r" b="b"/>
            <a:pathLst>
              <a:path w="1205229" h="1329054">
                <a:moveTo>
                  <a:pt x="182432" y="132281"/>
                </a:moveTo>
                <a:lnTo>
                  <a:pt x="57523" y="132281"/>
                </a:lnTo>
                <a:lnTo>
                  <a:pt x="35218" y="136768"/>
                </a:lnTo>
                <a:lnTo>
                  <a:pt x="16924" y="149030"/>
                </a:lnTo>
                <a:lnTo>
                  <a:pt x="4549" y="167272"/>
                </a:lnTo>
                <a:lnTo>
                  <a:pt x="0" y="189701"/>
                </a:lnTo>
                <a:lnTo>
                  <a:pt x="0" y="1271525"/>
                </a:lnTo>
                <a:lnTo>
                  <a:pt x="4502" y="1293830"/>
                </a:lnTo>
                <a:lnTo>
                  <a:pt x="16800" y="1312124"/>
                </a:lnTo>
                <a:lnTo>
                  <a:pt x="35078" y="1324499"/>
                </a:lnTo>
                <a:lnTo>
                  <a:pt x="57523" y="1329048"/>
                </a:lnTo>
                <a:lnTo>
                  <a:pt x="1147342" y="1329048"/>
                </a:lnTo>
                <a:lnTo>
                  <a:pt x="1169647" y="1324546"/>
                </a:lnTo>
                <a:lnTo>
                  <a:pt x="1187941" y="1312248"/>
                </a:lnTo>
                <a:lnTo>
                  <a:pt x="1200316" y="1293969"/>
                </a:lnTo>
                <a:lnTo>
                  <a:pt x="1204865" y="1271525"/>
                </a:lnTo>
                <a:lnTo>
                  <a:pt x="1204865" y="1203826"/>
                </a:lnTo>
                <a:lnTo>
                  <a:pt x="84103" y="1203826"/>
                </a:lnTo>
                <a:lnTo>
                  <a:pt x="84103" y="393106"/>
                </a:lnTo>
                <a:lnTo>
                  <a:pt x="1204865" y="393106"/>
                </a:lnTo>
                <a:lnTo>
                  <a:pt x="1204865" y="224588"/>
                </a:lnTo>
                <a:lnTo>
                  <a:pt x="217008" y="224588"/>
                </a:lnTo>
                <a:lnTo>
                  <a:pt x="203616" y="221848"/>
                </a:lnTo>
                <a:lnTo>
                  <a:pt x="192618" y="214402"/>
                </a:lnTo>
                <a:lnTo>
                  <a:pt x="185172" y="203404"/>
                </a:lnTo>
                <a:lnTo>
                  <a:pt x="182432" y="190012"/>
                </a:lnTo>
                <a:lnTo>
                  <a:pt x="182432" y="132281"/>
                </a:lnTo>
                <a:close/>
              </a:path>
              <a:path w="1205229" h="1329054">
                <a:moveTo>
                  <a:pt x="1204865" y="393106"/>
                </a:moveTo>
                <a:lnTo>
                  <a:pt x="1120761" y="393106"/>
                </a:lnTo>
                <a:lnTo>
                  <a:pt x="1120761" y="1203826"/>
                </a:lnTo>
                <a:lnTo>
                  <a:pt x="1204865" y="1203826"/>
                </a:lnTo>
                <a:lnTo>
                  <a:pt x="1204865" y="393106"/>
                </a:lnTo>
                <a:close/>
              </a:path>
              <a:path w="1205229" h="1329054">
                <a:moveTo>
                  <a:pt x="334338" y="976227"/>
                </a:moveTo>
                <a:lnTo>
                  <a:pt x="208370" y="976227"/>
                </a:lnTo>
                <a:lnTo>
                  <a:pt x="207040" y="977888"/>
                </a:lnTo>
                <a:lnTo>
                  <a:pt x="207040" y="1103421"/>
                </a:lnTo>
                <a:lnTo>
                  <a:pt x="208370" y="1105082"/>
                </a:lnTo>
                <a:lnTo>
                  <a:pt x="334338" y="1105082"/>
                </a:lnTo>
                <a:lnTo>
                  <a:pt x="336000" y="1103421"/>
                </a:lnTo>
                <a:lnTo>
                  <a:pt x="336000" y="977888"/>
                </a:lnTo>
                <a:lnTo>
                  <a:pt x="334338" y="976227"/>
                </a:lnTo>
                <a:close/>
              </a:path>
              <a:path w="1205229" h="1329054">
                <a:moveTo>
                  <a:pt x="548958" y="976227"/>
                </a:moveTo>
                <a:lnTo>
                  <a:pt x="422990" y="976227"/>
                </a:lnTo>
                <a:lnTo>
                  <a:pt x="421661" y="977888"/>
                </a:lnTo>
                <a:lnTo>
                  <a:pt x="421661" y="1103421"/>
                </a:lnTo>
                <a:lnTo>
                  <a:pt x="422991" y="1105082"/>
                </a:lnTo>
                <a:lnTo>
                  <a:pt x="548958" y="1105082"/>
                </a:lnTo>
                <a:lnTo>
                  <a:pt x="550619" y="1103421"/>
                </a:lnTo>
                <a:lnTo>
                  <a:pt x="550619" y="977888"/>
                </a:lnTo>
                <a:lnTo>
                  <a:pt x="548958" y="976227"/>
                </a:lnTo>
                <a:close/>
              </a:path>
              <a:path w="1205229" h="1329054">
                <a:moveTo>
                  <a:pt x="781542" y="976227"/>
                </a:moveTo>
                <a:lnTo>
                  <a:pt x="655905" y="976227"/>
                </a:lnTo>
                <a:lnTo>
                  <a:pt x="654244" y="977888"/>
                </a:lnTo>
                <a:lnTo>
                  <a:pt x="654244" y="1103421"/>
                </a:lnTo>
                <a:lnTo>
                  <a:pt x="655905" y="1105082"/>
                </a:lnTo>
                <a:lnTo>
                  <a:pt x="781542" y="1105082"/>
                </a:lnTo>
                <a:lnTo>
                  <a:pt x="783203" y="1103421"/>
                </a:lnTo>
                <a:lnTo>
                  <a:pt x="783203" y="977888"/>
                </a:lnTo>
                <a:lnTo>
                  <a:pt x="781542" y="976227"/>
                </a:lnTo>
                <a:close/>
              </a:path>
              <a:path w="1205229" h="1329054">
                <a:moveTo>
                  <a:pt x="996495" y="976227"/>
                </a:moveTo>
                <a:lnTo>
                  <a:pt x="870193" y="976227"/>
                </a:lnTo>
                <a:lnTo>
                  <a:pt x="868865" y="977888"/>
                </a:lnTo>
                <a:lnTo>
                  <a:pt x="868865" y="1103421"/>
                </a:lnTo>
                <a:lnTo>
                  <a:pt x="870193" y="1105082"/>
                </a:lnTo>
                <a:lnTo>
                  <a:pt x="996495" y="1105082"/>
                </a:lnTo>
                <a:lnTo>
                  <a:pt x="997825" y="1103421"/>
                </a:lnTo>
                <a:lnTo>
                  <a:pt x="997825" y="977888"/>
                </a:lnTo>
                <a:lnTo>
                  <a:pt x="996495" y="976227"/>
                </a:lnTo>
                <a:close/>
              </a:path>
              <a:path w="1205229" h="1329054">
                <a:moveTo>
                  <a:pt x="334338" y="743644"/>
                </a:moveTo>
                <a:lnTo>
                  <a:pt x="208370" y="743644"/>
                </a:lnTo>
                <a:lnTo>
                  <a:pt x="207041" y="744973"/>
                </a:lnTo>
                <a:lnTo>
                  <a:pt x="207040" y="870837"/>
                </a:lnTo>
                <a:lnTo>
                  <a:pt x="208370" y="872498"/>
                </a:lnTo>
                <a:lnTo>
                  <a:pt x="334338" y="872498"/>
                </a:lnTo>
                <a:lnTo>
                  <a:pt x="336000" y="870837"/>
                </a:lnTo>
                <a:lnTo>
                  <a:pt x="336000" y="744973"/>
                </a:lnTo>
                <a:lnTo>
                  <a:pt x="334338" y="743644"/>
                </a:lnTo>
                <a:close/>
              </a:path>
              <a:path w="1205229" h="1329054">
                <a:moveTo>
                  <a:pt x="548958" y="743644"/>
                </a:moveTo>
                <a:lnTo>
                  <a:pt x="422990" y="743644"/>
                </a:lnTo>
                <a:lnTo>
                  <a:pt x="421662" y="744973"/>
                </a:lnTo>
                <a:lnTo>
                  <a:pt x="421661" y="870837"/>
                </a:lnTo>
                <a:lnTo>
                  <a:pt x="422992" y="872498"/>
                </a:lnTo>
                <a:lnTo>
                  <a:pt x="548958" y="872498"/>
                </a:lnTo>
                <a:lnTo>
                  <a:pt x="550619" y="870837"/>
                </a:lnTo>
                <a:lnTo>
                  <a:pt x="550619" y="744973"/>
                </a:lnTo>
                <a:lnTo>
                  <a:pt x="548958" y="743644"/>
                </a:lnTo>
                <a:close/>
              </a:path>
              <a:path w="1205229" h="1329054">
                <a:moveTo>
                  <a:pt x="781542" y="743644"/>
                </a:moveTo>
                <a:lnTo>
                  <a:pt x="655905" y="743644"/>
                </a:lnTo>
                <a:lnTo>
                  <a:pt x="654244" y="744973"/>
                </a:lnTo>
                <a:lnTo>
                  <a:pt x="654244" y="870837"/>
                </a:lnTo>
                <a:lnTo>
                  <a:pt x="655905" y="872498"/>
                </a:lnTo>
                <a:lnTo>
                  <a:pt x="781542" y="872498"/>
                </a:lnTo>
                <a:lnTo>
                  <a:pt x="783203" y="870837"/>
                </a:lnTo>
                <a:lnTo>
                  <a:pt x="783203" y="744973"/>
                </a:lnTo>
                <a:lnTo>
                  <a:pt x="781542" y="743644"/>
                </a:lnTo>
                <a:close/>
              </a:path>
              <a:path w="1205229" h="1329054">
                <a:moveTo>
                  <a:pt x="996495" y="743644"/>
                </a:moveTo>
                <a:lnTo>
                  <a:pt x="870193" y="743644"/>
                </a:lnTo>
                <a:lnTo>
                  <a:pt x="868866" y="744973"/>
                </a:lnTo>
                <a:lnTo>
                  <a:pt x="868865" y="870837"/>
                </a:lnTo>
                <a:lnTo>
                  <a:pt x="870193" y="872498"/>
                </a:lnTo>
                <a:lnTo>
                  <a:pt x="996495" y="872498"/>
                </a:lnTo>
                <a:lnTo>
                  <a:pt x="997825" y="870837"/>
                </a:lnTo>
                <a:lnTo>
                  <a:pt x="997825" y="744973"/>
                </a:lnTo>
                <a:lnTo>
                  <a:pt x="996495" y="743644"/>
                </a:lnTo>
                <a:close/>
              </a:path>
              <a:path w="1205229" h="1329054">
                <a:moveTo>
                  <a:pt x="336311" y="519990"/>
                </a:moveTo>
                <a:lnTo>
                  <a:pt x="210675" y="519990"/>
                </a:lnTo>
                <a:lnTo>
                  <a:pt x="209014" y="521651"/>
                </a:lnTo>
                <a:lnTo>
                  <a:pt x="209014" y="647619"/>
                </a:lnTo>
                <a:lnTo>
                  <a:pt x="210675" y="648949"/>
                </a:lnTo>
                <a:lnTo>
                  <a:pt x="336312" y="648948"/>
                </a:lnTo>
                <a:lnTo>
                  <a:pt x="337970" y="647619"/>
                </a:lnTo>
                <a:lnTo>
                  <a:pt x="337972" y="521651"/>
                </a:lnTo>
                <a:lnTo>
                  <a:pt x="336311" y="519990"/>
                </a:lnTo>
                <a:close/>
              </a:path>
              <a:path w="1205229" h="1329054">
                <a:moveTo>
                  <a:pt x="550932" y="519990"/>
                </a:moveTo>
                <a:lnTo>
                  <a:pt x="424963" y="519990"/>
                </a:lnTo>
                <a:lnTo>
                  <a:pt x="423633" y="521651"/>
                </a:lnTo>
                <a:lnTo>
                  <a:pt x="423633" y="647619"/>
                </a:lnTo>
                <a:lnTo>
                  <a:pt x="424964" y="648949"/>
                </a:lnTo>
                <a:lnTo>
                  <a:pt x="550933" y="648948"/>
                </a:lnTo>
                <a:lnTo>
                  <a:pt x="552593" y="647619"/>
                </a:lnTo>
                <a:lnTo>
                  <a:pt x="552593" y="521651"/>
                </a:lnTo>
                <a:lnTo>
                  <a:pt x="550932" y="519990"/>
                </a:lnTo>
                <a:close/>
              </a:path>
              <a:path w="1205229" h="1329054">
                <a:moveTo>
                  <a:pt x="779570" y="519990"/>
                </a:moveTo>
                <a:lnTo>
                  <a:pt x="653933" y="519990"/>
                </a:lnTo>
                <a:lnTo>
                  <a:pt x="652271" y="521651"/>
                </a:lnTo>
                <a:lnTo>
                  <a:pt x="652271" y="647619"/>
                </a:lnTo>
                <a:lnTo>
                  <a:pt x="653933" y="648948"/>
                </a:lnTo>
                <a:lnTo>
                  <a:pt x="779572" y="648948"/>
                </a:lnTo>
                <a:lnTo>
                  <a:pt x="781231" y="647619"/>
                </a:lnTo>
                <a:lnTo>
                  <a:pt x="781231" y="521651"/>
                </a:lnTo>
                <a:lnTo>
                  <a:pt x="779570" y="519990"/>
                </a:lnTo>
                <a:close/>
              </a:path>
              <a:path w="1205229" h="1329054">
                <a:moveTo>
                  <a:pt x="994523" y="519990"/>
                </a:moveTo>
                <a:lnTo>
                  <a:pt x="868221" y="519990"/>
                </a:lnTo>
                <a:lnTo>
                  <a:pt x="866893" y="521651"/>
                </a:lnTo>
                <a:lnTo>
                  <a:pt x="866893" y="647619"/>
                </a:lnTo>
                <a:lnTo>
                  <a:pt x="868221" y="648948"/>
                </a:lnTo>
                <a:lnTo>
                  <a:pt x="994524" y="648948"/>
                </a:lnTo>
                <a:lnTo>
                  <a:pt x="995851" y="647619"/>
                </a:lnTo>
                <a:lnTo>
                  <a:pt x="995851" y="521651"/>
                </a:lnTo>
                <a:lnTo>
                  <a:pt x="994523" y="519990"/>
                </a:lnTo>
                <a:close/>
              </a:path>
              <a:path w="1205229" h="1329054">
                <a:moveTo>
                  <a:pt x="803139" y="132281"/>
                </a:moveTo>
                <a:lnTo>
                  <a:pt x="401725" y="132281"/>
                </a:lnTo>
                <a:lnTo>
                  <a:pt x="401725" y="190012"/>
                </a:lnTo>
                <a:lnTo>
                  <a:pt x="398986" y="203405"/>
                </a:lnTo>
                <a:lnTo>
                  <a:pt x="391539" y="214402"/>
                </a:lnTo>
                <a:lnTo>
                  <a:pt x="380541" y="221849"/>
                </a:lnTo>
                <a:lnTo>
                  <a:pt x="367149" y="224588"/>
                </a:lnTo>
                <a:lnTo>
                  <a:pt x="837716" y="224588"/>
                </a:lnTo>
                <a:lnTo>
                  <a:pt x="824324" y="221848"/>
                </a:lnTo>
                <a:lnTo>
                  <a:pt x="813327" y="214402"/>
                </a:lnTo>
                <a:lnTo>
                  <a:pt x="805880" y="203404"/>
                </a:lnTo>
                <a:lnTo>
                  <a:pt x="803139" y="190012"/>
                </a:lnTo>
                <a:lnTo>
                  <a:pt x="803139" y="132281"/>
                </a:lnTo>
                <a:close/>
              </a:path>
              <a:path w="1205229" h="1329054">
                <a:moveTo>
                  <a:pt x="1147342" y="132281"/>
                </a:moveTo>
                <a:lnTo>
                  <a:pt x="1022432" y="132281"/>
                </a:lnTo>
                <a:lnTo>
                  <a:pt x="1022432" y="190012"/>
                </a:lnTo>
                <a:lnTo>
                  <a:pt x="1019693" y="203405"/>
                </a:lnTo>
                <a:lnTo>
                  <a:pt x="1012246" y="214402"/>
                </a:lnTo>
                <a:lnTo>
                  <a:pt x="1001248" y="221849"/>
                </a:lnTo>
                <a:lnTo>
                  <a:pt x="987856" y="224588"/>
                </a:lnTo>
                <a:lnTo>
                  <a:pt x="1204865" y="224588"/>
                </a:lnTo>
                <a:lnTo>
                  <a:pt x="1204865" y="189701"/>
                </a:lnTo>
                <a:lnTo>
                  <a:pt x="1200316" y="167412"/>
                </a:lnTo>
                <a:lnTo>
                  <a:pt x="1187940" y="149154"/>
                </a:lnTo>
                <a:lnTo>
                  <a:pt x="1169646" y="136814"/>
                </a:lnTo>
                <a:lnTo>
                  <a:pt x="1147342" y="132281"/>
                </a:lnTo>
                <a:close/>
              </a:path>
              <a:path w="1205229" h="1329054">
                <a:moveTo>
                  <a:pt x="352592" y="0"/>
                </a:moveTo>
                <a:lnTo>
                  <a:pt x="231587" y="0"/>
                </a:lnTo>
                <a:lnTo>
                  <a:pt x="225003" y="6353"/>
                </a:lnTo>
                <a:lnTo>
                  <a:pt x="225003" y="181705"/>
                </a:lnTo>
                <a:lnTo>
                  <a:pt x="358531" y="181705"/>
                </a:lnTo>
                <a:lnTo>
                  <a:pt x="358843" y="70812"/>
                </a:lnTo>
                <a:lnTo>
                  <a:pt x="358843" y="6686"/>
                </a:lnTo>
                <a:lnTo>
                  <a:pt x="352592" y="0"/>
                </a:lnTo>
                <a:close/>
              </a:path>
              <a:path w="1205229" h="1329054">
                <a:moveTo>
                  <a:pt x="973278" y="0"/>
                </a:moveTo>
                <a:lnTo>
                  <a:pt x="852272" y="0"/>
                </a:lnTo>
                <a:lnTo>
                  <a:pt x="846021" y="6686"/>
                </a:lnTo>
                <a:lnTo>
                  <a:pt x="846021" y="70812"/>
                </a:lnTo>
                <a:lnTo>
                  <a:pt x="846334" y="181705"/>
                </a:lnTo>
                <a:lnTo>
                  <a:pt x="979862" y="181705"/>
                </a:lnTo>
                <a:lnTo>
                  <a:pt x="979862" y="6353"/>
                </a:lnTo>
                <a:lnTo>
                  <a:pt x="9732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676900" y="660400"/>
            <a:ext cx="165544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-30" dirty="0">
                <a:latin typeface="Arial"/>
                <a:cs typeface="Arial"/>
              </a:rPr>
              <a:t>Sprint</a:t>
            </a:r>
            <a:endParaRPr sz="45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79</a:t>
            </a:fld>
            <a:endParaRPr spc="-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81516" y="2251744"/>
            <a:ext cx="448945" cy="537845"/>
          </a:xfrm>
          <a:custGeom>
            <a:avLst/>
            <a:gdLst/>
            <a:ahLst/>
            <a:cxnLst/>
            <a:rect l="l" t="t" r="r" b="b"/>
            <a:pathLst>
              <a:path w="448945" h="537844">
                <a:moveTo>
                  <a:pt x="448878" y="320418"/>
                </a:moveTo>
                <a:lnTo>
                  <a:pt x="0" y="320418"/>
                </a:lnTo>
                <a:lnTo>
                  <a:pt x="224439" y="537480"/>
                </a:lnTo>
                <a:lnTo>
                  <a:pt x="448878" y="320418"/>
                </a:lnTo>
                <a:close/>
              </a:path>
              <a:path w="448945" h="537844">
                <a:moveTo>
                  <a:pt x="312308" y="0"/>
                </a:moveTo>
                <a:lnTo>
                  <a:pt x="136569" y="0"/>
                </a:lnTo>
                <a:lnTo>
                  <a:pt x="136569" y="320418"/>
                </a:lnTo>
                <a:lnTo>
                  <a:pt x="312308" y="320418"/>
                </a:lnTo>
                <a:lnTo>
                  <a:pt x="312308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54570" y="2250737"/>
            <a:ext cx="735965" cy="196850"/>
          </a:xfrm>
          <a:custGeom>
            <a:avLst/>
            <a:gdLst/>
            <a:ahLst/>
            <a:cxnLst/>
            <a:rect l="l" t="t" r="r" b="b"/>
            <a:pathLst>
              <a:path w="735964" h="196850">
                <a:moveTo>
                  <a:pt x="0" y="196825"/>
                </a:moveTo>
                <a:lnTo>
                  <a:pt x="735817" y="196825"/>
                </a:lnTo>
                <a:lnTo>
                  <a:pt x="735817" y="0"/>
                </a:lnTo>
                <a:lnTo>
                  <a:pt x="0" y="0"/>
                </a:lnTo>
                <a:lnTo>
                  <a:pt x="0" y="196825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99119" y="3325593"/>
            <a:ext cx="448945" cy="537845"/>
          </a:xfrm>
          <a:custGeom>
            <a:avLst/>
            <a:gdLst/>
            <a:ahLst/>
            <a:cxnLst/>
            <a:rect l="l" t="t" r="r" b="b"/>
            <a:pathLst>
              <a:path w="448945" h="537845">
                <a:moveTo>
                  <a:pt x="448877" y="320419"/>
                </a:moveTo>
                <a:lnTo>
                  <a:pt x="0" y="320419"/>
                </a:lnTo>
                <a:lnTo>
                  <a:pt x="224438" y="537481"/>
                </a:lnTo>
                <a:lnTo>
                  <a:pt x="448877" y="320419"/>
                </a:lnTo>
                <a:close/>
              </a:path>
              <a:path w="448945" h="537845">
                <a:moveTo>
                  <a:pt x="312308" y="0"/>
                </a:moveTo>
                <a:lnTo>
                  <a:pt x="136569" y="0"/>
                </a:lnTo>
                <a:lnTo>
                  <a:pt x="136569" y="320419"/>
                </a:lnTo>
                <a:lnTo>
                  <a:pt x="312308" y="320419"/>
                </a:lnTo>
                <a:lnTo>
                  <a:pt x="312308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94544" y="3324586"/>
            <a:ext cx="713740" cy="196850"/>
          </a:xfrm>
          <a:custGeom>
            <a:avLst/>
            <a:gdLst/>
            <a:ahLst/>
            <a:cxnLst/>
            <a:rect l="l" t="t" r="r" b="b"/>
            <a:pathLst>
              <a:path w="713740" h="196850">
                <a:moveTo>
                  <a:pt x="0" y="196827"/>
                </a:moveTo>
                <a:lnTo>
                  <a:pt x="713445" y="196827"/>
                </a:lnTo>
                <a:lnTo>
                  <a:pt x="713445" y="0"/>
                </a:lnTo>
                <a:lnTo>
                  <a:pt x="0" y="0"/>
                </a:lnTo>
                <a:lnTo>
                  <a:pt x="0" y="196827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64718" y="4399445"/>
            <a:ext cx="448945" cy="537845"/>
          </a:xfrm>
          <a:custGeom>
            <a:avLst/>
            <a:gdLst/>
            <a:ahLst/>
            <a:cxnLst/>
            <a:rect l="l" t="t" r="r" b="b"/>
            <a:pathLst>
              <a:path w="448945" h="537845">
                <a:moveTo>
                  <a:pt x="448878" y="320418"/>
                </a:moveTo>
                <a:lnTo>
                  <a:pt x="0" y="320418"/>
                </a:lnTo>
                <a:lnTo>
                  <a:pt x="224439" y="537481"/>
                </a:lnTo>
                <a:lnTo>
                  <a:pt x="448878" y="320418"/>
                </a:lnTo>
                <a:close/>
              </a:path>
              <a:path w="448945" h="537845">
                <a:moveTo>
                  <a:pt x="312308" y="0"/>
                </a:moveTo>
                <a:lnTo>
                  <a:pt x="136569" y="0"/>
                </a:lnTo>
                <a:lnTo>
                  <a:pt x="136569" y="320418"/>
                </a:lnTo>
                <a:lnTo>
                  <a:pt x="312308" y="320418"/>
                </a:lnTo>
                <a:lnTo>
                  <a:pt x="312308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88670" y="4398438"/>
            <a:ext cx="685165" cy="196850"/>
          </a:xfrm>
          <a:custGeom>
            <a:avLst/>
            <a:gdLst/>
            <a:ahLst/>
            <a:cxnLst/>
            <a:rect l="l" t="t" r="r" b="b"/>
            <a:pathLst>
              <a:path w="685165" h="196850">
                <a:moveTo>
                  <a:pt x="0" y="196827"/>
                </a:moveTo>
                <a:lnTo>
                  <a:pt x="684919" y="196827"/>
                </a:lnTo>
                <a:lnTo>
                  <a:pt x="684919" y="0"/>
                </a:lnTo>
                <a:lnTo>
                  <a:pt x="0" y="0"/>
                </a:lnTo>
                <a:lnTo>
                  <a:pt x="0" y="196827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83445" y="5473296"/>
            <a:ext cx="448945" cy="537845"/>
          </a:xfrm>
          <a:custGeom>
            <a:avLst/>
            <a:gdLst/>
            <a:ahLst/>
            <a:cxnLst/>
            <a:rect l="l" t="t" r="r" b="b"/>
            <a:pathLst>
              <a:path w="448945" h="537845">
                <a:moveTo>
                  <a:pt x="448878" y="320418"/>
                </a:moveTo>
                <a:lnTo>
                  <a:pt x="0" y="320418"/>
                </a:lnTo>
                <a:lnTo>
                  <a:pt x="224439" y="537481"/>
                </a:lnTo>
                <a:lnTo>
                  <a:pt x="448878" y="320418"/>
                </a:lnTo>
                <a:close/>
              </a:path>
              <a:path w="448945" h="537845">
                <a:moveTo>
                  <a:pt x="312308" y="0"/>
                </a:moveTo>
                <a:lnTo>
                  <a:pt x="136569" y="0"/>
                </a:lnTo>
                <a:lnTo>
                  <a:pt x="136569" y="320418"/>
                </a:lnTo>
                <a:lnTo>
                  <a:pt x="312308" y="320418"/>
                </a:lnTo>
                <a:lnTo>
                  <a:pt x="312308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12283" y="5472288"/>
            <a:ext cx="680085" cy="196850"/>
          </a:xfrm>
          <a:custGeom>
            <a:avLst/>
            <a:gdLst/>
            <a:ahLst/>
            <a:cxnLst/>
            <a:rect l="l" t="t" r="r" b="b"/>
            <a:pathLst>
              <a:path w="680084" h="196850">
                <a:moveTo>
                  <a:pt x="0" y="196827"/>
                </a:moveTo>
                <a:lnTo>
                  <a:pt x="680034" y="196827"/>
                </a:lnTo>
                <a:lnTo>
                  <a:pt x="680034" y="0"/>
                </a:lnTo>
                <a:lnTo>
                  <a:pt x="0" y="0"/>
                </a:lnTo>
                <a:lnTo>
                  <a:pt x="0" y="196827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567795" y="6547146"/>
            <a:ext cx="448945" cy="537845"/>
          </a:xfrm>
          <a:custGeom>
            <a:avLst/>
            <a:gdLst/>
            <a:ahLst/>
            <a:cxnLst/>
            <a:rect l="l" t="t" r="r" b="b"/>
            <a:pathLst>
              <a:path w="448945" h="537845">
                <a:moveTo>
                  <a:pt x="448878" y="320418"/>
                </a:moveTo>
                <a:lnTo>
                  <a:pt x="0" y="320418"/>
                </a:lnTo>
                <a:lnTo>
                  <a:pt x="224439" y="537481"/>
                </a:lnTo>
                <a:lnTo>
                  <a:pt x="448878" y="320418"/>
                </a:lnTo>
                <a:close/>
              </a:path>
              <a:path w="448945" h="537845">
                <a:moveTo>
                  <a:pt x="312308" y="0"/>
                </a:moveTo>
                <a:lnTo>
                  <a:pt x="136569" y="0"/>
                </a:lnTo>
                <a:lnTo>
                  <a:pt x="136569" y="320418"/>
                </a:lnTo>
                <a:lnTo>
                  <a:pt x="312308" y="320418"/>
                </a:lnTo>
                <a:lnTo>
                  <a:pt x="312308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216058" y="6546139"/>
            <a:ext cx="661035" cy="196850"/>
          </a:xfrm>
          <a:custGeom>
            <a:avLst/>
            <a:gdLst/>
            <a:ahLst/>
            <a:cxnLst/>
            <a:rect l="l" t="t" r="r" b="b"/>
            <a:pathLst>
              <a:path w="661034" h="196850">
                <a:moveTo>
                  <a:pt x="0" y="196827"/>
                </a:moveTo>
                <a:lnTo>
                  <a:pt x="660608" y="196827"/>
                </a:lnTo>
                <a:lnTo>
                  <a:pt x="660608" y="0"/>
                </a:lnTo>
                <a:lnTo>
                  <a:pt x="0" y="0"/>
                </a:lnTo>
                <a:lnTo>
                  <a:pt x="0" y="196827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81995" y="7070245"/>
            <a:ext cx="237490" cy="284480"/>
          </a:xfrm>
          <a:custGeom>
            <a:avLst/>
            <a:gdLst/>
            <a:ahLst/>
            <a:cxnLst/>
            <a:rect l="l" t="t" r="r" b="b"/>
            <a:pathLst>
              <a:path w="237490" h="284479">
                <a:moveTo>
                  <a:pt x="164995" y="114675"/>
                </a:moveTo>
                <a:lnTo>
                  <a:pt x="72151" y="114675"/>
                </a:lnTo>
                <a:lnTo>
                  <a:pt x="72151" y="283956"/>
                </a:lnTo>
                <a:lnTo>
                  <a:pt x="164995" y="283956"/>
                </a:lnTo>
                <a:lnTo>
                  <a:pt x="164995" y="114675"/>
                </a:lnTo>
                <a:close/>
              </a:path>
              <a:path w="237490" h="284479">
                <a:moveTo>
                  <a:pt x="118573" y="0"/>
                </a:moveTo>
                <a:lnTo>
                  <a:pt x="0" y="114675"/>
                </a:lnTo>
                <a:lnTo>
                  <a:pt x="237147" y="114675"/>
                </a:lnTo>
                <a:lnTo>
                  <a:pt x="118573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55963" y="7250748"/>
            <a:ext cx="394335" cy="104139"/>
          </a:xfrm>
          <a:custGeom>
            <a:avLst/>
            <a:gdLst/>
            <a:ahLst/>
            <a:cxnLst/>
            <a:rect l="l" t="t" r="r" b="b"/>
            <a:pathLst>
              <a:path w="394334" h="104140">
                <a:moveTo>
                  <a:pt x="0" y="103985"/>
                </a:moveTo>
                <a:lnTo>
                  <a:pt x="394266" y="103985"/>
                </a:lnTo>
                <a:lnTo>
                  <a:pt x="394266" y="0"/>
                </a:lnTo>
                <a:lnTo>
                  <a:pt x="0" y="0"/>
                </a:lnTo>
                <a:lnTo>
                  <a:pt x="0" y="103985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353893" y="6003176"/>
            <a:ext cx="237490" cy="284480"/>
          </a:xfrm>
          <a:custGeom>
            <a:avLst/>
            <a:gdLst/>
            <a:ahLst/>
            <a:cxnLst/>
            <a:rect l="l" t="t" r="r" b="b"/>
            <a:pathLst>
              <a:path w="237490" h="284479">
                <a:moveTo>
                  <a:pt x="164995" y="114675"/>
                </a:moveTo>
                <a:lnTo>
                  <a:pt x="72151" y="114675"/>
                </a:lnTo>
                <a:lnTo>
                  <a:pt x="72151" y="283956"/>
                </a:lnTo>
                <a:lnTo>
                  <a:pt x="164995" y="283956"/>
                </a:lnTo>
                <a:lnTo>
                  <a:pt x="164995" y="114675"/>
                </a:lnTo>
                <a:close/>
              </a:path>
              <a:path w="237490" h="284479">
                <a:moveTo>
                  <a:pt x="118573" y="0"/>
                </a:moveTo>
                <a:lnTo>
                  <a:pt x="0" y="114675"/>
                </a:lnTo>
                <a:lnTo>
                  <a:pt x="237147" y="114675"/>
                </a:lnTo>
                <a:lnTo>
                  <a:pt x="118573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27861" y="6183679"/>
            <a:ext cx="389255" cy="104139"/>
          </a:xfrm>
          <a:custGeom>
            <a:avLst/>
            <a:gdLst/>
            <a:ahLst/>
            <a:cxnLst/>
            <a:rect l="l" t="t" r="r" b="b"/>
            <a:pathLst>
              <a:path w="389254" h="104139">
                <a:moveTo>
                  <a:pt x="0" y="103986"/>
                </a:moveTo>
                <a:lnTo>
                  <a:pt x="389106" y="103986"/>
                </a:lnTo>
                <a:lnTo>
                  <a:pt x="389106" y="0"/>
                </a:lnTo>
                <a:lnTo>
                  <a:pt x="0" y="0"/>
                </a:lnTo>
                <a:lnTo>
                  <a:pt x="0" y="103986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36292" y="4914050"/>
            <a:ext cx="237490" cy="284480"/>
          </a:xfrm>
          <a:custGeom>
            <a:avLst/>
            <a:gdLst/>
            <a:ahLst/>
            <a:cxnLst/>
            <a:rect l="l" t="t" r="r" b="b"/>
            <a:pathLst>
              <a:path w="237489" h="284479">
                <a:moveTo>
                  <a:pt x="164994" y="114675"/>
                </a:moveTo>
                <a:lnTo>
                  <a:pt x="72151" y="114675"/>
                </a:lnTo>
                <a:lnTo>
                  <a:pt x="72151" y="283956"/>
                </a:lnTo>
                <a:lnTo>
                  <a:pt x="164994" y="283956"/>
                </a:lnTo>
                <a:lnTo>
                  <a:pt x="164994" y="114675"/>
                </a:lnTo>
                <a:close/>
              </a:path>
              <a:path w="237489" h="284479">
                <a:moveTo>
                  <a:pt x="118573" y="0"/>
                </a:moveTo>
                <a:lnTo>
                  <a:pt x="0" y="114675"/>
                </a:lnTo>
                <a:lnTo>
                  <a:pt x="237147" y="114675"/>
                </a:lnTo>
                <a:lnTo>
                  <a:pt x="118573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410259" y="5094552"/>
            <a:ext cx="403225" cy="104139"/>
          </a:xfrm>
          <a:custGeom>
            <a:avLst/>
            <a:gdLst/>
            <a:ahLst/>
            <a:cxnLst/>
            <a:rect l="l" t="t" r="r" b="b"/>
            <a:pathLst>
              <a:path w="403225" h="104139">
                <a:moveTo>
                  <a:pt x="0" y="103985"/>
                </a:moveTo>
                <a:lnTo>
                  <a:pt x="402932" y="103985"/>
                </a:lnTo>
                <a:lnTo>
                  <a:pt x="402932" y="0"/>
                </a:lnTo>
                <a:lnTo>
                  <a:pt x="0" y="0"/>
                </a:lnTo>
                <a:lnTo>
                  <a:pt x="0" y="103985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432504" y="3826577"/>
            <a:ext cx="237490" cy="284480"/>
          </a:xfrm>
          <a:custGeom>
            <a:avLst/>
            <a:gdLst/>
            <a:ahLst/>
            <a:cxnLst/>
            <a:rect l="l" t="t" r="r" b="b"/>
            <a:pathLst>
              <a:path w="237489" h="284479">
                <a:moveTo>
                  <a:pt x="164995" y="114675"/>
                </a:moveTo>
                <a:lnTo>
                  <a:pt x="72151" y="114675"/>
                </a:lnTo>
                <a:lnTo>
                  <a:pt x="72151" y="283956"/>
                </a:lnTo>
                <a:lnTo>
                  <a:pt x="164995" y="283956"/>
                </a:lnTo>
                <a:lnTo>
                  <a:pt x="164995" y="114675"/>
                </a:lnTo>
                <a:close/>
              </a:path>
              <a:path w="237489" h="284479">
                <a:moveTo>
                  <a:pt x="118573" y="0"/>
                </a:moveTo>
                <a:lnTo>
                  <a:pt x="0" y="114675"/>
                </a:lnTo>
                <a:lnTo>
                  <a:pt x="237147" y="114675"/>
                </a:lnTo>
                <a:lnTo>
                  <a:pt x="118573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06471" y="4007080"/>
            <a:ext cx="383540" cy="104139"/>
          </a:xfrm>
          <a:custGeom>
            <a:avLst/>
            <a:gdLst/>
            <a:ahLst/>
            <a:cxnLst/>
            <a:rect l="l" t="t" r="r" b="b"/>
            <a:pathLst>
              <a:path w="383539" h="104139">
                <a:moveTo>
                  <a:pt x="0" y="103985"/>
                </a:moveTo>
                <a:lnTo>
                  <a:pt x="383108" y="103985"/>
                </a:lnTo>
                <a:lnTo>
                  <a:pt x="383108" y="0"/>
                </a:lnTo>
                <a:lnTo>
                  <a:pt x="0" y="0"/>
                </a:lnTo>
                <a:lnTo>
                  <a:pt x="0" y="103985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43025" y="2752727"/>
            <a:ext cx="237490" cy="284480"/>
          </a:xfrm>
          <a:custGeom>
            <a:avLst/>
            <a:gdLst/>
            <a:ahLst/>
            <a:cxnLst/>
            <a:rect l="l" t="t" r="r" b="b"/>
            <a:pathLst>
              <a:path w="237489" h="284480">
                <a:moveTo>
                  <a:pt x="164995" y="114675"/>
                </a:moveTo>
                <a:lnTo>
                  <a:pt x="72151" y="114675"/>
                </a:lnTo>
                <a:lnTo>
                  <a:pt x="72151" y="283955"/>
                </a:lnTo>
                <a:lnTo>
                  <a:pt x="164995" y="283955"/>
                </a:lnTo>
                <a:lnTo>
                  <a:pt x="164995" y="114675"/>
                </a:lnTo>
                <a:close/>
              </a:path>
              <a:path w="237489" h="284480">
                <a:moveTo>
                  <a:pt x="118573" y="0"/>
                </a:moveTo>
                <a:lnTo>
                  <a:pt x="0" y="114675"/>
                </a:lnTo>
                <a:lnTo>
                  <a:pt x="237147" y="114675"/>
                </a:lnTo>
                <a:lnTo>
                  <a:pt x="118573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16993" y="2933230"/>
            <a:ext cx="378460" cy="104139"/>
          </a:xfrm>
          <a:custGeom>
            <a:avLst/>
            <a:gdLst/>
            <a:ahLst/>
            <a:cxnLst/>
            <a:rect l="l" t="t" r="r" b="b"/>
            <a:pathLst>
              <a:path w="378460" h="104139">
                <a:moveTo>
                  <a:pt x="0" y="103985"/>
                </a:moveTo>
                <a:lnTo>
                  <a:pt x="378458" y="103985"/>
                </a:lnTo>
                <a:lnTo>
                  <a:pt x="378458" y="0"/>
                </a:lnTo>
                <a:lnTo>
                  <a:pt x="0" y="0"/>
                </a:lnTo>
                <a:lnTo>
                  <a:pt x="0" y="103985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581784" y="1703432"/>
            <a:ext cx="2754690" cy="11168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855479" y="1829414"/>
            <a:ext cx="2399665" cy="76136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15265" rIns="0" bIns="0" rtlCol="0">
            <a:spAutoFit/>
          </a:bodyPr>
          <a:lstStyle/>
          <a:p>
            <a:pPr marL="459105">
              <a:lnSpc>
                <a:spcPct val="100000"/>
              </a:lnSpc>
              <a:spcBef>
                <a:spcPts val="1695"/>
              </a:spcBef>
            </a:pPr>
            <a:r>
              <a:rPr sz="2200" spc="35" dirty="0">
                <a:latin typeface="Arial"/>
                <a:cs typeface="Arial"/>
              </a:rPr>
              <a:t>Planowanie</a:t>
            </a:r>
            <a:endParaRPr sz="22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621758" y="2759573"/>
            <a:ext cx="2754690" cy="11168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895451" y="2885554"/>
            <a:ext cx="2399665" cy="76136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13360" rIns="0" bIns="0" rtlCol="0">
            <a:spAutoFit/>
          </a:bodyPr>
          <a:lstStyle/>
          <a:p>
            <a:pPr marL="727075">
              <a:lnSpc>
                <a:spcPct val="100000"/>
              </a:lnSpc>
              <a:spcBef>
                <a:spcPts val="1680"/>
              </a:spcBef>
            </a:pPr>
            <a:r>
              <a:rPr sz="2200" spc="15" dirty="0">
                <a:latin typeface="Arial"/>
                <a:cs typeface="Arial"/>
              </a:rPr>
              <a:t>Analiza</a:t>
            </a:r>
            <a:endParaRPr sz="22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615884" y="3815714"/>
            <a:ext cx="2754690" cy="11168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889579" y="3941695"/>
            <a:ext cx="2399665" cy="76136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10820" rIns="0" bIns="0" rtlCol="0">
            <a:spAutoFit/>
          </a:bodyPr>
          <a:lstStyle/>
          <a:p>
            <a:pPr marL="278765">
              <a:lnSpc>
                <a:spcPct val="100000"/>
              </a:lnSpc>
              <a:spcBef>
                <a:spcPts val="1660"/>
              </a:spcBef>
            </a:pPr>
            <a:r>
              <a:rPr sz="2200" spc="45" dirty="0">
                <a:latin typeface="Arial"/>
                <a:cs typeface="Arial"/>
              </a:rPr>
              <a:t>Projektowanie</a:t>
            </a:r>
            <a:endParaRPr sz="22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539497" y="4889448"/>
            <a:ext cx="2754690" cy="11168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813192" y="5015430"/>
            <a:ext cx="2399665" cy="76136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16535" rIns="0" bIns="0" rtlCol="0">
            <a:spAutoFit/>
          </a:bodyPr>
          <a:lstStyle/>
          <a:p>
            <a:pPr marL="244475">
              <a:lnSpc>
                <a:spcPct val="100000"/>
              </a:lnSpc>
              <a:spcBef>
                <a:spcPts val="1705"/>
              </a:spcBef>
            </a:pPr>
            <a:r>
              <a:rPr sz="2200" spc="45" dirty="0">
                <a:latin typeface="Arial"/>
                <a:cs typeface="Arial"/>
              </a:rPr>
              <a:t>Implementacja</a:t>
            </a:r>
            <a:endParaRPr sz="22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543272" y="5963184"/>
            <a:ext cx="2754690" cy="11168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816967" y="6089164"/>
            <a:ext cx="2399665" cy="76136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09550" rIns="0" bIns="0" rtlCol="0">
            <a:spAutoFit/>
          </a:bodyPr>
          <a:lstStyle/>
          <a:p>
            <a:pPr marL="472440">
              <a:lnSpc>
                <a:spcPct val="100000"/>
              </a:lnSpc>
              <a:spcBef>
                <a:spcPts val="1650"/>
              </a:spcBef>
            </a:pPr>
            <a:r>
              <a:rPr sz="2200" spc="15" dirty="0">
                <a:latin typeface="Arial"/>
                <a:cs typeface="Arial"/>
              </a:rPr>
              <a:t>Testowanie</a:t>
            </a:r>
            <a:endParaRPr sz="22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476534" y="7036918"/>
            <a:ext cx="2754690" cy="11168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750229" y="7162899"/>
            <a:ext cx="2399665" cy="76136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15900" rIns="0" bIns="0" rtlCol="0">
            <a:spAutoFit/>
          </a:bodyPr>
          <a:lstStyle/>
          <a:p>
            <a:pPr marL="466090">
              <a:lnSpc>
                <a:spcPct val="100000"/>
              </a:lnSpc>
              <a:spcBef>
                <a:spcPts val="1700"/>
              </a:spcBef>
            </a:pPr>
            <a:r>
              <a:rPr sz="2200" spc="35" dirty="0">
                <a:latin typeface="Arial"/>
                <a:cs typeface="Arial"/>
              </a:rPr>
              <a:t>Utrzymanie</a:t>
            </a:r>
            <a:endParaRPr sz="2200">
              <a:latin typeface="Arial"/>
              <a:cs typeface="Arial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8</a:t>
            </a:fld>
            <a:endParaRPr spc="-5" dirty="0"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5283200" y="660400"/>
            <a:ext cx="243713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0" dirty="0"/>
              <a:t>W</a:t>
            </a:r>
            <a:r>
              <a:rPr spc="15" dirty="0"/>
              <a:t>aterfall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04954" y="4509730"/>
            <a:ext cx="562610" cy="556895"/>
          </a:xfrm>
          <a:custGeom>
            <a:avLst/>
            <a:gdLst/>
            <a:ahLst/>
            <a:cxnLst/>
            <a:rect l="l" t="t" r="r" b="b"/>
            <a:pathLst>
              <a:path w="562609" h="556895">
                <a:moveTo>
                  <a:pt x="415392" y="0"/>
                </a:moveTo>
                <a:lnTo>
                  <a:pt x="0" y="407417"/>
                </a:lnTo>
                <a:lnTo>
                  <a:pt x="146591" y="556878"/>
                </a:lnTo>
                <a:lnTo>
                  <a:pt x="561985" y="149461"/>
                </a:lnTo>
                <a:lnTo>
                  <a:pt x="415392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293081" y="4525190"/>
            <a:ext cx="586105" cy="526415"/>
          </a:xfrm>
          <a:custGeom>
            <a:avLst/>
            <a:gdLst/>
            <a:ahLst/>
            <a:cxnLst/>
            <a:rect l="l" t="t" r="r" b="b"/>
            <a:pathLst>
              <a:path w="586104" h="526414">
                <a:moveTo>
                  <a:pt x="130281" y="0"/>
                </a:moveTo>
                <a:lnTo>
                  <a:pt x="0" y="163873"/>
                </a:lnTo>
                <a:lnTo>
                  <a:pt x="455448" y="525959"/>
                </a:lnTo>
                <a:lnTo>
                  <a:pt x="585730" y="362085"/>
                </a:lnTo>
                <a:lnTo>
                  <a:pt x="130281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62020" y="3986528"/>
            <a:ext cx="2848381" cy="2624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696200" y="3162300"/>
            <a:ext cx="864235" cy="155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00" b="1" spc="-254" dirty="0">
                <a:solidFill>
                  <a:srgbClr val="929292"/>
                </a:solidFill>
                <a:latin typeface="Arial"/>
                <a:cs typeface="Arial"/>
              </a:rPr>
              <a:t>?</a:t>
            </a:r>
            <a:r>
              <a:rPr sz="4600" b="1" dirty="0">
                <a:solidFill>
                  <a:srgbClr val="929292"/>
                </a:solidFill>
                <a:latin typeface="Arial"/>
                <a:cs typeface="Arial"/>
              </a:rPr>
              <a:t> </a:t>
            </a:r>
            <a:r>
              <a:rPr sz="5100" b="1" spc="-284" baseline="-34313" dirty="0">
                <a:solidFill>
                  <a:srgbClr val="929292"/>
                </a:solidFill>
                <a:latin typeface="Arial"/>
                <a:cs typeface="Arial"/>
              </a:rPr>
              <a:t>?</a:t>
            </a:r>
            <a:endParaRPr sz="5100" baseline="-34313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279"/>
              </a:spcBef>
            </a:pPr>
            <a:r>
              <a:rPr sz="2700" b="1" spc="-150" dirty="0">
                <a:solidFill>
                  <a:srgbClr val="929292"/>
                </a:solidFill>
                <a:latin typeface="Arial"/>
                <a:cs typeface="Arial"/>
              </a:rPr>
              <a:t>?</a:t>
            </a:r>
            <a:endParaRPr sz="27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80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6807200" y="3302000"/>
            <a:ext cx="604520" cy="822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>
              <a:lnSpc>
                <a:spcPts val="2780"/>
              </a:lnSpc>
              <a:spcBef>
                <a:spcPts val="100"/>
              </a:spcBef>
            </a:pPr>
            <a:r>
              <a:rPr sz="2800" b="1" spc="-155" dirty="0">
                <a:solidFill>
                  <a:srgbClr val="929292"/>
                </a:solidFill>
                <a:latin typeface="Arial"/>
                <a:cs typeface="Arial"/>
              </a:rPr>
              <a:t>?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ts val="3500"/>
              </a:lnSpc>
            </a:pPr>
            <a:r>
              <a:rPr sz="3400" b="1" spc="-190" dirty="0">
                <a:solidFill>
                  <a:srgbClr val="929292"/>
                </a:solidFill>
                <a:latin typeface="Arial"/>
                <a:cs typeface="Arial"/>
              </a:rPr>
              <a:t>?</a:t>
            </a:r>
            <a:endParaRPr sz="34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676900" y="660400"/>
            <a:ext cx="165544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Sprint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37000" y="7175500"/>
            <a:ext cx="514223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62000">
              <a:lnSpc>
                <a:spcPct val="100000"/>
              </a:lnSpc>
              <a:spcBef>
                <a:spcPts val="100"/>
              </a:spcBef>
            </a:pPr>
            <a:r>
              <a:rPr sz="2500" b="1" spc="-5" dirty="0">
                <a:latin typeface="Arial"/>
                <a:cs typeface="Arial"/>
              </a:rPr>
              <a:t>Potencjalny </a:t>
            </a:r>
            <a:r>
              <a:rPr sz="2500" b="1" dirty="0">
                <a:latin typeface="Arial"/>
                <a:cs typeface="Arial"/>
              </a:rPr>
              <a:t>do </a:t>
            </a:r>
            <a:r>
              <a:rPr sz="2500" b="1" spc="-5" dirty="0">
                <a:latin typeface="Arial"/>
                <a:cs typeface="Arial"/>
              </a:rPr>
              <a:t>wydania  </a:t>
            </a:r>
            <a:r>
              <a:rPr sz="2500" b="1" spc="-15" dirty="0">
                <a:latin typeface="Arial"/>
                <a:cs typeface="Arial"/>
              </a:rPr>
              <a:t>przyrost „skończonego”</a:t>
            </a:r>
            <a:r>
              <a:rPr sz="2500" b="1" spc="35" dirty="0">
                <a:latin typeface="Arial"/>
                <a:cs typeface="Arial"/>
              </a:rPr>
              <a:t> </a:t>
            </a:r>
            <a:r>
              <a:rPr sz="2500" b="1" spc="-10" dirty="0">
                <a:latin typeface="Arial"/>
                <a:cs typeface="Arial"/>
              </a:rPr>
              <a:t>produktu</a:t>
            </a:r>
            <a:endParaRPr sz="25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27202" y="3139765"/>
            <a:ext cx="3350699" cy="18329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2803" y="3469965"/>
            <a:ext cx="2639499" cy="11217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6898" y="4308547"/>
            <a:ext cx="3350699" cy="28980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82498" y="4638747"/>
            <a:ext cx="2639499" cy="21868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676900" y="660400"/>
            <a:ext cx="165544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Sprint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81</a:t>
            </a:fld>
            <a:endParaRPr spc="-5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63245" y="6044359"/>
            <a:ext cx="7078345" cy="412115"/>
          </a:xfrm>
          <a:custGeom>
            <a:avLst/>
            <a:gdLst/>
            <a:ahLst/>
            <a:cxnLst/>
            <a:rect l="l" t="t" r="r" b="b"/>
            <a:pathLst>
              <a:path w="7078345" h="412114">
                <a:moveTo>
                  <a:pt x="6459498" y="0"/>
                </a:moveTo>
                <a:lnTo>
                  <a:pt x="6459498" y="159257"/>
                </a:lnTo>
                <a:lnTo>
                  <a:pt x="0" y="159257"/>
                </a:lnTo>
                <a:lnTo>
                  <a:pt x="0" y="252475"/>
                </a:lnTo>
                <a:lnTo>
                  <a:pt x="6459498" y="252475"/>
                </a:lnTo>
                <a:lnTo>
                  <a:pt x="6459498" y="411732"/>
                </a:lnTo>
                <a:lnTo>
                  <a:pt x="7078309" y="205866"/>
                </a:lnTo>
                <a:lnTo>
                  <a:pt x="6459498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963908" y="5024708"/>
            <a:ext cx="1270000" cy="1270000"/>
          </a:xfrm>
          <a:prstGeom prst="rect">
            <a:avLst/>
          </a:prstGeom>
          <a:solidFill>
            <a:srgbClr val="929292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31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200" spc="-25" dirty="0">
                <a:solidFill>
                  <a:srgbClr val="FFFFFF"/>
                </a:solidFill>
                <a:latin typeface="Arial"/>
                <a:cs typeface="Arial"/>
              </a:rPr>
              <a:t>S1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61508" y="5024708"/>
            <a:ext cx="1270000" cy="1270000"/>
          </a:xfrm>
          <a:prstGeom prst="rect">
            <a:avLst/>
          </a:prstGeom>
          <a:solidFill>
            <a:srgbClr val="929292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3150">
              <a:latin typeface="Times New Roman"/>
              <a:cs typeface="Times New Roman"/>
            </a:endParaRPr>
          </a:p>
          <a:p>
            <a:pPr marL="1270" algn="ctr">
              <a:lnSpc>
                <a:spcPct val="100000"/>
              </a:lnSpc>
            </a:pPr>
            <a:r>
              <a:rPr sz="2200" spc="-25" dirty="0">
                <a:solidFill>
                  <a:srgbClr val="FFFFFF"/>
                </a:solidFill>
                <a:latin typeface="Arial"/>
                <a:cs typeface="Arial"/>
              </a:rPr>
              <a:t>S2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59107" y="5024708"/>
            <a:ext cx="1270000" cy="1270000"/>
          </a:xfrm>
          <a:prstGeom prst="rect">
            <a:avLst/>
          </a:prstGeom>
          <a:solidFill>
            <a:srgbClr val="929292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3150">
              <a:latin typeface="Times New Roman"/>
              <a:cs typeface="Times New Roman"/>
            </a:endParaRPr>
          </a:p>
          <a:p>
            <a:pPr marL="6350" algn="ctr">
              <a:lnSpc>
                <a:spcPct val="100000"/>
              </a:lnSpc>
            </a:pPr>
            <a:r>
              <a:rPr sz="2200" spc="-25" dirty="0">
                <a:solidFill>
                  <a:srgbClr val="FFFFFF"/>
                </a:solidFill>
                <a:latin typeface="Arial"/>
                <a:cs typeface="Arial"/>
              </a:rPr>
              <a:t>S3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56707" y="5024708"/>
            <a:ext cx="1270000" cy="1270000"/>
          </a:xfrm>
          <a:prstGeom prst="rect">
            <a:avLst/>
          </a:prstGeom>
          <a:solidFill>
            <a:srgbClr val="929292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3150">
              <a:latin typeface="Times New Roman"/>
              <a:cs typeface="Times New Roman"/>
            </a:endParaRPr>
          </a:p>
          <a:p>
            <a:pPr marL="12065" algn="ctr">
              <a:lnSpc>
                <a:spcPct val="100000"/>
              </a:lnSpc>
            </a:pPr>
            <a:r>
              <a:rPr sz="2200" spc="-25" dirty="0">
                <a:solidFill>
                  <a:srgbClr val="FFFFFF"/>
                </a:solidFill>
                <a:latin typeface="Arial"/>
                <a:cs typeface="Arial"/>
              </a:rPr>
              <a:t>S4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22139" y="5024708"/>
            <a:ext cx="340258" cy="1270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19738" y="5024708"/>
            <a:ext cx="340258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17338" y="5024708"/>
            <a:ext cx="340258" cy="1270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014938" y="5024708"/>
            <a:ext cx="340258" cy="1270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2369800" y="177800"/>
            <a:ext cx="37846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spc="-275" dirty="0">
                <a:solidFill>
                  <a:srgbClr val="2A2A2A"/>
                </a:solidFill>
              </a:rPr>
              <a:t>?</a:t>
            </a:r>
            <a:endParaRPr sz="5000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82</a:t>
            </a:fld>
            <a:endParaRPr spc="-5" dirty="0"/>
          </a:p>
        </p:txBody>
      </p:sp>
      <p:sp>
        <p:nvSpPr>
          <p:cNvPr id="13" name="object 13"/>
          <p:cNvSpPr txBox="1"/>
          <p:nvPr/>
        </p:nvSpPr>
        <p:spPr>
          <a:xfrm>
            <a:off x="5676900" y="660400"/>
            <a:ext cx="165544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-30" dirty="0">
                <a:latin typeface="Arial"/>
                <a:cs typeface="Arial"/>
              </a:rPr>
              <a:t>Sprint</a:t>
            </a:r>
            <a:endParaRPr sz="4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63245" y="6044359"/>
            <a:ext cx="7078345" cy="412115"/>
          </a:xfrm>
          <a:custGeom>
            <a:avLst/>
            <a:gdLst/>
            <a:ahLst/>
            <a:cxnLst/>
            <a:rect l="l" t="t" r="r" b="b"/>
            <a:pathLst>
              <a:path w="7078345" h="412114">
                <a:moveTo>
                  <a:pt x="6459498" y="0"/>
                </a:moveTo>
                <a:lnTo>
                  <a:pt x="6459498" y="159257"/>
                </a:lnTo>
                <a:lnTo>
                  <a:pt x="0" y="159257"/>
                </a:lnTo>
                <a:lnTo>
                  <a:pt x="0" y="252475"/>
                </a:lnTo>
                <a:lnTo>
                  <a:pt x="6459498" y="252475"/>
                </a:lnTo>
                <a:lnTo>
                  <a:pt x="6459498" y="411732"/>
                </a:lnTo>
                <a:lnTo>
                  <a:pt x="7078309" y="205866"/>
                </a:lnTo>
                <a:lnTo>
                  <a:pt x="6459498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963908" y="5024708"/>
          <a:ext cx="6431279" cy="127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0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0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0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70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3150">
                        <a:latin typeface="Times New Roman"/>
                        <a:cs typeface="Times New Roman"/>
                      </a:endParaRPr>
                    </a:p>
                    <a:p>
                      <a:pPr marR="5080" algn="ctr">
                        <a:lnSpc>
                          <a:spcPct val="100000"/>
                        </a:lnSpc>
                      </a:pPr>
                      <a:r>
                        <a:rPr sz="2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R w="28575">
                      <a:solidFill>
                        <a:srgbClr val="FFFFFF"/>
                      </a:solidFill>
                      <a:prstDash val="solid"/>
                    </a:ln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3150">
                        <a:latin typeface="Times New Roman"/>
                        <a:cs typeface="Times New Roman"/>
                      </a:endParaRPr>
                    </a:p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2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S2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31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S3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3150">
                        <a:latin typeface="Times New Roman"/>
                        <a:cs typeface="Times New Roman"/>
                      </a:endParaRPr>
                    </a:p>
                    <a:p>
                      <a:pPr marL="4445" algn="ctr">
                        <a:lnSpc>
                          <a:spcPct val="100000"/>
                        </a:lnSpc>
                      </a:pPr>
                      <a:r>
                        <a:rPr sz="2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S4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31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S5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28575">
                      <a:solidFill>
                        <a:srgbClr val="FFFFFF"/>
                      </a:solidFill>
                      <a:prstDash val="solid"/>
                    </a:lnL>
                    <a:solidFill>
                      <a:srgbClr val="9292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83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676900" y="660400"/>
            <a:ext cx="165544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Sprint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2871" y="2530348"/>
            <a:ext cx="11599545" cy="6420485"/>
          </a:xfrm>
          <a:custGeom>
            <a:avLst/>
            <a:gdLst/>
            <a:ahLst/>
            <a:cxnLst/>
            <a:rect l="l" t="t" r="r" b="b"/>
            <a:pathLst>
              <a:path w="11599545" h="6420484">
                <a:moveTo>
                  <a:pt x="0" y="0"/>
                </a:moveTo>
                <a:lnTo>
                  <a:pt x="11599057" y="0"/>
                </a:lnTo>
                <a:lnTo>
                  <a:pt x="11599057" y="6420104"/>
                </a:lnTo>
                <a:lnTo>
                  <a:pt x="0" y="6420104"/>
                </a:lnTo>
                <a:lnTo>
                  <a:pt x="0" y="0"/>
                </a:lnTo>
                <a:close/>
              </a:path>
            </a:pathLst>
          </a:custGeom>
          <a:ln w="507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9801" y="2791501"/>
            <a:ext cx="2733040" cy="4641850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000">
              <a:latin typeface="Times New Roman"/>
              <a:cs typeface="Times New Roman"/>
            </a:endParaRPr>
          </a:p>
          <a:p>
            <a:pPr marL="801370" marR="800100" indent="177800">
              <a:lnSpc>
                <a:spcPct val="102299"/>
              </a:lnSpc>
            </a:pPr>
            <a:r>
              <a:rPr sz="2200" spc="50" dirty="0">
                <a:solidFill>
                  <a:srgbClr val="FFFFFF"/>
                </a:solidFill>
                <a:latin typeface="Arial"/>
                <a:cs typeface="Arial"/>
              </a:rPr>
              <a:t>Sprint  </a:t>
            </a:r>
            <a:r>
              <a:rPr sz="2200" spc="35" dirty="0">
                <a:solidFill>
                  <a:srgbClr val="FFFFFF"/>
                </a:solidFill>
                <a:latin typeface="Arial"/>
                <a:cs typeface="Arial"/>
              </a:rPr>
              <a:t>Planning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26610" y="2788597"/>
            <a:ext cx="2733040" cy="4647565"/>
          </a:xfrm>
          <a:custGeom>
            <a:avLst/>
            <a:gdLst/>
            <a:ahLst/>
            <a:cxnLst/>
            <a:rect l="l" t="t" r="r" b="b"/>
            <a:pathLst>
              <a:path w="2733040" h="4647565">
                <a:moveTo>
                  <a:pt x="0" y="0"/>
                </a:moveTo>
                <a:lnTo>
                  <a:pt x="2733019" y="0"/>
                </a:lnTo>
                <a:lnTo>
                  <a:pt x="2733019" y="4647098"/>
                </a:lnTo>
                <a:lnTo>
                  <a:pt x="0" y="4647098"/>
                </a:lnTo>
                <a:lnTo>
                  <a:pt x="0" y="0"/>
                </a:lnTo>
                <a:close/>
              </a:path>
            </a:pathLst>
          </a:custGeom>
          <a:solidFill>
            <a:srgbClr val="9919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726610" y="4749800"/>
            <a:ext cx="2733040" cy="70358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946785" marR="939800" indent="1270" algn="ctr">
              <a:lnSpc>
                <a:spcPct val="102299"/>
              </a:lnSpc>
              <a:spcBef>
                <a:spcPts val="40"/>
              </a:spcBef>
            </a:pPr>
            <a:r>
              <a:rPr sz="2200" spc="20" dirty="0">
                <a:solidFill>
                  <a:srgbClr val="FFFFFF"/>
                </a:solidFill>
                <a:latin typeface="Arial"/>
                <a:cs typeface="Arial"/>
              </a:rPr>
              <a:t>Daily  </a:t>
            </a:r>
            <a:r>
              <a:rPr sz="2200" spc="45" dirty="0">
                <a:solidFill>
                  <a:srgbClr val="FFFFFF"/>
                </a:solidFill>
                <a:latin typeface="Arial"/>
                <a:cs typeface="Arial"/>
              </a:rPr>
              <a:t>Scrum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66119" y="2790980"/>
            <a:ext cx="2733040" cy="4642485"/>
          </a:xfrm>
          <a:prstGeom prst="rect">
            <a:avLst/>
          </a:prstGeom>
          <a:solidFill>
            <a:srgbClr val="0171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000">
              <a:latin typeface="Times New Roman"/>
              <a:cs typeface="Times New Roman"/>
            </a:endParaRPr>
          </a:p>
          <a:p>
            <a:pPr marL="901065" marR="886460" indent="76200">
              <a:lnSpc>
                <a:spcPct val="102299"/>
              </a:lnSpc>
              <a:spcBef>
                <a:spcPts val="5"/>
              </a:spcBef>
            </a:pPr>
            <a:r>
              <a:rPr sz="2200" spc="50" dirty="0">
                <a:solidFill>
                  <a:srgbClr val="FFFFFF"/>
                </a:solidFill>
                <a:latin typeface="Arial"/>
                <a:cs typeface="Arial"/>
              </a:rPr>
              <a:t>Sprint  </a:t>
            </a:r>
            <a:r>
              <a:rPr sz="2200" spc="25" dirty="0">
                <a:solidFill>
                  <a:srgbClr val="FFFFFF"/>
                </a:solidFill>
                <a:latin typeface="Arial"/>
                <a:cs typeface="Arial"/>
              </a:rPr>
              <a:t>Review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386599" y="2784205"/>
            <a:ext cx="2733040" cy="4656455"/>
          </a:xfrm>
          <a:prstGeom prst="rect">
            <a:avLst/>
          </a:prstGeom>
          <a:solidFill>
            <a:srgbClr val="1DB1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50">
              <a:latin typeface="Times New Roman"/>
              <a:cs typeface="Times New Roman"/>
            </a:endParaRPr>
          </a:p>
          <a:p>
            <a:pPr marL="467995" marR="465455" indent="508000">
              <a:lnSpc>
                <a:spcPct val="102299"/>
              </a:lnSpc>
            </a:pPr>
            <a:r>
              <a:rPr sz="2200" spc="50" dirty="0">
                <a:solidFill>
                  <a:srgbClr val="FFFFFF"/>
                </a:solidFill>
                <a:latin typeface="Arial"/>
                <a:cs typeface="Arial"/>
              </a:rPr>
              <a:t>Sprint  </a:t>
            </a:r>
            <a:r>
              <a:rPr sz="2200" spc="30" dirty="0">
                <a:solidFill>
                  <a:srgbClr val="FFFFFF"/>
                </a:solidFill>
                <a:latin typeface="Arial"/>
                <a:cs typeface="Arial"/>
              </a:rPr>
              <a:t>Ret</a:t>
            </a:r>
            <a:r>
              <a:rPr sz="2200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200" spc="60" dirty="0">
                <a:solidFill>
                  <a:srgbClr val="FFFFFF"/>
                </a:solidFill>
                <a:latin typeface="Arial"/>
                <a:cs typeface="Arial"/>
              </a:rPr>
              <a:t>ospective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29051" y="4086889"/>
            <a:ext cx="2528138" cy="20505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67151" y="4124989"/>
            <a:ext cx="2452370" cy="1974850"/>
          </a:xfrm>
          <a:custGeom>
            <a:avLst/>
            <a:gdLst/>
            <a:ahLst/>
            <a:cxnLst/>
            <a:rect l="l" t="t" r="r" b="b"/>
            <a:pathLst>
              <a:path w="2452370" h="1974850">
                <a:moveTo>
                  <a:pt x="597752" y="977999"/>
                </a:moveTo>
                <a:lnTo>
                  <a:pt x="233122" y="977999"/>
                </a:lnTo>
                <a:lnTo>
                  <a:pt x="233122" y="987253"/>
                </a:lnTo>
                <a:lnTo>
                  <a:pt x="234260" y="1035082"/>
                </a:lnTo>
                <a:lnTo>
                  <a:pt x="237640" y="1082323"/>
                </a:lnTo>
                <a:lnTo>
                  <a:pt x="243210" y="1128924"/>
                </a:lnTo>
                <a:lnTo>
                  <a:pt x="250918" y="1174834"/>
                </a:lnTo>
                <a:lnTo>
                  <a:pt x="260713" y="1220001"/>
                </a:lnTo>
                <a:lnTo>
                  <a:pt x="272543" y="1264373"/>
                </a:lnTo>
                <a:lnTo>
                  <a:pt x="286356" y="1307899"/>
                </a:lnTo>
                <a:lnTo>
                  <a:pt x="302101" y="1350527"/>
                </a:lnTo>
                <a:lnTo>
                  <a:pt x="319726" y="1392204"/>
                </a:lnTo>
                <a:lnTo>
                  <a:pt x="339179" y="1432881"/>
                </a:lnTo>
                <a:lnTo>
                  <a:pt x="360409" y="1472504"/>
                </a:lnTo>
                <a:lnTo>
                  <a:pt x="383364" y="1511023"/>
                </a:lnTo>
                <a:lnTo>
                  <a:pt x="407992" y="1548384"/>
                </a:lnTo>
                <a:lnTo>
                  <a:pt x="434242" y="1584538"/>
                </a:lnTo>
                <a:lnTo>
                  <a:pt x="462061" y="1619432"/>
                </a:lnTo>
                <a:lnTo>
                  <a:pt x="491399" y="1653015"/>
                </a:lnTo>
                <a:lnTo>
                  <a:pt x="522203" y="1685234"/>
                </a:lnTo>
                <a:lnTo>
                  <a:pt x="554423" y="1716038"/>
                </a:lnTo>
                <a:lnTo>
                  <a:pt x="588005" y="1745376"/>
                </a:lnTo>
                <a:lnTo>
                  <a:pt x="622899" y="1773195"/>
                </a:lnTo>
                <a:lnTo>
                  <a:pt x="659053" y="1799445"/>
                </a:lnTo>
                <a:lnTo>
                  <a:pt x="696415" y="1824073"/>
                </a:lnTo>
                <a:lnTo>
                  <a:pt x="734933" y="1847028"/>
                </a:lnTo>
                <a:lnTo>
                  <a:pt x="774557" y="1868258"/>
                </a:lnTo>
                <a:lnTo>
                  <a:pt x="815233" y="1887711"/>
                </a:lnTo>
                <a:lnTo>
                  <a:pt x="856911" y="1905336"/>
                </a:lnTo>
                <a:lnTo>
                  <a:pt x="899538" y="1921081"/>
                </a:lnTo>
                <a:lnTo>
                  <a:pt x="943064" y="1934894"/>
                </a:lnTo>
                <a:lnTo>
                  <a:pt x="987436" y="1946724"/>
                </a:lnTo>
                <a:lnTo>
                  <a:pt x="1032603" y="1956519"/>
                </a:lnTo>
                <a:lnTo>
                  <a:pt x="1078513" y="1964227"/>
                </a:lnTo>
                <a:lnTo>
                  <a:pt x="1125114" y="1969797"/>
                </a:lnTo>
                <a:lnTo>
                  <a:pt x="1172355" y="1973177"/>
                </a:lnTo>
                <a:lnTo>
                  <a:pt x="1220184" y="1974315"/>
                </a:lnTo>
                <a:lnTo>
                  <a:pt x="1272777" y="1972939"/>
                </a:lnTo>
                <a:lnTo>
                  <a:pt x="1324652" y="1968855"/>
                </a:lnTo>
                <a:lnTo>
                  <a:pt x="1375741" y="1962134"/>
                </a:lnTo>
                <a:lnTo>
                  <a:pt x="1425974" y="1952843"/>
                </a:lnTo>
                <a:lnTo>
                  <a:pt x="1475283" y="1941052"/>
                </a:lnTo>
                <a:lnTo>
                  <a:pt x="1523599" y="1926828"/>
                </a:lnTo>
                <a:lnTo>
                  <a:pt x="1570852" y="1910241"/>
                </a:lnTo>
                <a:lnTo>
                  <a:pt x="1616975" y="1891359"/>
                </a:lnTo>
                <a:lnTo>
                  <a:pt x="1661898" y="1870251"/>
                </a:lnTo>
                <a:lnTo>
                  <a:pt x="1705553" y="1846986"/>
                </a:lnTo>
                <a:lnTo>
                  <a:pt x="1747871" y="1821631"/>
                </a:lnTo>
                <a:lnTo>
                  <a:pt x="1788782" y="1794257"/>
                </a:lnTo>
                <a:lnTo>
                  <a:pt x="1828219" y="1764931"/>
                </a:lnTo>
                <a:lnTo>
                  <a:pt x="1866112" y="1733722"/>
                </a:lnTo>
                <a:lnTo>
                  <a:pt x="1902392" y="1700700"/>
                </a:lnTo>
                <a:lnTo>
                  <a:pt x="1834370" y="1609686"/>
                </a:lnTo>
                <a:lnTo>
                  <a:pt x="1220184" y="1609686"/>
                </a:lnTo>
                <a:lnTo>
                  <a:pt x="1171533" y="1607814"/>
                </a:lnTo>
                <a:lnTo>
                  <a:pt x="1123907" y="1602290"/>
                </a:lnTo>
                <a:lnTo>
                  <a:pt x="1077446" y="1593251"/>
                </a:lnTo>
                <a:lnTo>
                  <a:pt x="1032286" y="1580836"/>
                </a:lnTo>
                <a:lnTo>
                  <a:pt x="988567" y="1565184"/>
                </a:lnTo>
                <a:lnTo>
                  <a:pt x="946426" y="1546433"/>
                </a:lnTo>
                <a:lnTo>
                  <a:pt x="906002" y="1524720"/>
                </a:lnTo>
                <a:lnTo>
                  <a:pt x="867433" y="1500185"/>
                </a:lnTo>
                <a:lnTo>
                  <a:pt x="830857" y="1472965"/>
                </a:lnTo>
                <a:lnTo>
                  <a:pt x="796413" y="1443198"/>
                </a:lnTo>
                <a:lnTo>
                  <a:pt x="764239" y="1411024"/>
                </a:lnTo>
                <a:lnTo>
                  <a:pt x="734472" y="1376580"/>
                </a:lnTo>
                <a:lnTo>
                  <a:pt x="707253" y="1340004"/>
                </a:lnTo>
                <a:lnTo>
                  <a:pt x="682717" y="1301435"/>
                </a:lnTo>
                <a:lnTo>
                  <a:pt x="661005" y="1261011"/>
                </a:lnTo>
                <a:lnTo>
                  <a:pt x="642253" y="1218870"/>
                </a:lnTo>
                <a:lnTo>
                  <a:pt x="626601" y="1175151"/>
                </a:lnTo>
                <a:lnTo>
                  <a:pt x="614187" y="1129991"/>
                </a:lnTo>
                <a:lnTo>
                  <a:pt x="605148" y="1083529"/>
                </a:lnTo>
                <a:lnTo>
                  <a:pt x="599624" y="1035904"/>
                </a:lnTo>
                <a:lnTo>
                  <a:pt x="597752" y="987253"/>
                </a:lnTo>
                <a:lnTo>
                  <a:pt x="597752" y="977999"/>
                </a:lnTo>
                <a:close/>
              </a:path>
              <a:path w="2452370" h="1974850">
                <a:moveTo>
                  <a:pt x="1681610" y="1405294"/>
                </a:moveTo>
                <a:lnTo>
                  <a:pt x="1649314" y="1438366"/>
                </a:lnTo>
                <a:lnTo>
                  <a:pt x="1614650" y="1468972"/>
                </a:lnTo>
                <a:lnTo>
                  <a:pt x="1577762" y="1496968"/>
                </a:lnTo>
                <a:lnTo>
                  <a:pt x="1538799" y="1522210"/>
                </a:lnTo>
                <a:lnTo>
                  <a:pt x="1497905" y="1544554"/>
                </a:lnTo>
                <a:lnTo>
                  <a:pt x="1455227" y="1563855"/>
                </a:lnTo>
                <a:lnTo>
                  <a:pt x="1410911" y="1579970"/>
                </a:lnTo>
                <a:lnTo>
                  <a:pt x="1365102" y="1592755"/>
                </a:lnTo>
                <a:lnTo>
                  <a:pt x="1317948" y="1602065"/>
                </a:lnTo>
                <a:lnTo>
                  <a:pt x="1269593" y="1607757"/>
                </a:lnTo>
                <a:lnTo>
                  <a:pt x="1220184" y="1609686"/>
                </a:lnTo>
                <a:lnTo>
                  <a:pt x="1834370" y="1609686"/>
                </a:lnTo>
                <a:lnTo>
                  <a:pt x="1681610" y="1405294"/>
                </a:lnTo>
                <a:close/>
              </a:path>
              <a:path w="2452370" h="1974850">
                <a:moveTo>
                  <a:pt x="2451938" y="977999"/>
                </a:moveTo>
                <a:lnTo>
                  <a:pt x="1619328" y="977999"/>
                </a:lnTo>
                <a:lnTo>
                  <a:pt x="2035633" y="1543163"/>
                </a:lnTo>
                <a:lnTo>
                  <a:pt x="2451938" y="977999"/>
                </a:lnTo>
                <a:close/>
              </a:path>
              <a:path w="2452370" h="1974850">
                <a:moveTo>
                  <a:pt x="416304" y="412640"/>
                </a:moveTo>
                <a:lnTo>
                  <a:pt x="0" y="977999"/>
                </a:lnTo>
                <a:lnTo>
                  <a:pt x="832610" y="977999"/>
                </a:lnTo>
                <a:lnTo>
                  <a:pt x="416304" y="412640"/>
                </a:lnTo>
                <a:close/>
              </a:path>
              <a:path w="2452370" h="1974850">
                <a:moveTo>
                  <a:pt x="1985968" y="364628"/>
                </a:moveTo>
                <a:lnTo>
                  <a:pt x="1220184" y="364628"/>
                </a:lnTo>
                <a:lnTo>
                  <a:pt x="1268403" y="366468"/>
                </a:lnTo>
                <a:lnTo>
                  <a:pt x="1315617" y="371899"/>
                </a:lnTo>
                <a:lnTo>
                  <a:pt x="1361691" y="380785"/>
                </a:lnTo>
                <a:lnTo>
                  <a:pt x="1406491" y="392992"/>
                </a:lnTo>
                <a:lnTo>
                  <a:pt x="1449881" y="408386"/>
                </a:lnTo>
                <a:lnTo>
                  <a:pt x="1491728" y="426831"/>
                </a:lnTo>
                <a:lnTo>
                  <a:pt x="1531896" y="448192"/>
                </a:lnTo>
                <a:lnTo>
                  <a:pt x="1570251" y="472335"/>
                </a:lnTo>
                <a:lnTo>
                  <a:pt x="1606659" y="499125"/>
                </a:lnTo>
                <a:lnTo>
                  <a:pt x="1640984" y="528427"/>
                </a:lnTo>
                <a:lnTo>
                  <a:pt x="1673092" y="560106"/>
                </a:lnTo>
                <a:lnTo>
                  <a:pt x="1702849" y="594028"/>
                </a:lnTo>
                <a:lnTo>
                  <a:pt x="1730119" y="630058"/>
                </a:lnTo>
                <a:lnTo>
                  <a:pt x="1754768" y="668060"/>
                </a:lnTo>
                <a:lnTo>
                  <a:pt x="1776662" y="707901"/>
                </a:lnTo>
                <a:lnTo>
                  <a:pt x="1795666" y="749445"/>
                </a:lnTo>
                <a:lnTo>
                  <a:pt x="1811644" y="792558"/>
                </a:lnTo>
                <a:lnTo>
                  <a:pt x="1824463" y="837105"/>
                </a:lnTo>
                <a:lnTo>
                  <a:pt x="1833988" y="882950"/>
                </a:lnTo>
                <a:lnTo>
                  <a:pt x="1840084" y="929960"/>
                </a:lnTo>
                <a:lnTo>
                  <a:pt x="1842617" y="977999"/>
                </a:lnTo>
                <a:lnTo>
                  <a:pt x="2207246" y="977999"/>
                </a:lnTo>
                <a:lnTo>
                  <a:pt x="2205687" y="930547"/>
                </a:lnTo>
                <a:lnTo>
                  <a:pt x="2201921" y="883685"/>
                </a:lnTo>
                <a:lnTo>
                  <a:pt x="2195999" y="837463"/>
                </a:lnTo>
                <a:lnTo>
                  <a:pt x="2187972" y="791934"/>
                </a:lnTo>
                <a:lnTo>
                  <a:pt x="2177890" y="747147"/>
                </a:lnTo>
                <a:lnTo>
                  <a:pt x="2165804" y="703154"/>
                </a:lnTo>
                <a:lnTo>
                  <a:pt x="2151765" y="660005"/>
                </a:lnTo>
                <a:lnTo>
                  <a:pt x="2135824" y="617752"/>
                </a:lnTo>
                <a:lnTo>
                  <a:pt x="2118032" y="576444"/>
                </a:lnTo>
                <a:lnTo>
                  <a:pt x="2098440" y="536134"/>
                </a:lnTo>
                <a:lnTo>
                  <a:pt x="2077097" y="496871"/>
                </a:lnTo>
                <a:lnTo>
                  <a:pt x="2054056" y="458707"/>
                </a:lnTo>
                <a:lnTo>
                  <a:pt x="2029367" y="421692"/>
                </a:lnTo>
                <a:lnTo>
                  <a:pt x="2003080" y="385878"/>
                </a:lnTo>
                <a:lnTo>
                  <a:pt x="1985968" y="364628"/>
                </a:lnTo>
                <a:close/>
              </a:path>
              <a:path w="2452370" h="1974850">
                <a:moveTo>
                  <a:pt x="1220184" y="0"/>
                </a:moveTo>
                <a:lnTo>
                  <a:pt x="1168469" y="1333"/>
                </a:lnTo>
                <a:lnTo>
                  <a:pt x="1117449" y="5288"/>
                </a:lnTo>
                <a:lnTo>
                  <a:pt x="1067188" y="11799"/>
                </a:lnTo>
                <a:lnTo>
                  <a:pt x="1017753" y="20801"/>
                </a:lnTo>
                <a:lnTo>
                  <a:pt x="969207" y="32227"/>
                </a:lnTo>
                <a:lnTo>
                  <a:pt x="921617" y="46012"/>
                </a:lnTo>
                <a:lnTo>
                  <a:pt x="875047" y="62089"/>
                </a:lnTo>
                <a:lnTo>
                  <a:pt x="829563" y="80393"/>
                </a:lnTo>
                <a:lnTo>
                  <a:pt x="785229" y="100857"/>
                </a:lnTo>
                <a:lnTo>
                  <a:pt x="742112" y="123416"/>
                </a:lnTo>
                <a:lnTo>
                  <a:pt x="700275" y="148004"/>
                </a:lnTo>
                <a:lnTo>
                  <a:pt x="659784" y="174555"/>
                </a:lnTo>
                <a:lnTo>
                  <a:pt x="620704" y="203002"/>
                </a:lnTo>
                <a:lnTo>
                  <a:pt x="583100" y="233281"/>
                </a:lnTo>
                <a:lnTo>
                  <a:pt x="547038" y="265324"/>
                </a:lnTo>
                <a:lnTo>
                  <a:pt x="765507" y="561886"/>
                </a:lnTo>
                <a:lnTo>
                  <a:pt x="801001" y="526854"/>
                </a:lnTo>
                <a:lnTo>
                  <a:pt x="839196" y="494741"/>
                </a:lnTo>
                <a:lnTo>
                  <a:pt x="879910" y="465726"/>
                </a:lnTo>
                <a:lnTo>
                  <a:pt x="922963" y="439992"/>
                </a:lnTo>
                <a:lnTo>
                  <a:pt x="968171" y="417720"/>
                </a:lnTo>
                <a:lnTo>
                  <a:pt x="1015353" y="399090"/>
                </a:lnTo>
                <a:lnTo>
                  <a:pt x="1064327" y="384285"/>
                </a:lnTo>
                <a:lnTo>
                  <a:pt x="1114911" y="373485"/>
                </a:lnTo>
                <a:lnTo>
                  <a:pt x="1166924" y="366872"/>
                </a:lnTo>
                <a:lnTo>
                  <a:pt x="1220184" y="364628"/>
                </a:lnTo>
                <a:lnTo>
                  <a:pt x="1985968" y="364628"/>
                </a:lnTo>
                <a:lnTo>
                  <a:pt x="1975247" y="351315"/>
                </a:lnTo>
                <a:lnTo>
                  <a:pt x="1945918" y="318054"/>
                </a:lnTo>
                <a:lnTo>
                  <a:pt x="1915145" y="286146"/>
                </a:lnTo>
                <a:lnTo>
                  <a:pt x="1882978" y="255642"/>
                </a:lnTo>
                <a:lnTo>
                  <a:pt x="1849467" y="226593"/>
                </a:lnTo>
                <a:lnTo>
                  <a:pt x="1814664" y="199049"/>
                </a:lnTo>
                <a:lnTo>
                  <a:pt x="1778620" y="173061"/>
                </a:lnTo>
                <a:lnTo>
                  <a:pt x="1741385" y="148681"/>
                </a:lnTo>
                <a:lnTo>
                  <a:pt x="1703010" y="125959"/>
                </a:lnTo>
                <a:lnTo>
                  <a:pt x="1663545" y="104946"/>
                </a:lnTo>
                <a:lnTo>
                  <a:pt x="1623043" y="85693"/>
                </a:lnTo>
                <a:lnTo>
                  <a:pt x="1581553" y="68250"/>
                </a:lnTo>
                <a:lnTo>
                  <a:pt x="1539127" y="52669"/>
                </a:lnTo>
                <a:lnTo>
                  <a:pt x="1495814" y="39001"/>
                </a:lnTo>
                <a:lnTo>
                  <a:pt x="1451667" y="27296"/>
                </a:lnTo>
                <a:lnTo>
                  <a:pt x="1406735" y="17605"/>
                </a:lnTo>
                <a:lnTo>
                  <a:pt x="1361071" y="9979"/>
                </a:lnTo>
                <a:lnTo>
                  <a:pt x="1314723" y="4469"/>
                </a:lnTo>
                <a:lnTo>
                  <a:pt x="1267744" y="1125"/>
                </a:lnTo>
                <a:lnTo>
                  <a:pt x="1220184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99801" y="7559406"/>
            <a:ext cx="11205210" cy="1245235"/>
          </a:xfrm>
          <a:prstGeom prst="rect">
            <a:avLst/>
          </a:prstGeom>
          <a:solidFill>
            <a:srgbClr val="FF9300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3100">
              <a:latin typeface="Times New Roman"/>
              <a:cs typeface="Times New Roman"/>
            </a:endParaRPr>
          </a:p>
          <a:p>
            <a:pPr marL="2540" algn="ctr">
              <a:lnSpc>
                <a:spcPct val="100000"/>
              </a:lnSpc>
            </a:pPr>
            <a:r>
              <a:rPr sz="2200" spc="65" dirty="0">
                <a:solidFill>
                  <a:srgbClr val="FFFFFF"/>
                </a:solidFill>
                <a:latin typeface="Arial"/>
                <a:cs typeface="Arial"/>
              </a:rPr>
              <a:t>Product Backlog</a:t>
            </a:r>
            <a:r>
              <a:rPr sz="22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35" dirty="0">
                <a:solidFill>
                  <a:srgbClr val="FFFFFF"/>
                </a:solidFill>
                <a:latin typeface="Arial"/>
                <a:cs typeface="Arial"/>
              </a:rPr>
              <a:t>Refinement</a:t>
            </a:r>
            <a:endParaRPr sz="22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84</a:t>
            </a:fld>
            <a:endParaRPr spc="-5" dirty="0"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676900" y="660400"/>
            <a:ext cx="165544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Sprint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12000" y="6845300"/>
            <a:ext cx="2318385" cy="1290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300" b="1" spc="130" dirty="0">
                <a:latin typeface="Arial"/>
                <a:cs typeface="Arial"/>
              </a:rPr>
              <a:t>~</a:t>
            </a:r>
            <a:r>
              <a:rPr sz="8300" b="1" spc="-90" dirty="0">
                <a:latin typeface="Arial"/>
                <a:cs typeface="Arial"/>
              </a:rPr>
              <a:t> </a:t>
            </a:r>
            <a:r>
              <a:rPr sz="8300" b="1" spc="75" dirty="0">
                <a:latin typeface="Arial"/>
                <a:cs typeface="Arial"/>
              </a:rPr>
              <a:t>8H</a:t>
            </a:r>
            <a:endParaRPr sz="83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38116" y="6732730"/>
            <a:ext cx="1370330" cy="1574800"/>
          </a:xfrm>
          <a:custGeom>
            <a:avLst/>
            <a:gdLst/>
            <a:ahLst/>
            <a:cxnLst/>
            <a:rect l="l" t="t" r="r" b="b"/>
            <a:pathLst>
              <a:path w="1370329" h="1574800">
                <a:moveTo>
                  <a:pt x="735088" y="107543"/>
                </a:moveTo>
                <a:lnTo>
                  <a:pt x="635542" y="107543"/>
                </a:lnTo>
                <a:lnTo>
                  <a:pt x="635542" y="206350"/>
                </a:lnTo>
                <a:lnTo>
                  <a:pt x="587544" y="211498"/>
                </a:lnTo>
                <a:lnTo>
                  <a:pt x="540598" y="219883"/>
                </a:lnTo>
                <a:lnTo>
                  <a:pt x="494820" y="231391"/>
                </a:lnTo>
                <a:lnTo>
                  <a:pt x="450324" y="245905"/>
                </a:lnTo>
                <a:lnTo>
                  <a:pt x="407226" y="263310"/>
                </a:lnTo>
                <a:lnTo>
                  <a:pt x="365640" y="283491"/>
                </a:lnTo>
                <a:lnTo>
                  <a:pt x="325682" y="306332"/>
                </a:lnTo>
                <a:lnTo>
                  <a:pt x="287468" y="331716"/>
                </a:lnTo>
                <a:lnTo>
                  <a:pt x="251112" y="359530"/>
                </a:lnTo>
                <a:lnTo>
                  <a:pt x="216729" y="389656"/>
                </a:lnTo>
                <a:lnTo>
                  <a:pt x="184435" y="421980"/>
                </a:lnTo>
                <a:lnTo>
                  <a:pt x="154345" y="456386"/>
                </a:lnTo>
                <a:lnTo>
                  <a:pt x="126575" y="492758"/>
                </a:lnTo>
                <a:lnTo>
                  <a:pt x="101238" y="530980"/>
                </a:lnTo>
                <a:lnTo>
                  <a:pt x="78451" y="570938"/>
                </a:lnTo>
                <a:lnTo>
                  <a:pt x="58328" y="612515"/>
                </a:lnTo>
                <a:lnTo>
                  <a:pt x="40985" y="655596"/>
                </a:lnTo>
                <a:lnTo>
                  <a:pt x="26537" y="700065"/>
                </a:lnTo>
                <a:lnTo>
                  <a:pt x="15100" y="745807"/>
                </a:lnTo>
                <a:lnTo>
                  <a:pt x="6787" y="792706"/>
                </a:lnTo>
                <a:lnTo>
                  <a:pt x="1716" y="840646"/>
                </a:lnTo>
                <a:lnTo>
                  <a:pt x="0" y="889513"/>
                </a:lnTo>
                <a:lnTo>
                  <a:pt x="1720" y="938443"/>
                </a:lnTo>
                <a:lnTo>
                  <a:pt x="6803" y="986445"/>
                </a:lnTo>
                <a:lnTo>
                  <a:pt x="15133" y="1033402"/>
                </a:lnTo>
                <a:lnTo>
                  <a:pt x="26595" y="1079198"/>
                </a:lnTo>
                <a:lnTo>
                  <a:pt x="41072" y="1123718"/>
                </a:lnTo>
                <a:lnTo>
                  <a:pt x="58449" y="1166846"/>
                </a:lnTo>
                <a:lnTo>
                  <a:pt x="78609" y="1208465"/>
                </a:lnTo>
                <a:lnTo>
                  <a:pt x="101436" y="1248460"/>
                </a:lnTo>
                <a:lnTo>
                  <a:pt x="126815" y="1286715"/>
                </a:lnTo>
                <a:lnTo>
                  <a:pt x="154630" y="1323114"/>
                </a:lnTo>
                <a:lnTo>
                  <a:pt x="184765" y="1357540"/>
                </a:lnTo>
                <a:lnTo>
                  <a:pt x="217103" y="1389879"/>
                </a:lnTo>
                <a:lnTo>
                  <a:pt x="251530" y="1420014"/>
                </a:lnTo>
                <a:lnTo>
                  <a:pt x="287928" y="1447829"/>
                </a:lnTo>
                <a:lnTo>
                  <a:pt x="326183" y="1473208"/>
                </a:lnTo>
                <a:lnTo>
                  <a:pt x="366178" y="1496035"/>
                </a:lnTo>
                <a:lnTo>
                  <a:pt x="407797" y="1516195"/>
                </a:lnTo>
                <a:lnTo>
                  <a:pt x="450924" y="1533572"/>
                </a:lnTo>
                <a:lnTo>
                  <a:pt x="495444" y="1548049"/>
                </a:lnTo>
                <a:lnTo>
                  <a:pt x="541241" y="1559511"/>
                </a:lnTo>
                <a:lnTo>
                  <a:pt x="588198" y="1567841"/>
                </a:lnTo>
                <a:lnTo>
                  <a:pt x="636200" y="1572924"/>
                </a:lnTo>
                <a:lnTo>
                  <a:pt x="685130" y="1574645"/>
                </a:lnTo>
                <a:lnTo>
                  <a:pt x="734061" y="1572924"/>
                </a:lnTo>
                <a:lnTo>
                  <a:pt x="782062" y="1567841"/>
                </a:lnTo>
                <a:lnTo>
                  <a:pt x="829020" y="1559511"/>
                </a:lnTo>
                <a:lnTo>
                  <a:pt x="874816" y="1548049"/>
                </a:lnTo>
                <a:lnTo>
                  <a:pt x="919336" y="1533572"/>
                </a:lnTo>
                <a:lnTo>
                  <a:pt x="962463" y="1516195"/>
                </a:lnTo>
                <a:lnTo>
                  <a:pt x="1004083" y="1496035"/>
                </a:lnTo>
                <a:lnTo>
                  <a:pt x="1044077" y="1473208"/>
                </a:lnTo>
                <a:lnTo>
                  <a:pt x="1082332" y="1447829"/>
                </a:lnTo>
                <a:lnTo>
                  <a:pt x="1118731" y="1420014"/>
                </a:lnTo>
                <a:lnTo>
                  <a:pt x="1153157" y="1389879"/>
                </a:lnTo>
                <a:lnTo>
                  <a:pt x="1185496" y="1357540"/>
                </a:lnTo>
                <a:lnTo>
                  <a:pt x="1215630" y="1323114"/>
                </a:lnTo>
                <a:lnTo>
                  <a:pt x="1243445" y="1286715"/>
                </a:lnTo>
                <a:lnTo>
                  <a:pt x="1268824" y="1248460"/>
                </a:lnTo>
                <a:lnTo>
                  <a:pt x="1291652" y="1208465"/>
                </a:lnTo>
                <a:lnTo>
                  <a:pt x="1311812" y="1166846"/>
                </a:lnTo>
                <a:lnTo>
                  <a:pt x="1329188" y="1123718"/>
                </a:lnTo>
                <a:lnTo>
                  <a:pt x="1343665" y="1079198"/>
                </a:lnTo>
                <a:lnTo>
                  <a:pt x="1355127" y="1033402"/>
                </a:lnTo>
                <a:lnTo>
                  <a:pt x="1363457" y="986445"/>
                </a:lnTo>
                <a:lnTo>
                  <a:pt x="1368432" y="939471"/>
                </a:lnTo>
                <a:lnTo>
                  <a:pt x="685130" y="939471"/>
                </a:lnTo>
                <a:lnTo>
                  <a:pt x="665696" y="935541"/>
                </a:lnTo>
                <a:lnTo>
                  <a:pt x="649816" y="924828"/>
                </a:lnTo>
                <a:lnTo>
                  <a:pt x="639103" y="908947"/>
                </a:lnTo>
                <a:lnTo>
                  <a:pt x="635172" y="889513"/>
                </a:lnTo>
                <a:lnTo>
                  <a:pt x="635172" y="463029"/>
                </a:lnTo>
                <a:lnTo>
                  <a:pt x="639102" y="443595"/>
                </a:lnTo>
                <a:lnTo>
                  <a:pt x="649815" y="427714"/>
                </a:lnTo>
                <a:lnTo>
                  <a:pt x="665696" y="417001"/>
                </a:lnTo>
                <a:lnTo>
                  <a:pt x="685130" y="413071"/>
                </a:lnTo>
                <a:lnTo>
                  <a:pt x="1177287" y="413071"/>
                </a:lnTo>
                <a:lnTo>
                  <a:pt x="1176953" y="412703"/>
                </a:lnTo>
                <a:lnTo>
                  <a:pt x="1215960" y="365820"/>
                </a:lnTo>
                <a:lnTo>
                  <a:pt x="1221804" y="340941"/>
                </a:lnTo>
                <a:lnTo>
                  <a:pt x="1217434" y="328958"/>
                </a:lnTo>
                <a:lnTo>
                  <a:pt x="1208454" y="319309"/>
                </a:lnTo>
                <a:lnTo>
                  <a:pt x="1168986" y="291007"/>
                </a:lnTo>
                <a:lnTo>
                  <a:pt x="1018221" y="291007"/>
                </a:lnTo>
                <a:lnTo>
                  <a:pt x="974826" y="268850"/>
                </a:lnTo>
                <a:lnTo>
                  <a:pt x="929766" y="249722"/>
                </a:lnTo>
                <a:lnTo>
                  <a:pt x="883151" y="233766"/>
                </a:lnTo>
                <a:lnTo>
                  <a:pt x="835093" y="221124"/>
                </a:lnTo>
                <a:lnTo>
                  <a:pt x="785702" y="211938"/>
                </a:lnTo>
                <a:lnTo>
                  <a:pt x="735088" y="206350"/>
                </a:lnTo>
                <a:lnTo>
                  <a:pt x="735088" y="107543"/>
                </a:lnTo>
                <a:close/>
              </a:path>
              <a:path w="1370329" h="1574800">
                <a:moveTo>
                  <a:pt x="1177287" y="413071"/>
                </a:moveTo>
                <a:lnTo>
                  <a:pt x="685130" y="413071"/>
                </a:lnTo>
                <a:lnTo>
                  <a:pt x="704564" y="417001"/>
                </a:lnTo>
                <a:lnTo>
                  <a:pt x="720445" y="427714"/>
                </a:lnTo>
                <a:lnTo>
                  <a:pt x="731158" y="443595"/>
                </a:lnTo>
                <a:lnTo>
                  <a:pt x="735088" y="463029"/>
                </a:lnTo>
                <a:lnTo>
                  <a:pt x="735088" y="889513"/>
                </a:lnTo>
                <a:lnTo>
                  <a:pt x="731158" y="908947"/>
                </a:lnTo>
                <a:lnTo>
                  <a:pt x="720445" y="924828"/>
                </a:lnTo>
                <a:lnTo>
                  <a:pt x="704564" y="935541"/>
                </a:lnTo>
                <a:lnTo>
                  <a:pt x="685130" y="939471"/>
                </a:lnTo>
                <a:lnTo>
                  <a:pt x="1368432" y="939471"/>
                </a:lnTo>
                <a:lnTo>
                  <a:pt x="1368541" y="938443"/>
                </a:lnTo>
                <a:lnTo>
                  <a:pt x="1370261" y="889513"/>
                </a:lnTo>
                <a:lnTo>
                  <a:pt x="1368457" y="839384"/>
                </a:lnTo>
                <a:lnTo>
                  <a:pt x="1363126" y="790240"/>
                </a:lnTo>
                <a:lnTo>
                  <a:pt x="1354394" y="742204"/>
                </a:lnTo>
                <a:lnTo>
                  <a:pt x="1342384" y="695401"/>
                </a:lnTo>
                <a:lnTo>
                  <a:pt x="1327221" y="649954"/>
                </a:lnTo>
                <a:lnTo>
                  <a:pt x="1309027" y="605987"/>
                </a:lnTo>
                <a:lnTo>
                  <a:pt x="1287928" y="563625"/>
                </a:lnTo>
                <a:lnTo>
                  <a:pt x="1264047" y="522992"/>
                </a:lnTo>
                <a:lnTo>
                  <a:pt x="1237508" y="484211"/>
                </a:lnTo>
                <a:lnTo>
                  <a:pt x="1208435" y="447406"/>
                </a:lnTo>
                <a:lnTo>
                  <a:pt x="1177287" y="413071"/>
                </a:lnTo>
                <a:close/>
              </a:path>
              <a:path w="1370329" h="1574800">
                <a:moveTo>
                  <a:pt x="1070554" y="232375"/>
                </a:moveTo>
                <a:lnTo>
                  <a:pt x="1022527" y="282394"/>
                </a:lnTo>
                <a:lnTo>
                  <a:pt x="1018221" y="291007"/>
                </a:lnTo>
                <a:lnTo>
                  <a:pt x="1168986" y="291007"/>
                </a:lnTo>
                <a:lnTo>
                  <a:pt x="1095372" y="238220"/>
                </a:lnTo>
                <a:lnTo>
                  <a:pt x="1083307" y="232803"/>
                </a:lnTo>
                <a:lnTo>
                  <a:pt x="1070554" y="232375"/>
                </a:lnTo>
                <a:close/>
              </a:path>
              <a:path w="1370329" h="1574800">
                <a:moveTo>
                  <a:pt x="811082" y="0"/>
                </a:moveTo>
                <a:lnTo>
                  <a:pt x="559548" y="0"/>
                </a:lnTo>
                <a:lnTo>
                  <a:pt x="551992" y="7555"/>
                </a:lnTo>
                <a:lnTo>
                  <a:pt x="551992" y="99988"/>
                </a:lnTo>
                <a:lnTo>
                  <a:pt x="559548" y="107543"/>
                </a:lnTo>
                <a:lnTo>
                  <a:pt x="811082" y="107543"/>
                </a:lnTo>
                <a:lnTo>
                  <a:pt x="818638" y="99988"/>
                </a:lnTo>
                <a:lnTo>
                  <a:pt x="818638" y="7555"/>
                </a:lnTo>
                <a:lnTo>
                  <a:pt x="8110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457700" y="6019800"/>
            <a:ext cx="864235" cy="155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00" b="1" spc="-254" dirty="0">
                <a:solidFill>
                  <a:srgbClr val="929292"/>
                </a:solidFill>
                <a:latin typeface="Arial"/>
                <a:cs typeface="Arial"/>
              </a:rPr>
              <a:t>?</a:t>
            </a:r>
            <a:r>
              <a:rPr sz="4600" b="1" dirty="0">
                <a:solidFill>
                  <a:srgbClr val="929292"/>
                </a:solidFill>
                <a:latin typeface="Arial"/>
                <a:cs typeface="Arial"/>
              </a:rPr>
              <a:t> </a:t>
            </a:r>
            <a:r>
              <a:rPr sz="5100" b="1" spc="-284" baseline="-32679" dirty="0">
                <a:solidFill>
                  <a:srgbClr val="929292"/>
                </a:solidFill>
                <a:latin typeface="Arial"/>
                <a:cs typeface="Arial"/>
              </a:rPr>
              <a:t>?</a:t>
            </a:r>
            <a:endParaRPr sz="5100" baseline="-32679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279"/>
              </a:spcBef>
            </a:pPr>
            <a:r>
              <a:rPr sz="2700" b="1" spc="-150" dirty="0">
                <a:solidFill>
                  <a:srgbClr val="929292"/>
                </a:solidFill>
                <a:latin typeface="Arial"/>
                <a:cs typeface="Arial"/>
              </a:rPr>
              <a:t>?</a:t>
            </a:r>
            <a:endParaRPr sz="27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85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3568700" y="6159500"/>
            <a:ext cx="604520" cy="810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>
              <a:lnSpc>
                <a:spcPts val="2730"/>
              </a:lnSpc>
              <a:spcBef>
                <a:spcPts val="100"/>
              </a:spcBef>
            </a:pPr>
            <a:r>
              <a:rPr sz="2800" b="1" spc="-155" dirty="0">
                <a:solidFill>
                  <a:srgbClr val="929292"/>
                </a:solidFill>
                <a:latin typeface="Arial"/>
                <a:cs typeface="Arial"/>
              </a:rPr>
              <a:t>?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ts val="3450"/>
              </a:lnSpc>
            </a:pPr>
            <a:r>
              <a:rPr sz="3400" b="1" spc="-190" dirty="0">
                <a:solidFill>
                  <a:srgbClr val="929292"/>
                </a:solidFill>
                <a:latin typeface="Arial"/>
                <a:cs typeface="Arial"/>
              </a:rPr>
              <a:t>?</a:t>
            </a:r>
            <a:endParaRPr sz="3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8500" y="3098800"/>
            <a:ext cx="11608435" cy="14960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400050">
              <a:lnSpc>
                <a:spcPct val="100699"/>
              </a:lnSpc>
              <a:spcBef>
                <a:spcPts val="80"/>
              </a:spcBef>
              <a:buChar char="-"/>
              <a:tabLst>
                <a:tab pos="221615" algn="l"/>
              </a:tabLst>
            </a:pPr>
            <a:r>
              <a:rPr sz="2400" b="1" spc="20" dirty="0">
                <a:latin typeface="Arial"/>
                <a:cs typeface="Arial"/>
              </a:rPr>
              <a:t>Co </a:t>
            </a:r>
            <a:r>
              <a:rPr sz="2400" b="1" spc="30" dirty="0">
                <a:latin typeface="Arial"/>
                <a:cs typeface="Arial"/>
              </a:rPr>
              <a:t>może </a:t>
            </a:r>
            <a:r>
              <a:rPr sz="2400" b="1" spc="20" dirty="0">
                <a:latin typeface="Arial"/>
                <a:cs typeface="Arial"/>
              </a:rPr>
              <a:t>zostać </a:t>
            </a:r>
            <a:r>
              <a:rPr sz="2400" b="1" spc="5" dirty="0">
                <a:latin typeface="Arial"/>
                <a:cs typeface="Arial"/>
              </a:rPr>
              <a:t>dostarczone </a:t>
            </a:r>
            <a:r>
              <a:rPr sz="2400" b="1" spc="85" dirty="0">
                <a:latin typeface="Arial"/>
                <a:cs typeface="Arial"/>
              </a:rPr>
              <a:t>w </a:t>
            </a:r>
            <a:r>
              <a:rPr sz="2400" b="1" spc="20" dirty="0">
                <a:latin typeface="Arial"/>
                <a:cs typeface="Arial"/>
              </a:rPr>
              <a:t>ramach </a:t>
            </a:r>
            <a:r>
              <a:rPr sz="2400" b="1" spc="-15" dirty="0">
                <a:latin typeface="Arial"/>
                <a:cs typeface="Arial"/>
              </a:rPr>
              <a:t>Przyrostu </a:t>
            </a:r>
            <a:r>
              <a:rPr sz="2400" b="1" spc="25" dirty="0">
                <a:latin typeface="Arial"/>
                <a:cs typeface="Arial"/>
              </a:rPr>
              <a:t>mającego </a:t>
            </a:r>
            <a:r>
              <a:rPr sz="2400" b="1" spc="-20" dirty="0">
                <a:latin typeface="Arial"/>
                <a:cs typeface="Arial"/>
              </a:rPr>
              <a:t>być</a:t>
            </a:r>
            <a:r>
              <a:rPr sz="2400" b="1" spc="-175" dirty="0">
                <a:latin typeface="Arial"/>
                <a:cs typeface="Arial"/>
              </a:rPr>
              <a:t> </a:t>
            </a:r>
            <a:r>
              <a:rPr sz="2400" b="1" spc="15" dirty="0">
                <a:latin typeface="Arial"/>
                <a:cs typeface="Arial"/>
              </a:rPr>
              <a:t>rezultatem  </a:t>
            </a:r>
            <a:r>
              <a:rPr sz="2400" b="1" spc="10" dirty="0">
                <a:latin typeface="Arial"/>
                <a:cs typeface="Arial"/>
              </a:rPr>
              <a:t>nadchodzącego</a:t>
            </a:r>
            <a:r>
              <a:rPr sz="2400" b="1" spc="-5" dirty="0">
                <a:latin typeface="Arial"/>
                <a:cs typeface="Arial"/>
              </a:rPr>
              <a:t> </a:t>
            </a:r>
            <a:r>
              <a:rPr sz="2400" b="1" spc="-35" dirty="0">
                <a:latin typeface="Arial"/>
                <a:cs typeface="Arial"/>
              </a:rPr>
              <a:t>Sprintu?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-"/>
            </a:pPr>
            <a:endParaRPr sz="2500">
              <a:latin typeface="Times New Roman"/>
              <a:cs typeface="Times New Roman"/>
            </a:endParaRPr>
          </a:p>
          <a:p>
            <a:pPr marL="220979" indent="-208279">
              <a:lnSpc>
                <a:spcPct val="100000"/>
              </a:lnSpc>
              <a:buChar char="-"/>
              <a:tabLst>
                <a:tab pos="221615" algn="l"/>
              </a:tabLst>
            </a:pPr>
            <a:r>
              <a:rPr sz="2400" b="1" dirty="0">
                <a:latin typeface="Arial"/>
                <a:cs typeface="Arial"/>
              </a:rPr>
              <a:t>W </a:t>
            </a:r>
            <a:r>
              <a:rPr sz="2400" b="1" spc="5" dirty="0">
                <a:latin typeface="Arial"/>
                <a:cs typeface="Arial"/>
              </a:rPr>
              <a:t>jaki </a:t>
            </a:r>
            <a:r>
              <a:rPr sz="2400" b="1" spc="-20" dirty="0">
                <a:latin typeface="Arial"/>
                <a:cs typeface="Arial"/>
              </a:rPr>
              <a:t>sposób </a:t>
            </a:r>
            <a:r>
              <a:rPr sz="2400" b="1" spc="20" dirty="0">
                <a:latin typeface="Arial"/>
                <a:cs typeface="Arial"/>
              </a:rPr>
              <a:t>praca, </a:t>
            </a:r>
            <a:r>
              <a:rPr sz="2400" b="1" dirty="0">
                <a:latin typeface="Arial"/>
                <a:cs typeface="Arial"/>
              </a:rPr>
              <a:t>niezbędna do </a:t>
            </a:r>
            <a:r>
              <a:rPr sz="2400" b="1" spc="5" dirty="0">
                <a:latin typeface="Arial"/>
                <a:cs typeface="Arial"/>
              </a:rPr>
              <a:t>dostarczenia </a:t>
            </a:r>
            <a:r>
              <a:rPr sz="2400" b="1" spc="-15" dirty="0">
                <a:latin typeface="Arial"/>
                <a:cs typeface="Arial"/>
              </a:rPr>
              <a:t>Przyrostu, </a:t>
            </a:r>
            <a:r>
              <a:rPr sz="2400" b="1" spc="10" dirty="0">
                <a:latin typeface="Arial"/>
                <a:cs typeface="Arial"/>
              </a:rPr>
              <a:t>będzie</a:t>
            </a:r>
            <a:r>
              <a:rPr sz="2400" b="1" spc="110" dirty="0">
                <a:latin typeface="Arial"/>
                <a:cs typeface="Arial"/>
              </a:rPr>
              <a:t> </a:t>
            </a:r>
            <a:r>
              <a:rPr sz="2400" b="1" spc="-15" dirty="0">
                <a:latin typeface="Arial"/>
                <a:cs typeface="Arial"/>
              </a:rPr>
              <a:t>wykonana?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06900" y="660400"/>
            <a:ext cx="418465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-30" dirty="0">
                <a:latin typeface="Arial"/>
                <a:cs typeface="Arial"/>
              </a:rPr>
              <a:t>Sprint</a:t>
            </a:r>
            <a:r>
              <a:rPr sz="4500" b="1" spc="-60" dirty="0">
                <a:latin typeface="Arial"/>
                <a:cs typeface="Arial"/>
              </a:rPr>
              <a:t> </a:t>
            </a:r>
            <a:r>
              <a:rPr sz="4500" b="1" spc="-45" dirty="0">
                <a:latin typeface="Arial"/>
                <a:cs typeface="Arial"/>
              </a:rPr>
              <a:t>Planning</a:t>
            </a:r>
            <a:endParaRPr sz="4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21044" y="2118253"/>
            <a:ext cx="3452385" cy="26275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84159" y="1973461"/>
            <a:ext cx="1001394" cy="2578100"/>
          </a:xfrm>
          <a:custGeom>
            <a:avLst/>
            <a:gdLst/>
            <a:ahLst/>
            <a:cxnLst/>
            <a:rect l="l" t="t" r="r" b="b"/>
            <a:pathLst>
              <a:path w="1001394" h="2578100">
                <a:moveTo>
                  <a:pt x="738893" y="1498600"/>
                </a:moveTo>
                <a:lnTo>
                  <a:pt x="496855" y="1498600"/>
                </a:lnTo>
                <a:lnTo>
                  <a:pt x="503415" y="1549400"/>
                </a:lnTo>
                <a:lnTo>
                  <a:pt x="510604" y="1600200"/>
                </a:lnTo>
                <a:lnTo>
                  <a:pt x="518313" y="1651000"/>
                </a:lnTo>
                <a:lnTo>
                  <a:pt x="526433" y="1714500"/>
                </a:lnTo>
                <a:lnTo>
                  <a:pt x="534856" y="1778000"/>
                </a:lnTo>
                <a:lnTo>
                  <a:pt x="538282" y="1803400"/>
                </a:lnTo>
                <a:lnTo>
                  <a:pt x="542761" y="1841500"/>
                </a:lnTo>
                <a:lnTo>
                  <a:pt x="546875" y="1879600"/>
                </a:lnTo>
                <a:lnTo>
                  <a:pt x="549208" y="1917700"/>
                </a:lnTo>
                <a:lnTo>
                  <a:pt x="550213" y="1968500"/>
                </a:lnTo>
                <a:lnTo>
                  <a:pt x="550260" y="2032000"/>
                </a:lnTo>
                <a:lnTo>
                  <a:pt x="549928" y="2082800"/>
                </a:lnTo>
                <a:lnTo>
                  <a:pt x="549298" y="2146300"/>
                </a:lnTo>
                <a:lnTo>
                  <a:pt x="548784" y="2209800"/>
                </a:lnTo>
                <a:lnTo>
                  <a:pt x="548717" y="2273300"/>
                </a:lnTo>
                <a:lnTo>
                  <a:pt x="549426" y="2324100"/>
                </a:lnTo>
                <a:lnTo>
                  <a:pt x="551242" y="2374900"/>
                </a:lnTo>
                <a:lnTo>
                  <a:pt x="559517" y="2425700"/>
                </a:lnTo>
                <a:lnTo>
                  <a:pt x="558519" y="2438400"/>
                </a:lnTo>
                <a:lnTo>
                  <a:pt x="554868" y="2463800"/>
                </a:lnTo>
                <a:lnTo>
                  <a:pt x="547579" y="2489200"/>
                </a:lnTo>
                <a:lnTo>
                  <a:pt x="535665" y="2527300"/>
                </a:lnTo>
                <a:lnTo>
                  <a:pt x="536557" y="2565400"/>
                </a:lnTo>
                <a:lnTo>
                  <a:pt x="563642" y="2578100"/>
                </a:lnTo>
                <a:lnTo>
                  <a:pt x="647243" y="2578100"/>
                </a:lnTo>
                <a:lnTo>
                  <a:pt x="679183" y="2565400"/>
                </a:lnTo>
                <a:lnTo>
                  <a:pt x="702725" y="2540000"/>
                </a:lnTo>
                <a:lnTo>
                  <a:pt x="707362" y="2514600"/>
                </a:lnTo>
                <a:lnTo>
                  <a:pt x="703266" y="2489200"/>
                </a:lnTo>
                <a:lnTo>
                  <a:pt x="700610" y="2463800"/>
                </a:lnTo>
                <a:lnTo>
                  <a:pt x="704825" y="2451100"/>
                </a:lnTo>
                <a:lnTo>
                  <a:pt x="710070" y="2438400"/>
                </a:lnTo>
                <a:lnTo>
                  <a:pt x="715437" y="2425700"/>
                </a:lnTo>
                <a:lnTo>
                  <a:pt x="720016" y="2400300"/>
                </a:lnTo>
                <a:lnTo>
                  <a:pt x="724002" y="2349500"/>
                </a:lnTo>
                <a:lnTo>
                  <a:pt x="726275" y="2298700"/>
                </a:lnTo>
                <a:lnTo>
                  <a:pt x="727179" y="2260600"/>
                </a:lnTo>
                <a:lnTo>
                  <a:pt x="727061" y="2209800"/>
                </a:lnTo>
                <a:lnTo>
                  <a:pt x="726267" y="2159000"/>
                </a:lnTo>
                <a:lnTo>
                  <a:pt x="724034" y="2057400"/>
                </a:lnTo>
                <a:lnTo>
                  <a:pt x="723288" y="2006600"/>
                </a:lnTo>
                <a:lnTo>
                  <a:pt x="723249" y="1955800"/>
                </a:lnTo>
                <a:lnTo>
                  <a:pt x="725306" y="1930400"/>
                </a:lnTo>
                <a:lnTo>
                  <a:pt x="729648" y="1892300"/>
                </a:lnTo>
                <a:lnTo>
                  <a:pt x="734700" y="1841500"/>
                </a:lnTo>
                <a:lnTo>
                  <a:pt x="738887" y="1778000"/>
                </a:lnTo>
                <a:lnTo>
                  <a:pt x="740633" y="1714500"/>
                </a:lnTo>
                <a:lnTo>
                  <a:pt x="740541" y="1638300"/>
                </a:lnTo>
                <a:lnTo>
                  <a:pt x="740468" y="1612900"/>
                </a:lnTo>
                <a:lnTo>
                  <a:pt x="740054" y="1562100"/>
                </a:lnTo>
                <a:lnTo>
                  <a:pt x="739234" y="1511300"/>
                </a:lnTo>
                <a:lnTo>
                  <a:pt x="738893" y="1498600"/>
                </a:lnTo>
                <a:close/>
              </a:path>
              <a:path w="1001394" h="2578100">
                <a:moveTo>
                  <a:pt x="610012" y="393700"/>
                </a:moveTo>
                <a:lnTo>
                  <a:pt x="371293" y="393700"/>
                </a:lnTo>
                <a:lnTo>
                  <a:pt x="364859" y="406400"/>
                </a:lnTo>
                <a:lnTo>
                  <a:pt x="321838" y="419100"/>
                </a:lnTo>
                <a:lnTo>
                  <a:pt x="270077" y="431800"/>
                </a:lnTo>
                <a:lnTo>
                  <a:pt x="222197" y="457200"/>
                </a:lnTo>
                <a:lnTo>
                  <a:pt x="190818" y="469900"/>
                </a:lnTo>
                <a:lnTo>
                  <a:pt x="172769" y="495300"/>
                </a:lnTo>
                <a:lnTo>
                  <a:pt x="147321" y="533400"/>
                </a:lnTo>
                <a:lnTo>
                  <a:pt x="117494" y="584200"/>
                </a:lnTo>
                <a:lnTo>
                  <a:pt x="86313" y="647700"/>
                </a:lnTo>
                <a:lnTo>
                  <a:pt x="56799" y="698500"/>
                </a:lnTo>
                <a:lnTo>
                  <a:pt x="31975" y="749300"/>
                </a:lnTo>
                <a:lnTo>
                  <a:pt x="14865" y="800100"/>
                </a:lnTo>
                <a:lnTo>
                  <a:pt x="8489" y="812800"/>
                </a:lnTo>
                <a:lnTo>
                  <a:pt x="8100" y="838200"/>
                </a:lnTo>
                <a:lnTo>
                  <a:pt x="7923" y="863600"/>
                </a:lnTo>
                <a:lnTo>
                  <a:pt x="9444" y="889000"/>
                </a:lnTo>
                <a:lnTo>
                  <a:pt x="14149" y="901700"/>
                </a:lnTo>
                <a:lnTo>
                  <a:pt x="31275" y="952500"/>
                </a:lnTo>
                <a:lnTo>
                  <a:pt x="49431" y="990600"/>
                </a:lnTo>
                <a:lnTo>
                  <a:pt x="68679" y="1041400"/>
                </a:lnTo>
                <a:lnTo>
                  <a:pt x="89083" y="1092200"/>
                </a:lnTo>
                <a:lnTo>
                  <a:pt x="110707" y="1143000"/>
                </a:lnTo>
                <a:lnTo>
                  <a:pt x="133615" y="1181100"/>
                </a:lnTo>
                <a:lnTo>
                  <a:pt x="157869" y="1219200"/>
                </a:lnTo>
                <a:lnTo>
                  <a:pt x="164985" y="1231900"/>
                </a:lnTo>
                <a:lnTo>
                  <a:pt x="174525" y="1231900"/>
                </a:lnTo>
                <a:lnTo>
                  <a:pt x="186249" y="1244600"/>
                </a:lnTo>
                <a:lnTo>
                  <a:pt x="199914" y="1244600"/>
                </a:lnTo>
                <a:lnTo>
                  <a:pt x="216277" y="1257300"/>
                </a:lnTo>
                <a:lnTo>
                  <a:pt x="233307" y="1257300"/>
                </a:lnTo>
                <a:lnTo>
                  <a:pt x="246578" y="1270000"/>
                </a:lnTo>
                <a:lnTo>
                  <a:pt x="251661" y="1282700"/>
                </a:lnTo>
                <a:lnTo>
                  <a:pt x="249279" y="1320800"/>
                </a:lnTo>
                <a:lnTo>
                  <a:pt x="246497" y="1371600"/>
                </a:lnTo>
                <a:lnTo>
                  <a:pt x="240056" y="1485900"/>
                </a:lnTo>
                <a:lnTo>
                  <a:pt x="236555" y="1536700"/>
                </a:lnTo>
                <a:lnTo>
                  <a:pt x="229394" y="1663700"/>
                </a:lnTo>
                <a:lnTo>
                  <a:pt x="225894" y="1714500"/>
                </a:lnTo>
                <a:lnTo>
                  <a:pt x="222553" y="1752600"/>
                </a:lnTo>
                <a:lnTo>
                  <a:pt x="217934" y="1816100"/>
                </a:lnTo>
                <a:lnTo>
                  <a:pt x="213740" y="1879600"/>
                </a:lnTo>
                <a:lnTo>
                  <a:pt x="209909" y="1930400"/>
                </a:lnTo>
                <a:lnTo>
                  <a:pt x="202848" y="2032000"/>
                </a:lnTo>
                <a:lnTo>
                  <a:pt x="199458" y="2082800"/>
                </a:lnTo>
                <a:lnTo>
                  <a:pt x="195386" y="2133600"/>
                </a:lnTo>
                <a:lnTo>
                  <a:pt x="189804" y="2184400"/>
                </a:lnTo>
                <a:lnTo>
                  <a:pt x="181886" y="2247900"/>
                </a:lnTo>
                <a:lnTo>
                  <a:pt x="170806" y="2298700"/>
                </a:lnTo>
                <a:lnTo>
                  <a:pt x="161043" y="2349500"/>
                </a:lnTo>
                <a:lnTo>
                  <a:pt x="151886" y="2387600"/>
                </a:lnTo>
                <a:lnTo>
                  <a:pt x="147338" y="2413000"/>
                </a:lnTo>
                <a:lnTo>
                  <a:pt x="151401" y="2425700"/>
                </a:lnTo>
                <a:lnTo>
                  <a:pt x="127961" y="2463800"/>
                </a:lnTo>
                <a:lnTo>
                  <a:pt x="92498" y="2489200"/>
                </a:lnTo>
                <a:lnTo>
                  <a:pt x="53639" y="2501900"/>
                </a:lnTo>
                <a:lnTo>
                  <a:pt x="20011" y="2514600"/>
                </a:lnTo>
                <a:lnTo>
                  <a:pt x="11245" y="2514600"/>
                </a:lnTo>
                <a:lnTo>
                  <a:pt x="4669" y="2527300"/>
                </a:lnTo>
                <a:lnTo>
                  <a:pt x="761" y="2527300"/>
                </a:lnTo>
                <a:lnTo>
                  <a:pt x="0" y="2540000"/>
                </a:lnTo>
                <a:lnTo>
                  <a:pt x="1212" y="2552700"/>
                </a:lnTo>
                <a:lnTo>
                  <a:pt x="1859" y="2565400"/>
                </a:lnTo>
                <a:lnTo>
                  <a:pt x="149379" y="2565400"/>
                </a:lnTo>
                <a:lnTo>
                  <a:pt x="192451" y="2552700"/>
                </a:lnTo>
                <a:lnTo>
                  <a:pt x="326655" y="2552700"/>
                </a:lnTo>
                <a:lnTo>
                  <a:pt x="336219" y="2540000"/>
                </a:lnTo>
                <a:lnTo>
                  <a:pt x="341007" y="2514600"/>
                </a:lnTo>
                <a:lnTo>
                  <a:pt x="341550" y="2489200"/>
                </a:lnTo>
                <a:lnTo>
                  <a:pt x="338378" y="2463800"/>
                </a:lnTo>
                <a:lnTo>
                  <a:pt x="336438" y="2451100"/>
                </a:lnTo>
                <a:lnTo>
                  <a:pt x="342560" y="2451100"/>
                </a:lnTo>
                <a:lnTo>
                  <a:pt x="357279" y="2400300"/>
                </a:lnTo>
                <a:lnTo>
                  <a:pt x="364485" y="2349500"/>
                </a:lnTo>
                <a:lnTo>
                  <a:pt x="371524" y="2298700"/>
                </a:lnTo>
                <a:lnTo>
                  <a:pt x="378347" y="2247900"/>
                </a:lnTo>
                <a:lnTo>
                  <a:pt x="384904" y="2184400"/>
                </a:lnTo>
                <a:lnTo>
                  <a:pt x="391148" y="2108200"/>
                </a:lnTo>
                <a:lnTo>
                  <a:pt x="397030" y="2044700"/>
                </a:lnTo>
                <a:lnTo>
                  <a:pt x="402500" y="1968500"/>
                </a:lnTo>
                <a:lnTo>
                  <a:pt x="407509" y="1905000"/>
                </a:lnTo>
                <a:lnTo>
                  <a:pt x="412358" y="1866900"/>
                </a:lnTo>
                <a:lnTo>
                  <a:pt x="420453" y="1816100"/>
                </a:lnTo>
                <a:lnTo>
                  <a:pt x="430854" y="1752600"/>
                </a:lnTo>
                <a:lnTo>
                  <a:pt x="442621" y="1689100"/>
                </a:lnTo>
                <a:lnTo>
                  <a:pt x="454812" y="1638300"/>
                </a:lnTo>
                <a:lnTo>
                  <a:pt x="466487" y="1587500"/>
                </a:lnTo>
                <a:lnTo>
                  <a:pt x="476705" y="1536700"/>
                </a:lnTo>
                <a:lnTo>
                  <a:pt x="484525" y="1498600"/>
                </a:lnTo>
                <a:lnTo>
                  <a:pt x="738893" y="1498600"/>
                </a:lnTo>
                <a:lnTo>
                  <a:pt x="737869" y="1460500"/>
                </a:lnTo>
                <a:lnTo>
                  <a:pt x="735822" y="1422400"/>
                </a:lnTo>
                <a:lnTo>
                  <a:pt x="732952" y="1371600"/>
                </a:lnTo>
                <a:lnTo>
                  <a:pt x="733265" y="1333500"/>
                </a:lnTo>
                <a:lnTo>
                  <a:pt x="737399" y="1295400"/>
                </a:lnTo>
                <a:lnTo>
                  <a:pt x="738500" y="1257300"/>
                </a:lnTo>
                <a:lnTo>
                  <a:pt x="729717" y="1206500"/>
                </a:lnTo>
                <a:lnTo>
                  <a:pt x="802609" y="1206500"/>
                </a:lnTo>
                <a:lnTo>
                  <a:pt x="821158" y="1193800"/>
                </a:lnTo>
                <a:lnTo>
                  <a:pt x="837660" y="1181100"/>
                </a:lnTo>
                <a:lnTo>
                  <a:pt x="864765" y="1143000"/>
                </a:lnTo>
                <a:lnTo>
                  <a:pt x="871464" y="1130300"/>
                </a:lnTo>
                <a:lnTo>
                  <a:pt x="211435" y="1130300"/>
                </a:lnTo>
                <a:lnTo>
                  <a:pt x="197725" y="1092200"/>
                </a:lnTo>
                <a:lnTo>
                  <a:pt x="180554" y="1041400"/>
                </a:lnTo>
                <a:lnTo>
                  <a:pt x="163265" y="977900"/>
                </a:lnTo>
                <a:lnTo>
                  <a:pt x="149200" y="927100"/>
                </a:lnTo>
                <a:lnTo>
                  <a:pt x="141698" y="889000"/>
                </a:lnTo>
                <a:lnTo>
                  <a:pt x="143524" y="876300"/>
                </a:lnTo>
                <a:lnTo>
                  <a:pt x="145114" y="863600"/>
                </a:lnTo>
                <a:lnTo>
                  <a:pt x="147561" y="838200"/>
                </a:lnTo>
                <a:lnTo>
                  <a:pt x="148207" y="825500"/>
                </a:lnTo>
                <a:lnTo>
                  <a:pt x="152614" y="825500"/>
                </a:lnTo>
                <a:lnTo>
                  <a:pt x="165874" y="800100"/>
                </a:lnTo>
                <a:lnTo>
                  <a:pt x="184956" y="774700"/>
                </a:lnTo>
                <a:lnTo>
                  <a:pt x="206463" y="749300"/>
                </a:lnTo>
                <a:lnTo>
                  <a:pt x="227001" y="736600"/>
                </a:lnTo>
                <a:lnTo>
                  <a:pt x="228780" y="723900"/>
                </a:lnTo>
                <a:lnTo>
                  <a:pt x="957740" y="723900"/>
                </a:lnTo>
                <a:lnTo>
                  <a:pt x="933794" y="685800"/>
                </a:lnTo>
                <a:lnTo>
                  <a:pt x="904190" y="635000"/>
                </a:lnTo>
                <a:lnTo>
                  <a:pt x="872674" y="584200"/>
                </a:lnTo>
                <a:lnTo>
                  <a:pt x="842991" y="533400"/>
                </a:lnTo>
                <a:lnTo>
                  <a:pt x="818886" y="508000"/>
                </a:lnTo>
                <a:lnTo>
                  <a:pt x="804105" y="482600"/>
                </a:lnTo>
                <a:lnTo>
                  <a:pt x="774081" y="457200"/>
                </a:lnTo>
                <a:lnTo>
                  <a:pt x="722583" y="431800"/>
                </a:lnTo>
                <a:lnTo>
                  <a:pt x="666718" y="419100"/>
                </a:lnTo>
                <a:lnTo>
                  <a:pt x="623595" y="406400"/>
                </a:lnTo>
                <a:lnTo>
                  <a:pt x="617127" y="406400"/>
                </a:lnTo>
                <a:lnTo>
                  <a:pt x="610012" y="393700"/>
                </a:lnTo>
                <a:close/>
              </a:path>
              <a:path w="1001394" h="2578100">
                <a:moveTo>
                  <a:pt x="957740" y="723900"/>
                </a:moveTo>
                <a:lnTo>
                  <a:pt x="754136" y="723900"/>
                </a:lnTo>
                <a:lnTo>
                  <a:pt x="760685" y="736600"/>
                </a:lnTo>
                <a:lnTo>
                  <a:pt x="763273" y="736600"/>
                </a:lnTo>
                <a:lnTo>
                  <a:pt x="795067" y="774700"/>
                </a:lnTo>
                <a:lnTo>
                  <a:pt x="839704" y="825500"/>
                </a:lnTo>
                <a:lnTo>
                  <a:pt x="852719" y="876300"/>
                </a:lnTo>
                <a:lnTo>
                  <a:pt x="853976" y="889000"/>
                </a:lnTo>
                <a:lnTo>
                  <a:pt x="854436" y="889000"/>
                </a:lnTo>
                <a:lnTo>
                  <a:pt x="847789" y="927100"/>
                </a:lnTo>
                <a:lnTo>
                  <a:pt x="831757" y="990600"/>
                </a:lnTo>
                <a:lnTo>
                  <a:pt x="812208" y="1054100"/>
                </a:lnTo>
                <a:lnTo>
                  <a:pt x="795008" y="1092200"/>
                </a:lnTo>
                <a:lnTo>
                  <a:pt x="271218" y="1092200"/>
                </a:lnTo>
                <a:lnTo>
                  <a:pt x="262375" y="1104900"/>
                </a:lnTo>
                <a:lnTo>
                  <a:pt x="251712" y="1117600"/>
                </a:lnTo>
                <a:lnTo>
                  <a:pt x="242566" y="1117600"/>
                </a:lnTo>
                <a:lnTo>
                  <a:pt x="232062" y="1130300"/>
                </a:lnTo>
                <a:lnTo>
                  <a:pt x="871464" y="1130300"/>
                </a:lnTo>
                <a:lnTo>
                  <a:pt x="891561" y="1092200"/>
                </a:lnTo>
                <a:lnTo>
                  <a:pt x="916936" y="1041400"/>
                </a:lnTo>
                <a:lnTo>
                  <a:pt x="939778" y="990600"/>
                </a:lnTo>
                <a:lnTo>
                  <a:pt x="973415" y="901700"/>
                </a:lnTo>
                <a:lnTo>
                  <a:pt x="981986" y="876300"/>
                </a:lnTo>
                <a:lnTo>
                  <a:pt x="995426" y="863600"/>
                </a:lnTo>
                <a:lnTo>
                  <a:pt x="1000785" y="850900"/>
                </a:lnTo>
                <a:lnTo>
                  <a:pt x="999474" y="812800"/>
                </a:lnTo>
                <a:lnTo>
                  <a:pt x="992902" y="787400"/>
                </a:lnTo>
                <a:lnTo>
                  <a:pt x="988680" y="774700"/>
                </a:lnTo>
                <a:lnTo>
                  <a:pt x="976142" y="774700"/>
                </a:lnTo>
                <a:lnTo>
                  <a:pt x="972284" y="762000"/>
                </a:lnTo>
                <a:lnTo>
                  <a:pt x="957740" y="723900"/>
                </a:lnTo>
                <a:close/>
              </a:path>
              <a:path w="1001394" h="2578100">
                <a:moveTo>
                  <a:pt x="739309" y="723900"/>
                </a:moveTo>
                <a:lnTo>
                  <a:pt x="246366" y="723900"/>
                </a:lnTo>
                <a:lnTo>
                  <a:pt x="247821" y="736600"/>
                </a:lnTo>
                <a:lnTo>
                  <a:pt x="251618" y="762000"/>
                </a:lnTo>
                <a:lnTo>
                  <a:pt x="254006" y="787400"/>
                </a:lnTo>
                <a:lnTo>
                  <a:pt x="256030" y="825500"/>
                </a:lnTo>
                <a:lnTo>
                  <a:pt x="258737" y="850900"/>
                </a:lnTo>
                <a:lnTo>
                  <a:pt x="264719" y="914400"/>
                </a:lnTo>
                <a:lnTo>
                  <a:pt x="270703" y="965200"/>
                </a:lnTo>
                <a:lnTo>
                  <a:pt x="274745" y="1016000"/>
                </a:lnTo>
                <a:lnTo>
                  <a:pt x="274908" y="1054100"/>
                </a:lnTo>
                <a:lnTo>
                  <a:pt x="274452" y="1066800"/>
                </a:lnTo>
                <a:lnTo>
                  <a:pt x="274665" y="1079500"/>
                </a:lnTo>
                <a:lnTo>
                  <a:pt x="274998" y="1092200"/>
                </a:lnTo>
                <a:lnTo>
                  <a:pt x="757997" y="1092200"/>
                </a:lnTo>
                <a:lnTo>
                  <a:pt x="732825" y="1079500"/>
                </a:lnTo>
                <a:lnTo>
                  <a:pt x="710313" y="1079500"/>
                </a:lnTo>
                <a:lnTo>
                  <a:pt x="710454" y="1054100"/>
                </a:lnTo>
                <a:lnTo>
                  <a:pt x="711950" y="990600"/>
                </a:lnTo>
                <a:lnTo>
                  <a:pt x="713546" y="952500"/>
                </a:lnTo>
                <a:lnTo>
                  <a:pt x="717769" y="901700"/>
                </a:lnTo>
                <a:lnTo>
                  <a:pt x="724098" y="838200"/>
                </a:lnTo>
                <a:lnTo>
                  <a:pt x="730306" y="774700"/>
                </a:lnTo>
                <a:lnTo>
                  <a:pt x="734165" y="736600"/>
                </a:lnTo>
                <a:lnTo>
                  <a:pt x="736119" y="736600"/>
                </a:lnTo>
                <a:lnTo>
                  <a:pt x="739309" y="723900"/>
                </a:lnTo>
                <a:close/>
              </a:path>
              <a:path w="1001394" h="2578100">
                <a:moveTo>
                  <a:pt x="605483" y="381000"/>
                </a:moveTo>
                <a:lnTo>
                  <a:pt x="378355" y="381000"/>
                </a:lnTo>
                <a:lnTo>
                  <a:pt x="375551" y="393700"/>
                </a:lnTo>
                <a:lnTo>
                  <a:pt x="606131" y="393700"/>
                </a:lnTo>
                <a:lnTo>
                  <a:pt x="605483" y="381000"/>
                </a:lnTo>
                <a:close/>
              </a:path>
              <a:path w="1001394" h="2578100">
                <a:moveTo>
                  <a:pt x="586826" y="355600"/>
                </a:moveTo>
                <a:lnTo>
                  <a:pt x="394735" y="355600"/>
                </a:lnTo>
                <a:lnTo>
                  <a:pt x="387655" y="368300"/>
                </a:lnTo>
                <a:lnTo>
                  <a:pt x="380423" y="381000"/>
                </a:lnTo>
                <a:lnTo>
                  <a:pt x="604191" y="381000"/>
                </a:lnTo>
                <a:lnTo>
                  <a:pt x="595414" y="368300"/>
                </a:lnTo>
                <a:lnTo>
                  <a:pt x="586826" y="355600"/>
                </a:lnTo>
                <a:close/>
              </a:path>
              <a:path w="1001394" h="2578100">
                <a:moveTo>
                  <a:pt x="629406" y="177800"/>
                </a:moveTo>
                <a:lnTo>
                  <a:pt x="357744" y="177800"/>
                </a:lnTo>
                <a:lnTo>
                  <a:pt x="355035" y="190500"/>
                </a:lnTo>
                <a:lnTo>
                  <a:pt x="361746" y="241300"/>
                </a:lnTo>
                <a:lnTo>
                  <a:pt x="364373" y="254000"/>
                </a:lnTo>
                <a:lnTo>
                  <a:pt x="369669" y="254000"/>
                </a:lnTo>
                <a:lnTo>
                  <a:pt x="381030" y="266700"/>
                </a:lnTo>
                <a:lnTo>
                  <a:pt x="386529" y="279400"/>
                </a:lnTo>
                <a:lnTo>
                  <a:pt x="393582" y="304800"/>
                </a:lnTo>
                <a:lnTo>
                  <a:pt x="399666" y="317500"/>
                </a:lnTo>
                <a:lnTo>
                  <a:pt x="402254" y="355600"/>
                </a:lnTo>
                <a:lnTo>
                  <a:pt x="577710" y="355600"/>
                </a:lnTo>
                <a:lnTo>
                  <a:pt x="576451" y="342900"/>
                </a:lnTo>
                <a:lnTo>
                  <a:pt x="576011" y="330200"/>
                </a:lnTo>
                <a:lnTo>
                  <a:pt x="577027" y="330200"/>
                </a:lnTo>
                <a:lnTo>
                  <a:pt x="580135" y="317500"/>
                </a:lnTo>
                <a:lnTo>
                  <a:pt x="585711" y="304800"/>
                </a:lnTo>
                <a:lnTo>
                  <a:pt x="590748" y="292100"/>
                </a:lnTo>
                <a:lnTo>
                  <a:pt x="595178" y="279400"/>
                </a:lnTo>
                <a:lnTo>
                  <a:pt x="598934" y="266700"/>
                </a:lnTo>
                <a:lnTo>
                  <a:pt x="611507" y="266700"/>
                </a:lnTo>
                <a:lnTo>
                  <a:pt x="617468" y="254000"/>
                </a:lnTo>
                <a:lnTo>
                  <a:pt x="623595" y="228600"/>
                </a:lnTo>
                <a:lnTo>
                  <a:pt x="627326" y="215900"/>
                </a:lnTo>
                <a:lnTo>
                  <a:pt x="630731" y="203200"/>
                </a:lnTo>
                <a:lnTo>
                  <a:pt x="629406" y="177800"/>
                </a:lnTo>
                <a:close/>
              </a:path>
              <a:path w="1001394" h="2578100">
                <a:moveTo>
                  <a:pt x="518979" y="0"/>
                </a:moveTo>
                <a:lnTo>
                  <a:pt x="456844" y="0"/>
                </a:lnTo>
                <a:lnTo>
                  <a:pt x="415729" y="25400"/>
                </a:lnTo>
                <a:lnTo>
                  <a:pt x="395786" y="38100"/>
                </a:lnTo>
                <a:lnTo>
                  <a:pt x="369668" y="76200"/>
                </a:lnTo>
                <a:lnTo>
                  <a:pt x="361402" y="127000"/>
                </a:lnTo>
                <a:lnTo>
                  <a:pt x="362596" y="165100"/>
                </a:lnTo>
                <a:lnTo>
                  <a:pt x="364859" y="177800"/>
                </a:lnTo>
                <a:lnTo>
                  <a:pt x="618947" y="177800"/>
                </a:lnTo>
                <a:lnTo>
                  <a:pt x="622935" y="139700"/>
                </a:lnTo>
                <a:lnTo>
                  <a:pt x="623171" y="101600"/>
                </a:lnTo>
                <a:lnTo>
                  <a:pt x="612249" y="63500"/>
                </a:lnTo>
                <a:lnTo>
                  <a:pt x="582763" y="38100"/>
                </a:lnTo>
                <a:lnTo>
                  <a:pt x="573215" y="25400"/>
                </a:lnTo>
                <a:lnTo>
                  <a:pt x="567442" y="25400"/>
                </a:lnTo>
                <a:lnTo>
                  <a:pt x="563366" y="12700"/>
                </a:lnTo>
                <a:lnTo>
                  <a:pt x="539199" y="12700"/>
                </a:lnTo>
                <a:lnTo>
                  <a:pt x="5189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68400" y="4737100"/>
            <a:ext cx="22218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Product</a:t>
            </a:r>
            <a:r>
              <a:rPr sz="2400" b="1" spc="-80" dirty="0">
                <a:latin typeface="Arial"/>
                <a:cs typeface="Arial"/>
              </a:rPr>
              <a:t> </a:t>
            </a:r>
            <a:r>
              <a:rPr sz="2400" b="1" spc="15" dirty="0">
                <a:latin typeface="Arial"/>
                <a:cs typeface="Arial"/>
              </a:rPr>
              <a:t>Owner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39356" y="4510111"/>
            <a:ext cx="1161415" cy="2578100"/>
          </a:xfrm>
          <a:custGeom>
            <a:avLst/>
            <a:gdLst/>
            <a:ahLst/>
            <a:cxnLst/>
            <a:rect l="l" t="t" r="r" b="b"/>
            <a:pathLst>
              <a:path w="1161414" h="2578100">
                <a:moveTo>
                  <a:pt x="342250" y="2527300"/>
                </a:moveTo>
                <a:lnTo>
                  <a:pt x="78290" y="2527300"/>
                </a:lnTo>
                <a:lnTo>
                  <a:pt x="105532" y="2552700"/>
                </a:lnTo>
                <a:lnTo>
                  <a:pt x="132052" y="2565400"/>
                </a:lnTo>
                <a:lnTo>
                  <a:pt x="156733" y="2578100"/>
                </a:lnTo>
                <a:lnTo>
                  <a:pt x="352924" y="2578100"/>
                </a:lnTo>
                <a:lnTo>
                  <a:pt x="355431" y="2565400"/>
                </a:lnTo>
                <a:lnTo>
                  <a:pt x="355863" y="2552700"/>
                </a:lnTo>
                <a:lnTo>
                  <a:pt x="353909" y="2552700"/>
                </a:lnTo>
                <a:lnTo>
                  <a:pt x="348931" y="2540000"/>
                </a:lnTo>
                <a:lnTo>
                  <a:pt x="342250" y="2527300"/>
                </a:lnTo>
                <a:close/>
              </a:path>
              <a:path w="1161414" h="2578100">
                <a:moveTo>
                  <a:pt x="1150458" y="2451100"/>
                </a:moveTo>
                <a:lnTo>
                  <a:pt x="776867" y="2451100"/>
                </a:lnTo>
                <a:lnTo>
                  <a:pt x="783880" y="2463800"/>
                </a:lnTo>
                <a:lnTo>
                  <a:pt x="791663" y="2463800"/>
                </a:lnTo>
                <a:lnTo>
                  <a:pt x="792481" y="2501900"/>
                </a:lnTo>
                <a:lnTo>
                  <a:pt x="796224" y="2540000"/>
                </a:lnTo>
                <a:lnTo>
                  <a:pt x="804832" y="2565400"/>
                </a:lnTo>
                <a:lnTo>
                  <a:pt x="820243" y="2578100"/>
                </a:lnTo>
                <a:lnTo>
                  <a:pt x="953212" y="2578100"/>
                </a:lnTo>
                <a:lnTo>
                  <a:pt x="1052900" y="2552700"/>
                </a:lnTo>
                <a:lnTo>
                  <a:pt x="1097126" y="2527300"/>
                </a:lnTo>
                <a:lnTo>
                  <a:pt x="1133613" y="2501900"/>
                </a:lnTo>
                <a:lnTo>
                  <a:pt x="1141594" y="2501900"/>
                </a:lnTo>
                <a:lnTo>
                  <a:pt x="1148350" y="2489200"/>
                </a:lnTo>
                <a:lnTo>
                  <a:pt x="1154377" y="2489200"/>
                </a:lnTo>
                <a:lnTo>
                  <a:pt x="1160168" y="2476500"/>
                </a:lnTo>
                <a:lnTo>
                  <a:pt x="1160904" y="2463800"/>
                </a:lnTo>
                <a:lnTo>
                  <a:pt x="1150458" y="2451100"/>
                </a:lnTo>
                <a:close/>
              </a:path>
              <a:path w="1161414" h="2578100">
                <a:moveTo>
                  <a:pt x="656099" y="368300"/>
                </a:moveTo>
                <a:lnTo>
                  <a:pt x="384443" y="368300"/>
                </a:lnTo>
                <a:lnTo>
                  <a:pt x="371471" y="381000"/>
                </a:lnTo>
                <a:lnTo>
                  <a:pt x="318740" y="419100"/>
                </a:lnTo>
                <a:lnTo>
                  <a:pt x="284111" y="444500"/>
                </a:lnTo>
                <a:lnTo>
                  <a:pt x="247768" y="495300"/>
                </a:lnTo>
                <a:lnTo>
                  <a:pt x="219650" y="571500"/>
                </a:lnTo>
                <a:lnTo>
                  <a:pt x="207471" y="622300"/>
                </a:lnTo>
                <a:lnTo>
                  <a:pt x="190845" y="673100"/>
                </a:lnTo>
                <a:lnTo>
                  <a:pt x="172788" y="736600"/>
                </a:lnTo>
                <a:lnTo>
                  <a:pt x="156318" y="787400"/>
                </a:lnTo>
                <a:lnTo>
                  <a:pt x="144450" y="812800"/>
                </a:lnTo>
                <a:lnTo>
                  <a:pt x="136534" y="825500"/>
                </a:lnTo>
                <a:lnTo>
                  <a:pt x="131720" y="825500"/>
                </a:lnTo>
                <a:lnTo>
                  <a:pt x="129216" y="838200"/>
                </a:lnTo>
                <a:lnTo>
                  <a:pt x="128233" y="838200"/>
                </a:lnTo>
                <a:lnTo>
                  <a:pt x="126042" y="863600"/>
                </a:lnTo>
                <a:lnTo>
                  <a:pt x="123409" y="876300"/>
                </a:lnTo>
                <a:lnTo>
                  <a:pt x="121871" y="901700"/>
                </a:lnTo>
                <a:lnTo>
                  <a:pt x="122964" y="914400"/>
                </a:lnTo>
                <a:lnTo>
                  <a:pt x="124261" y="927100"/>
                </a:lnTo>
                <a:lnTo>
                  <a:pt x="276810" y="927100"/>
                </a:lnTo>
                <a:lnTo>
                  <a:pt x="278660" y="939800"/>
                </a:lnTo>
                <a:lnTo>
                  <a:pt x="281525" y="977900"/>
                </a:lnTo>
                <a:lnTo>
                  <a:pt x="284885" y="1028700"/>
                </a:lnTo>
                <a:lnTo>
                  <a:pt x="288217" y="1092200"/>
                </a:lnTo>
                <a:lnTo>
                  <a:pt x="291000" y="1155700"/>
                </a:lnTo>
                <a:lnTo>
                  <a:pt x="287179" y="1193800"/>
                </a:lnTo>
                <a:lnTo>
                  <a:pt x="278606" y="1231900"/>
                </a:lnTo>
                <a:lnTo>
                  <a:pt x="273119" y="1282700"/>
                </a:lnTo>
                <a:lnTo>
                  <a:pt x="278556" y="1333500"/>
                </a:lnTo>
                <a:lnTo>
                  <a:pt x="302757" y="1397000"/>
                </a:lnTo>
                <a:lnTo>
                  <a:pt x="307248" y="1409700"/>
                </a:lnTo>
                <a:lnTo>
                  <a:pt x="310074" y="1409700"/>
                </a:lnTo>
                <a:lnTo>
                  <a:pt x="311319" y="1422400"/>
                </a:lnTo>
                <a:lnTo>
                  <a:pt x="311067" y="1435100"/>
                </a:lnTo>
                <a:lnTo>
                  <a:pt x="303622" y="1511300"/>
                </a:lnTo>
                <a:lnTo>
                  <a:pt x="297233" y="1574800"/>
                </a:lnTo>
                <a:lnTo>
                  <a:pt x="291741" y="1651000"/>
                </a:lnTo>
                <a:lnTo>
                  <a:pt x="282810" y="1752600"/>
                </a:lnTo>
                <a:lnTo>
                  <a:pt x="279051" y="1803400"/>
                </a:lnTo>
                <a:lnTo>
                  <a:pt x="275551" y="1841500"/>
                </a:lnTo>
                <a:lnTo>
                  <a:pt x="272150" y="1866900"/>
                </a:lnTo>
                <a:lnTo>
                  <a:pt x="269018" y="1879600"/>
                </a:lnTo>
                <a:lnTo>
                  <a:pt x="264122" y="1905000"/>
                </a:lnTo>
                <a:lnTo>
                  <a:pt x="258376" y="1917700"/>
                </a:lnTo>
                <a:lnTo>
                  <a:pt x="252691" y="1943100"/>
                </a:lnTo>
                <a:lnTo>
                  <a:pt x="238662" y="1955800"/>
                </a:lnTo>
                <a:lnTo>
                  <a:pt x="225508" y="1981200"/>
                </a:lnTo>
                <a:lnTo>
                  <a:pt x="215760" y="1993900"/>
                </a:lnTo>
                <a:lnTo>
                  <a:pt x="211948" y="2006600"/>
                </a:lnTo>
                <a:lnTo>
                  <a:pt x="187894" y="2057400"/>
                </a:lnTo>
                <a:lnTo>
                  <a:pt x="165678" y="2095500"/>
                </a:lnTo>
                <a:lnTo>
                  <a:pt x="145300" y="2146300"/>
                </a:lnTo>
                <a:lnTo>
                  <a:pt x="126760" y="2197100"/>
                </a:lnTo>
                <a:lnTo>
                  <a:pt x="110058" y="2235200"/>
                </a:lnTo>
                <a:lnTo>
                  <a:pt x="95194" y="2273300"/>
                </a:lnTo>
                <a:lnTo>
                  <a:pt x="61344" y="2349500"/>
                </a:lnTo>
                <a:lnTo>
                  <a:pt x="56885" y="2349500"/>
                </a:lnTo>
                <a:lnTo>
                  <a:pt x="58141" y="2362200"/>
                </a:lnTo>
                <a:lnTo>
                  <a:pt x="54249" y="2374900"/>
                </a:lnTo>
                <a:lnTo>
                  <a:pt x="41041" y="2387600"/>
                </a:lnTo>
                <a:lnTo>
                  <a:pt x="17723" y="2425700"/>
                </a:lnTo>
                <a:lnTo>
                  <a:pt x="0" y="2463800"/>
                </a:lnTo>
                <a:lnTo>
                  <a:pt x="3575" y="2489200"/>
                </a:lnTo>
                <a:lnTo>
                  <a:pt x="35924" y="2514600"/>
                </a:lnTo>
                <a:lnTo>
                  <a:pt x="57959" y="2527300"/>
                </a:lnTo>
                <a:lnTo>
                  <a:pt x="303972" y="2527300"/>
                </a:lnTo>
                <a:lnTo>
                  <a:pt x="290675" y="2514600"/>
                </a:lnTo>
                <a:lnTo>
                  <a:pt x="278352" y="2514600"/>
                </a:lnTo>
                <a:lnTo>
                  <a:pt x="267487" y="2501900"/>
                </a:lnTo>
                <a:lnTo>
                  <a:pt x="258568" y="2501900"/>
                </a:lnTo>
                <a:lnTo>
                  <a:pt x="244991" y="2476500"/>
                </a:lnTo>
                <a:lnTo>
                  <a:pt x="230738" y="2463800"/>
                </a:lnTo>
                <a:lnTo>
                  <a:pt x="217579" y="2438400"/>
                </a:lnTo>
                <a:lnTo>
                  <a:pt x="207286" y="2425700"/>
                </a:lnTo>
                <a:lnTo>
                  <a:pt x="230596" y="2425700"/>
                </a:lnTo>
                <a:lnTo>
                  <a:pt x="233363" y="2413000"/>
                </a:lnTo>
                <a:lnTo>
                  <a:pt x="241542" y="2400300"/>
                </a:lnTo>
                <a:lnTo>
                  <a:pt x="256410" y="2362200"/>
                </a:lnTo>
                <a:lnTo>
                  <a:pt x="284703" y="2298700"/>
                </a:lnTo>
                <a:lnTo>
                  <a:pt x="290290" y="2298700"/>
                </a:lnTo>
                <a:lnTo>
                  <a:pt x="295879" y="2286000"/>
                </a:lnTo>
                <a:lnTo>
                  <a:pt x="301338" y="2273300"/>
                </a:lnTo>
                <a:lnTo>
                  <a:pt x="323621" y="2235200"/>
                </a:lnTo>
                <a:lnTo>
                  <a:pt x="345303" y="2197100"/>
                </a:lnTo>
                <a:lnTo>
                  <a:pt x="364309" y="2159000"/>
                </a:lnTo>
                <a:lnTo>
                  <a:pt x="378565" y="2133600"/>
                </a:lnTo>
                <a:lnTo>
                  <a:pt x="404062" y="2082800"/>
                </a:lnTo>
                <a:lnTo>
                  <a:pt x="428388" y="2044700"/>
                </a:lnTo>
                <a:lnTo>
                  <a:pt x="449188" y="2006600"/>
                </a:lnTo>
                <a:lnTo>
                  <a:pt x="464104" y="1955800"/>
                </a:lnTo>
                <a:lnTo>
                  <a:pt x="480656" y="1892300"/>
                </a:lnTo>
                <a:lnTo>
                  <a:pt x="500630" y="1828800"/>
                </a:lnTo>
                <a:lnTo>
                  <a:pt x="517441" y="1765300"/>
                </a:lnTo>
                <a:lnTo>
                  <a:pt x="524507" y="1739900"/>
                </a:lnTo>
                <a:lnTo>
                  <a:pt x="793471" y="1739900"/>
                </a:lnTo>
                <a:lnTo>
                  <a:pt x="789028" y="1727200"/>
                </a:lnTo>
                <a:lnTo>
                  <a:pt x="772660" y="1689100"/>
                </a:lnTo>
                <a:lnTo>
                  <a:pt x="755381" y="1625600"/>
                </a:lnTo>
                <a:lnTo>
                  <a:pt x="664572" y="1346200"/>
                </a:lnTo>
                <a:lnTo>
                  <a:pt x="663122" y="1333500"/>
                </a:lnTo>
                <a:lnTo>
                  <a:pt x="665626" y="1308100"/>
                </a:lnTo>
                <a:lnTo>
                  <a:pt x="669223" y="1295400"/>
                </a:lnTo>
                <a:lnTo>
                  <a:pt x="671058" y="1282700"/>
                </a:lnTo>
                <a:lnTo>
                  <a:pt x="669970" y="1231900"/>
                </a:lnTo>
                <a:lnTo>
                  <a:pt x="669132" y="1168400"/>
                </a:lnTo>
                <a:lnTo>
                  <a:pt x="670728" y="1104900"/>
                </a:lnTo>
                <a:lnTo>
                  <a:pt x="676937" y="1054100"/>
                </a:lnTo>
                <a:lnTo>
                  <a:pt x="865188" y="1054100"/>
                </a:lnTo>
                <a:lnTo>
                  <a:pt x="825514" y="1003300"/>
                </a:lnTo>
                <a:lnTo>
                  <a:pt x="804163" y="977900"/>
                </a:lnTo>
                <a:lnTo>
                  <a:pt x="780251" y="952500"/>
                </a:lnTo>
                <a:lnTo>
                  <a:pt x="755610" y="927100"/>
                </a:lnTo>
                <a:lnTo>
                  <a:pt x="732070" y="914400"/>
                </a:lnTo>
                <a:lnTo>
                  <a:pt x="732833" y="901700"/>
                </a:lnTo>
                <a:lnTo>
                  <a:pt x="731226" y="889000"/>
                </a:lnTo>
                <a:lnTo>
                  <a:pt x="727611" y="876300"/>
                </a:lnTo>
                <a:lnTo>
                  <a:pt x="720633" y="876300"/>
                </a:lnTo>
                <a:lnTo>
                  <a:pt x="701751" y="850900"/>
                </a:lnTo>
                <a:lnTo>
                  <a:pt x="691125" y="850900"/>
                </a:lnTo>
                <a:lnTo>
                  <a:pt x="683300" y="787400"/>
                </a:lnTo>
                <a:lnTo>
                  <a:pt x="681457" y="749300"/>
                </a:lnTo>
                <a:lnTo>
                  <a:pt x="681559" y="723900"/>
                </a:lnTo>
                <a:lnTo>
                  <a:pt x="679571" y="685800"/>
                </a:lnTo>
                <a:lnTo>
                  <a:pt x="667015" y="609600"/>
                </a:lnTo>
                <a:lnTo>
                  <a:pt x="648295" y="558800"/>
                </a:lnTo>
                <a:lnTo>
                  <a:pt x="627020" y="520700"/>
                </a:lnTo>
                <a:lnTo>
                  <a:pt x="606802" y="482600"/>
                </a:lnTo>
                <a:lnTo>
                  <a:pt x="613411" y="469900"/>
                </a:lnTo>
                <a:lnTo>
                  <a:pt x="608222" y="469900"/>
                </a:lnTo>
                <a:lnTo>
                  <a:pt x="600178" y="457200"/>
                </a:lnTo>
                <a:lnTo>
                  <a:pt x="586229" y="457200"/>
                </a:lnTo>
                <a:lnTo>
                  <a:pt x="572887" y="444500"/>
                </a:lnTo>
                <a:lnTo>
                  <a:pt x="566669" y="431800"/>
                </a:lnTo>
                <a:lnTo>
                  <a:pt x="563365" y="431800"/>
                </a:lnTo>
                <a:lnTo>
                  <a:pt x="567966" y="419100"/>
                </a:lnTo>
                <a:lnTo>
                  <a:pt x="575973" y="406400"/>
                </a:lnTo>
                <a:lnTo>
                  <a:pt x="589034" y="393700"/>
                </a:lnTo>
                <a:lnTo>
                  <a:pt x="597600" y="381000"/>
                </a:lnTo>
                <a:lnTo>
                  <a:pt x="646613" y="381000"/>
                </a:lnTo>
                <a:lnTo>
                  <a:pt x="656099" y="368300"/>
                </a:lnTo>
                <a:close/>
              </a:path>
              <a:path w="1161414" h="2578100">
                <a:moveTo>
                  <a:pt x="793471" y="1739900"/>
                </a:moveTo>
                <a:lnTo>
                  <a:pt x="524507" y="1739900"/>
                </a:lnTo>
                <a:lnTo>
                  <a:pt x="528784" y="1752600"/>
                </a:lnTo>
                <a:lnTo>
                  <a:pt x="541696" y="1778000"/>
                </a:lnTo>
                <a:lnTo>
                  <a:pt x="558986" y="1803400"/>
                </a:lnTo>
                <a:lnTo>
                  <a:pt x="576398" y="1828800"/>
                </a:lnTo>
                <a:lnTo>
                  <a:pt x="583276" y="1854200"/>
                </a:lnTo>
                <a:lnTo>
                  <a:pt x="591013" y="1879600"/>
                </a:lnTo>
                <a:lnTo>
                  <a:pt x="597776" y="1905000"/>
                </a:lnTo>
                <a:lnTo>
                  <a:pt x="601735" y="1930400"/>
                </a:lnTo>
                <a:lnTo>
                  <a:pt x="608813" y="1968500"/>
                </a:lnTo>
                <a:lnTo>
                  <a:pt x="617525" y="2006600"/>
                </a:lnTo>
                <a:lnTo>
                  <a:pt x="626603" y="2044700"/>
                </a:lnTo>
                <a:lnTo>
                  <a:pt x="634775" y="2082800"/>
                </a:lnTo>
                <a:lnTo>
                  <a:pt x="650312" y="2120900"/>
                </a:lnTo>
                <a:lnTo>
                  <a:pt x="668957" y="2184400"/>
                </a:lnTo>
                <a:lnTo>
                  <a:pt x="689623" y="2235200"/>
                </a:lnTo>
                <a:lnTo>
                  <a:pt x="711226" y="2286000"/>
                </a:lnTo>
                <a:lnTo>
                  <a:pt x="732678" y="2336800"/>
                </a:lnTo>
                <a:lnTo>
                  <a:pt x="773623" y="2451100"/>
                </a:lnTo>
                <a:lnTo>
                  <a:pt x="1012703" y="2451100"/>
                </a:lnTo>
                <a:lnTo>
                  <a:pt x="995982" y="2438400"/>
                </a:lnTo>
                <a:lnTo>
                  <a:pt x="983699" y="2438400"/>
                </a:lnTo>
                <a:lnTo>
                  <a:pt x="979159" y="2425700"/>
                </a:lnTo>
                <a:lnTo>
                  <a:pt x="971770" y="2425700"/>
                </a:lnTo>
                <a:lnTo>
                  <a:pt x="963835" y="2413000"/>
                </a:lnTo>
                <a:lnTo>
                  <a:pt x="949970" y="2400300"/>
                </a:lnTo>
                <a:lnTo>
                  <a:pt x="964848" y="2400300"/>
                </a:lnTo>
                <a:lnTo>
                  <a:pt x="963550" y="2387600"/>
                </a:lnTo>
                <a:lnTo>
                  <a:pt x="958496" y="2374900"/>
                </a:lnTo>
                <a:lnTo>
                  <a:pt x="947862" y="2349500"/>
                </a:lnTo>
                <a:lnTo>
                  <a:pt x="932607" y="2311400"/>
                </a:lnTo>
                <a:lnTo>
                  <a:pt x="913688" y="2260600"/>
                </a:lnTo>
                <a:lnTo>
                  <a:pt x="904150" y="2222500"/>
                </a:lnTo>
                <a:lnTo>
                  <a:pt x="895282" y="2197100"/>
                </a:lnTo>
                <a:lnTo>
                  <a:pt x="887509" y="2171700"/>
                </a:lnTo>
                <a:lnTo>
                  <a:pt x="881256" y="2146300"/>
                </a:lnTo>
                <a:lnTo>
                  <a:pt x="862428" y="2082800"/>
                </a:lnTo>
                <a:lnTo>
                  <a:pt x="847318" y="2032000"/>
                </a:lnTo>
                <a:lnTo>
                  <a:pt x="835440" y="1981200"/>
                </a:lnTo>
                <a:lnTo>
                  <a:pt x="826307" y="1930400"/>
                </a:lnTo>
                <a:lnTo>
                  <a:pt x="819433" y="1892300"/>
                </a:lnTo>
                <a:lnTo>
                  <a:pt x="814331" y="1841500"/>
                </a:lnTo>
                <a:lnTo>
                  <a:pt x="810514" y="1816100"/>
                </a:lnTo>
                <a:lnTo>
                  <a:pt x="802356" y="1765300"/>
                </a:lnTo>
                <a:lnTo>
                  <a:pt x="793471" y="1739900"/>
                </a:lnTo>
                <a:close/>
              </a:path>
              <a:path w="1161414" h="2578100">
                <a:moveTo>
                  <a:pt x="170395" y="1435100"/>
                </a:moveTo>
                <a:lnTo>
                  <a:pt x="98782" y="1435100"/>
                </a:lnTo>
                <a:lnTo>
                  <a:pt x="102822" y="1447800"/>
                </a:lnTo>
                <a:lnTo>
                  <a:pt x="107356" y="1460500"/>
                </a:lnTo>
                <a:lnTo>
                  <a:pt x="125599" y="1460500"/>
                </a:lnTo>
                <a:lnTo>
                  <a:pt x="128841" y="1473200"/>
                </a:lnTo>
                <a:lnTo>
                  <a:pt x="154763" y="1473200"/>
                </a:lnTo>
                <a:lnTo>
                  <a:pt x="162834" y="1460500"/>
                </a:lnTo>
                <a:lnTo>
                  <a:pt x="168351" y="1447800"/>
                </a:lnTo>
                <a:lnTo>
                  <a:pt x="170395" y="1435100"/>
                </a:lnTo>
                <a:close/>
              </a:path>
              <a:path w="1161414" h="2578100">
                <a:moveTo>
                  <a:pt x="276810" y="927100"/>
                </a:moveTo>
                <a:lnTo>
                  <a:pt x="133302" y="927100"/>
                </a:lnTo>
                <a:lnTo>
                  <a:pt x="128452" y="990600"/>
                </a:lnTo>
                <a:lnTo>
                  <a:pt x="126705" y="1054100"/>
                </a:lnTo>
                <a:lnTo>
                  <a:pt x="126835" y="1117600"/>
                </a:lnTo>
                <a:lnTo>
                  <a:pt x="127613" y="1168400"/>
                </a:lnTo>
                <a:lnTo>
                  <a:pt x="127813" y="1206500"/>
                </a:lnTo>
                <a:lnTo>
                  <a:pt x="126206" y="1244600"/>
                </a:lnTo>
                <a:lnTo>
                  <a:pt x="125559" y="1257300"/>
                </a:lnTo>
                <a:lnTo>
                  <a:pt x="122437" y="1257300"/>
                </a:lnTo>
                <a:lnTo>
                  <a:pt x="117897" y="1270000"/>
                </a:lnTo>
                <a:lnTo>
                  <a:pt x="103486" y="1295400"/>
                </a:lnTo>
                <a:lnTo>
                  <a:pt x="93674" y="1308100"/>
                </a:lnTo>
                <a:lnTo>
                  <a:pt x="87511" y="1346200"/>
                </a:lnTo>
                <a:lnTo>
                  <a:pt x="84046" y="1371600"/>
                </a:lnTo>
                <a:lnTo>
                  <a:pt x="85708" y="1397000"/>
                </a:lnTo>
                <a:lnTo>
                  <a:pt x="91018" y="1409700"/>
                </a:lnTo>
                <a:lnTo>
                  <a:pt x="96086" y="1409700"/>
                </a:lnTo>
                <a:lnTo>
                  <a:pt x="97018" y="1422400"/>
                </a:lnTo>
                <a:lnTo>
                  <a:pt x="96444" y="1435100"/>
                </a:lnTo>
                <a:lnTo>
                  <a:pt x="170395" y="1435100"/>
                </a:lnTo>
                <a:lnTo>
                  <a:pt x="176419" y="1447800"/>
                </a:lnTo>
                <a:lnTo>
                  <a:pt x="186996" y="1460500"/>
                </a:lnTo>
                <a:lnTo>
                  <a:pt x="196721" y="1460500"/>
                </a:lnTo>
                <a:lnTo>
                  <a:pt x="200191" y="1447800"/>
                </a:lnTo>
                <a:lnTo>
                  <a:pt x="200229" y="1422400"/>
                </a:lnTo>
                <a:lnTo>
                  <a:pt x="205908" y="1409700"/>
                </a:lnTo>
                <a:lnTo>
                  <a:pt x="213897" y="1384300"/>
                </a:lnTo>
                <a:lnTo>
                  <a:pt x="220867" y="1346200"/>
                </a:lnTo>
                <a:lnTo>
                  <a:pt x="221889" y="1320800"/>
                </a:lnTo>
                <a:lnTo>
                  <a:pt x="219711" y="1308100"/>
                </a:lnTo>
                <a:lnTo>
                  <a:pt x="215223" y="1282700"/>
                </a:lnTo>
                <a:lnTo>
                  <a:pt x="209313" y="1270000"/>
                </a:lnTo>
                <a:lnTo>
                  <a:pt x="215108" y="1219200"/>
                </a:lnTo>
                <a:lnTo>
                  <a:pt x="224327" y="1168400"/>
                </a:lnTo>
                <a:lnTo>
                  <a:pt x="235420" y="1104900"/>
                </a:lnTo>
                <a:lnTo>
                  <a:pt x="246837" y="1041400"/>
                </a:lnTo>
                <a:lnTo>
                  <a:pt x="257029" y="990600"/>
                </a:lnTo>
                <a:lnTo>
                  <a:pt x="264447" y="965200"/>
                </a:lnTo>
                <a:lnTo>
                  <a:pt x="269571" y="952500"/>
                </a:lnTo>
                <a:lnTo>
                  <a:pt x="272331" y="952500"/>
                </a:lnTo>
                <a:lnTo>
                  <a:pt x="276810" y="927100"/>
                </a:lnTo>
                <a:close/>
              </a:path>
              <a:path w="1161414" h="2578100">
                <a:moveTo>
                  <a:pt x="1031049" y="1206500"/>
                </a:moveTo>
                <a:lnTo>
                  <a:pt x="953355" y="1206500"/>
                </a:lnTo>
                <a:lnTo>
                  <a:pt x="958236" y="1219200"/>
                </a:lnTo>
                <a:lnTo>
                  <a:pt x="962335" y="1219200"/>
                </a:lnTo>
                <a:lnTo>
                  <a:pt x="972064" y="1231900"/>
                </a:lnTo>
                <a:lnTo>
                  <a:pt x="999610" y="1231900"/>
                </a:lnTo>
                <a:lnTo>
                  <a:pt x="1014225" y="1219200"/>
                </a:lnTo>
                <a:lnTo>
                  <a:pt x="1031049" y="1206500"/>
                </a:lnTo>
                <a:close/>
              </a:path>
              <a:path w="1161414" h="2578100">
                <a:moveTo>
                  <a:pt x="865188" y="1054100"/>
                </a:moveTo>
                <a:lnTo>
                  <a:pt x="676937" y="1054100"/>
                </a:lnTo>
                <a:lnTo>
                  <a:pt x="733610" y="1092200"/>
                </a:lnTo>
                <a:lnTo>
                  <a:pt x="796122" y="1117600"/>
                </a:lnTo>
                <a:lnTo>
                  <a:pt x="847689" y="1143000"/>
                </a:lnTo>
                <a:lnTo>
                  <a:pt x="871526" y="1155700"/>
                </a:lnTo>
                <a:lnTo>
                  <a:pt x="884991" y="1168400"/>
                </a:lnTo>
                <a:lnTo>
                  <a:pt x="900897" y="1181100"/>
                </a:lnTo>
                <a:lnTo>
                  <a:pt x="918991" y="1193800"/>
                </a:lnTo>
                <a:lnTo>
                  <a:pt x="939024" y="1206500"/>
                </a:lnTo>
                <a:lnTo>
                  <a:pt x="1035021" y="1206500"/>
                </a:lnTo>
                <a:lnTo>
                  <a:pt x="1038407" y="1193800"/>
                </a:lnTo>
                <a:lnTo>
                  <a:pt x="1040091" y="1193800"/>
                </a:lnTo>
                <a:lnTo>
                  <a:pt x="1038954" y="1181100"/>
                </a:lnTo>
                <a:lnTo>
                  <a:pt x="1043413" y="1168400"/>
                </a:lnTo>
                <a:lnTo>
                  <a:pt x="1047954" y="1168400"/>
                </a:lnTo>
                <a:lnTo>
                  <a:pt x="1047387" y="1155700"/>
                </a:lnTo>
                <a:lnTo>
                  <a:pt x="1042198" y="1143000"/>
                </a:lnTo>
                <a:lnTo>
                  <a:pt x="1032017" y="1130300"/>
                </a:lnTo>
                <a:lnTo>
                  <a:pt x="1021197" y="1130300"/>
                </a:lnTo>
                <a:lnTo>
                  <a:pt x="1010135" y="1117600"/>
                </a:lnTo>
                <a:lnTo>
                  <a:pt x="999226" y="1104900"/>
                </a:lnTo>
                <a:lnTo>
                  <a:pt x="975307" y="1104900"/>
                </a:lnTo>
                <a:lnTo>
                  <a:pt x="958483" y="1092200"/>
                </a:lnTo>
                <a:lnTo>
                  <a:pt x="924606" y="1092200"/>
                </a:lnTo>
                <a:lnTo>
                  <a:pt x="898667" y="1079500"/>
                </a:lnTo>
                <a:lnTo>
                  <a:pt x="865188" y="1054100"/>
                </a:lnTo>
                <a:close/>
              </a:path>
              <a:path w="1161414" h="2578100">
                <a:moveTo>
                  <a:pt x="541902" y="0"/>
                </a:moveTo>
                <a:lnTo>
                  <a:pt x="493292" y="0"/>
                </a:lnTo>
                <a:lnTo>
                  <a:pt x="446495" y="12700"/>
                </a:lnTo>
                <a:lnTo>
                  <a:pt x="408117" y="50800"/>
                </a:lnTo>
                <a:lnTo>
                  <a:pt x="379393" y="76200"/>
                </a:lnTo>
                <a:lnTo>
                  <a:pt x="361563" y="127000"/>
                </a:lnTo>
                <a:lnTo>
                  <a:pt x="355863" y="165100"/>
                </a:lnTo>
                <a:lnTo>
                  <a:pt x="357360" y="190500"/>
                </a:lnTo>
                <a:lnTo>
                  <a:pt x="361092" y="215900"/>
                </a:lnTo>
                <a:lnTo>
                  <a:pt x="367379" y="241300"/>
                </a:lnTo>
                <a:lnTo>
                  <a:pt x="376538" y="254000"/>
                </a:lnTo>
                <a:lnTo>
                  <a:pt x="385575" y="279400"/>
                </a:lnTo>
                <a:lnTo>
                  <a:pt x="411604" y="317500"/>
                </a:lnTo>
                <a:lnTo>
                  <a:pt x="417098" y="342900"/>
                </a:lnTo>
                <a:lnTo>
                  <a:pt x="415402" y="342900"/>
                </a:lnTo>
                <a:lnTo>
                  <a:pt x="408970" y="355600"/>
                </a:lnTo>
                <a:lnTo>
                  <a:pt x="396220" y="355600"/>
                </a:lnTo>
                <a:lnTo>
                  <a:pt x="388093" y="368300"/>
                </a:lnTo>
                <a:lnTo>
                  <a:pt x="661207" y="368300"/>
                </a:lnTo>
                <a:lnTo>
                  <a:pt x="661937" y="355600"/>
                </a:lnTo>
                <a:lnTo>
                  <a:pt x="663857" y="342900"/>
                </a:lnTo>
                <a:lnTo>
                  <a:pt x="669396" y="330200"/>
                </a:lnTo>
                <a:lnTo>
                  <a:pt x="673840" y="317500"/>
                </a:lnTo>
                <a:lnTo>
                  <a:pt x="672476" y="304800"/>
                </a:lnTo>
                <a:lnTo>
                  <a:pt x="677544" y="304800"/>
                </a:lnTo>
                <a:lnTo>
                  <a:pt x="679372" y="292100"/>
                </a:lnTo>
                <a:lnTo>
                  <a:pt x="678091" y="292100"/>
                </a:lnTo>
                <a:lnTo>
                  <a:pt x="676689" y="279400"/>
                </a:lnTo>
                <a:lnTo>
                  <a:pt x="678152" y="266700"/>
                </a:lnTo>
                <a:lnTo>
                  <a:pt x="688976" y="266700"/>
                </a:lnTo>
                <a:lnTo>
                  <a:pt x="694548" y="254000"/>
                </a:lnTo>
                <a:lnTo>
                  <a:pt x="696396" y="241300"/>
                </a:lnTo>
                <a:lnTo>
                  <a:pt x="689238" y="228600"/>
                </a:lnTo>
                <a:lnTo>
                  <a:pt x="676166" y="215900"/>
                </a:lnTo>
                <a:lnTo>
                  <a:pt x="665406" y="203200"/>
                </a:lnTo>
                <a:lnTo>
                  <a:pt x="665180" y="190500"/>
                </a:lnTo>
                <a:lnTo>
                  <a:pt x="670040" y="152400"/>
                </a:lnTo>
                <a:lnTo>
                  <a:pt x="662307" y="114300"/>
                </a:lnTo>
                <a:lnTo>
                  <a:pt x="659505" y="114300"/>
                </a:lnTo>
                <a:lnTo>
                  <a:pt x="666705" y="101600"/>
                </a:lnTo>
                <a:lnTo>
                  <a:pt x="667612" y="88900"/>
                </a:lnTo>
                <a:lnTo>
                  <a:pt x="661830" y="76200"/>
                </a:lnTo>
                <a:lnTo>
                  <a:pt x="648964" y="63500"/>
                </a:lnTo>
                <a:lnTo>
                  <a:pt x="616540" y="25400"/>
                </a:lnTo>
                <a:lnTo>
                  <a:pt x="5419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581400" y="7289800"/>
            <a:ext cx="2074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Scrum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spc="40" dirty="0">
                <a:latin typeface="Arial"/>
                <a:cs typeface="Arial"/>
              </a:rPr>
              <a:t>Master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38800" y="4826000"/>
            <a:ext cx="2813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5" dirty="0">
                <a:latin typeface="Arial"/>
                <a:cs typeface="Arial"/>
              </a:rPr>
              <a:t>Development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spc="-40" dirty="0">
                <a:latin typeface="Arial"/>
                <a:cs typeface="Arial"/>
              </a:rPr>
              <a:t>Team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77300" y="7353300"/>
            <a:ext cx="29546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929292"/>
                </a:solidFill>
                <a:latin typeface="Arial"/>
                <a:cs typeface="Arial"/>
              </a:rPr>
              <a:t>Eksperci</a:t>
            </a:r>
            <a:r>
              <a:rPr sz="2400" b="1" spc="-45" dirty="0">
                <a:solidFill>
                  <a:srgbClr val="929292"/>
                </a:solidFill>
                <a:latin typeface="Arial"/>
                <a:cs typeface="Arial"/>
              </a:rPr>
              <a:t> </a:t>
            </a:r>
            <a:r>
              <a:rPr sz="2400" b="1" spc="15" dirty="0">
                <a:solidFill>
                  <a:srgbClr val="929292"/>
                </a:solidFill>
                <a:latin typeface="Arial"/>
                <a:cs typeface="Arial"/>
              </a:rPr>
              <a:t>zewnętrzni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354635" y="4434889"/>
            <a:ext cx="1997821" cy="28274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406900" y="660400"/>
            <a:ext cx="418465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Sprint</a:t>
            </a:r>
            <a:r>
              <a:rPr spc="-60" dirty="0"/>
              <a:t> </a:t>
            </a:r>
            <a:r>
              <a:rPr spc="-45" dirty="0"/>
              <a:t>Planning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86</a:t>
            </a:fld>
            <a:endParaRPr spc="-5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12000" y="6159500"/>
            <a:ext cx="3343275" cy="1290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300" b="1" spc="-5" dirty="0">
                <a:latin typeface="Arial"/>
                <a:cs typeface="Arial"/>
              </a:rPr>
              <a:t>15</a:t>
            </a:r>
            <a:r>
              <a:rPr sz="8300" b="1" spc="-85" dirty="0">
                <a:latin typeface="Arial"/>
                <a:cs typeface="Arial"/>
              </a:rPr>
              <a:t> </a:t>
            </a:r>
            <a:r>
              <a:rPr sz="8300" b="1" spc="-60" dirty="0">
                <a:latin typeface="Arial"/>
                <a:cs typeface="Arial"/>
              </a:rPr>
              <a:t>min</a:t>
            </a:r>
            <a:endParaRPr sz="83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33370" y="6035500"/>
            <a:ext cx="1370330" cy="1574800"/>
          </a:xfrm>
          <a:custGeom>
            <a:avLst/>
            <a:gdLst/>
            <a:ahLst/>
            <a:cxnLst/>
            <a:rect l="l" t="t" r="r" b="b"/>
            <a:pathLst>
              <a:path w="1370329" h="1574800">
                <a:moveTo>
                  <a:pt x="735088" y="107544"/>
                </a:moveTo>
                <a:lnTo>
                  <a:pt x="635542" y="107544"/>
                </a:lnTo>
                <a:lnTo>
                  <a:pt x="635542" y="206352"/>
                </a:lnTo>
                <a:lnTo>
                  <a:pt x="587544" y="211499"/>
                </a:lnTo>
                <a:lnTo>
                  <a:pt x="540598" y="219885"/>
                </a:lnTo>
                <a:lnTo>
                  <a:pt x="494820" y="231392"/>
                </a:lnTo>
                <a:lnTo>
                  <a:pt x="450324" y="245906"/>
                </a:lnTo>
                <a:lnTo>
                  <a:pt x="407226" y="263312"/>
                </a:lnTo>
                <a:lnTo>
                  <a:pt x="365640" y="283492"/>
                </a:lnTo>
                <a:lnTo>
                  <a:pt x="325682" y="306333"/>
                </a:lnTo>
                <a:lnTo>
                  <a:pt x="287468" y="331717"/>
                </a:lnTo>
                <a:lnTo>
                  <a:pt x="251112" y="359531"/>
                </a:lnTo>
                <a:lnTo>
                  <a:pt x="216729" y="389657"/>
                </a:lnTo>
                <a:lnTo>
                  <a:pt x="184435" y="421981"/>
                </a:lnTo>
                <a:lnTo>
                  <a:pt x="154345" y="456386"/>
                </a:lnTo>
                <a:lnTo>
                  <a:pt x="126575" y="492758"/>
                </a:lnTo>
                <a:lnTo>
                  <a:pt x="101238" y="530981"/>
                </a:lnTo>
                <a:lnTo>
                  <a:pt x="78451" y="570939"/>
                </a:lnTo>
                <a:lnTo>
                  <a:pt x="58328" y="612516"/>
                </a:lnTo>
                <a:lnTo>
                  <a:pt x="40985" y="655597"/>
                </a:lnTo>
                <a:lnTo>
                  <a:pt x="26537" y="700066"/>
                </a:lnTo>
                <a:lnTo>
                  <a:pt x="15100" y="745808"/>
                </a:lnTo>
                <a:lnTo>
                  <a:pt x="6787" y="792707"/>
                </a:lnTo>
                <a:lnTo>
                  <a:pt x="1716" y="840647"/>
                </a:lnTo>
                <a:lnTo>
                  <a:pt x="0" y="889514"/>
                </a:lnTo>
                <a:lnTo>
                  <a:pt x="1720" y="938444"/>
                </a:lnTo>
                <a:lnTo>
                  <a:pt x="6803" y="986446"/>
                </a:lnTo>
                <a:lnTo>
                  <a:pt x="15133" y="1033403"/>
                </a:lnTo>
                <a:lnTo>
                  <a:pt x="26595" y="1079200"/>
                </a:lnTo>
                <a:lnTo>
                  <a:pt x="41072" y="1123720"/>
                </a:lnTo>
                <a:lnTo>
                  <a:pt x="58449" y="1166847"/>
                </a:lnTo>
                <a:lnTo>
                  <a:pt x="78609" y="1208466"/>
                </a:lnTo>
                <a:lnTo>
                  <a:pt x="101436" y="1248461"/>
                </a:lnTo>
                <a:lnTo>
                  <a:pt x="126815" y="1286716"/>
                </a:lnTo>
                <a:lnTo>
                  <a:pt x="154630" y="1323114"/>
                </a:lnTo>
                <a:lnTo>
                  <a:pt x="184765" y="1357541"/>
                </a:lnTo>
                <a:lnTo>
                  <a:pt x="217104" y="1389879"/>
                </a:lnTo>
                <a:lnTo>
                  <a:pt x="251530" y="1420014"/>
                </a:lnTo>
                <a:lnTo>
                  <a:pt x="287929" y="1447829"/>
                </a:lnTo>
                <a:lnTo>
                  <a:pt x="326184" y="1473208"/>
                </a:lnTo>
                <a:lnTo>
                  <a:pt x="366178" y="1496036"/>
                </a:lnTo>
                <a:lnTo>
                  <a:pt x="407798" y="1516195"/>
                </a:lnTo>
                <a:lnTo>
                  <a:pt x="450925" y="1533572"/>
                </a:lnTo>
                <a:lnTo>
                  <a:pt x="495445" y="1548049"/>
                </a:lnTo>
                <a:lnTo>
                  <a:pt x="541241" y="1559511"/>
                </a:lnTo>
                <a:lnTo>
                  <a:pt x="588198" y="1567841"/>
                </a:lnTo>
                <a:lnTo>
                  <a:pt x="636200" y="1572924"/>
                </a:lnTo>
                <a:lnTo>
                  <a:pt x="685130" y="1574645"/>
                </a:lnTo>
                <a:lnTo>
                  <a:pt x="734061" y="1572924"/>
                </a:lnTo>
                <a:lnTo>
                  <a:pt x="782062" y="1567841"/>
                </a:lnTo>
                <a:lnTo>
                  <a:pt x="829020" y="1559511"/>
                </a:lnTo>
                <a:lnTo>
                  <a:pt x="874816" y="1548049"/>
                </a:lnTo>
                <a:lnTo>
                  <a:pt x="919336" y="1533572"/>
                </a:lnTo>
                <a:lnTo>
                  <a:pt x="962464" y="1516195"/>
                </a:lnTo>
                <a:lnTo>
                  <a:pt x="1004083" y="1496035"/>
                </a:lnTo>
                <a:lnTo>
                  <a:pt x="1044078" y="1473208"/>
                </a:lnTo>
                <a:lnTo>
                  <a:pt x="1082333" y="1447829"/>
                </a:lnTo>
                <a:lnTo>
                  <a:pt x="1118731" y="1420014"/>
                </a:lnTo>
                <a:lnTo>
                  <a:pt x="1153158" y="1389879"/>
                </a:lnTo>
                <a:lnTo>
                  <a:pt x="1185496" y="1357540"/>
                </a:lnTo>
                <a:lnTo>
                  <a:pt x="1215631" y="1323114"/>
                </a:lnTo>
                <a:lnTo>
                  <a:pt x="1243446" y="1286715"/>
                </a:lnTo>
                <a:lnTo>
                  <a:pt x="1268825" y="1248461"/>
                </a:lnTo>
                <a:lnTo>
                  <a:pt x="1291653" y="1208466"/>
                </a:lnTo>
                <a:lnTo>
                  <a:pt x="1311813" y="1166847"/>
                </a:lnTo>
                <a:lnTo>
                  <a:pt x="1329189" y="1123719"/>
                </a:lnTo>
                <a:lnTo>
                  <a:pt x="1343666" y="1079199"/>
                </a:lnTo>
                <a:lnTo>
                  <a:pt x="1355128" y="1033403"/>
                </a:lnTo>
                <a:lnTo>
                  <a:pt x="1363459" y="986446"/>
                </a:lnTo>
                <a:lnTo>
                  <a:pt x="1368433" y="939472"/>
                </a:lnTo>
                <a:lnTo>
                  <a:pt x="685130" y="939472"/>
                </a:lnTo>
                <a:lnTo>
                  <a:pt x="665696" y="935542"/>
                </a:lnTo>
                <a:lnTo>
                  <a:pt x="649816" y="924829"/>
                </a:lnTo>
                <a:lnTo>
                  <a:pt x="639103" y="908948"/>
                </a:lnTo>
                <a:lnTo>
                  <a:pt x="635172" y="889514"/>
                </a:lnTo>
                <a:lnTo>
                  <a:pt x="635172" y="463030"/>
                </a:lnTo>
                <a:lnTo>
                  <a:pt x="639102" y="443596"/>
                </a:lnTo>
                <a:lnTo>
                  <a:pt x="649815" y="427715"/>
                </a:lnTo>
                <a:lnTo>
                  <a:pt x="665696" y="417002"/>
                </a:lnTo>
                <a:lnTo>
                  <a:pt x="685130" y="413072"/>
                </a:lnTo>
                <a:lnTo>
                  <a:pt x="1177288" y="413072"/>
                </a:lnTo>
                <a:lnTo>
                  <a:pt x="1176953" y="412703"/>
                </a:lnTo>
                <a:lnTo>
                  <a:pt x="1215960" y="365822"/>
                </a:lnTo>
                <a:lnTo>
                  <a:pt x="1221804" y="340941"/>
                </a:lnTo>
                <a:lnTo>
                  <a:pt x="1217434" y="328958"/>
                </a:lnTo>
                <a:lnTo>
                  <a:pt x="1208454" y="319309"/>
                </a:lnTo>
                <a:lnTo>
                  <a:pt x="1168987" y="291009"/>
                </a:lnTo>
                <a:lnTo>
                  <a:pt x="1018221" y="291009"/>
                </a:lnTo>
                <a:lnTo>
                  <a:pt x="974826" y="268851"/>
                </a:lnTo>
                <a:lnTo>
                  <a:pt x="929766" y="249723"/>
                </a:lnTo>
                <a:lnTo>
                  <a:pt x="883151" y="233767"/>
                </a:lnTo>
                <a:lnTo>
                  <a:pt x="835093" y="221125"/>
                </a:lnTo>
                <a:lnTo>
                  <a:pt x="785702" y="211939"/>
                </a:lnTo>
                <a:lnTo>
                  <a:pt x="735088" y="206352"/>
                </a:lnTo>
                <a:lnTo>
                  <a:pt x="735088" y="107544"/>
                </a:lnTo>
                <a:close/>
              </a:path>
              <a:path w="1370329" h="1574800">
                <a:moveTo>
                  <a:pt x="1177288" y="413072"/>
                </a:moveTo>
                <a:lnTo>
                  <a:pt x="685130" y="413072"/>
                </a:lnTo>
                <a:lnTo>
                  <a:pt x="704564" y="417002"/>
                </a:lnTo>
                <a:lnTo>
                  <a:pt x="720445" y="427715"/>
                </a:lnTo>
                <a:lnTo>
                  <a:pt x="731158" y="443596"/>
                </a:lnTo>
                <a:lnTo>
                  <a:pt x="735088" y="463030"/>
                </a:lnTo>
                <a:lnTo>
                  <a:pt x="735088" y="889514"/>
                </a:lnTo>
                <a:lnTo>
                  <a:pt x="731158" y="908948"/>
                </a:lnTo>
                <a:lnTo>
                  <a:pt x="720445" y="924829"/>
                </a:lnTo>
                <a:lnTo>
                  <a:pt x="704564" y="935542"/>
                </a:lnTo>
                <a:lnTo>
                  <a:pt x="685130" y="939472"/>
                </a:lnTo>
                <a:lnTo>
                  <a:pt x="1368433" y="939472"/>
                </a:lnTo>
                <a:lnTo>
                  <a:pt x="1368542" y="938444"/>
                </a:lnTo>
                <a:lnTo>
                  <a:pt x="1370262" y="889514"/>
                </a:lnTo>
                <a:lnTo>
                  <a:pt x="1368458" y="839385"/>
                </a:lnTo>
                <a:lnTo>
                  <a:pt x="1363128" y="790241"/>
                </a:lnTo>
                <a:lnTo>
                  <a:pt x="1354395" y="742205"/>
                </a:lnTo>
                <a:lnTo>
                  <a:pt x="1342385" y="695402"/>
                </a:lnTo>
                <a:lnTo>
                  <a:pt x="1327221" y="649955"/>
                </a:lnTo>
                <a:lnTo>
                  <a:pt x="1309028" y="605988"/>
                </a:lnTo>
                <a:lnTo>
                  <a:pt x="1287928" y="563626"/>
                </a:lnTo>
                <a:lnTo>
                  <a:pt x="1264047" y="522992"/>
                </a:lnTo>
                <a:lnTo>
                  <a:pt x="1237508" y="484211"/>
                </a:lnTo>
                <a:lnTo>
                  <a:pt x="1208435" y="447407"/>
                </a:lnTo>
                <a:lnTo>
                  <a:pt x="1177288" y="413072"/>
                </a:lnTo>
                <a:close/>
              </a:path>
              <a:path w="1370329" h="1574800">
                <a:moveTo>
                  <a:pt x="1070554" y="232376"/>
                </a:moveTo>
                <a:lnTo>
                  <a:pt x="1022529" y="282395"/>
                </a:lnTo>
                <a:lnTo>
                  <a:pt x="1018221" y="291009"/>
                </a:lnTo>
                <a:lnTo>
                  <a:pt x="1168987" y="291009"/>
                </a:lnTo>
                <a:lnTo>
                  <a:pt x="1095372" y="238221"/>
                </a:lnTo>
                <a:lnTo>
                  <a:pt x="1083307" y="232805"/>
                </a:lnTo>
                <a:lnTo>
                  <a:pt x="1070554" y="232376"/>
                </a:lnTo>
                <a:close/>
              </a:path>
              <a:path w="1370329" h="1574800">
                <a:moveTo>
                  <a:pt x="802026" y="0"/>
                </a:moveTo>
                <a:lnTo>
                  <a:pt x="559546" y="1"/>
                </a:lnTo>
                <a:lnTo>
                  <a:pt x="551992" y="7555"/>
                </a:lnTo>
                <a:lnTo>
                  <a:pt x="551992" y="99989"/>
                </a:lnTo>
                <a:lnTo>
                  <a:pt x="559548" y="107544"/>
                </a:lnTo>
                <a:lnTo>
                  <a:pt x="811082" y="107544"/>
                </a:lnTo>
                <a:lnTo>
                  <a:pt x="818638" y="99989"/>
                </a:lnTo>
                <a:lnTo>
                  <a:pt x="818638" y="7555"/>
                </a:lnTo>
                <a:lnTo>
                  <a:pt x="811082" y="1"/>
                </a:lnTo>
                <a:lnTo>
                  <a:pt x="802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254500" y="5321300"/>
            <a:ext cx="864235" cy="155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00" b="1" spc="-254" dirty="0">
                <a:solidFill>
                  <a:srgbClr val="929292"/>
                </a:solidFill>
                <a:latin typeface="Arial"/>
                <a:cs typeface="Arial"/>
              </a:rPr>
              <a:t>?</a:t>
            </a:r>
            <a:r>
              <a:rPr sz="4600" b="1" dirty="0">
                <a:solidFill>
                  <a:srgbClr val="929292"/>
                </a:solidFill>
                <a:latin typeface="Arial"/>
                <a:cs typeface="Arial"/>
              </a:rPr>
              <a:t> </a:t>
            </a:r>
            <a:r>
              <a:rPr sz="5100" b="1" spc="-284" baseline="-34313" dirty="0">
                <a:solidFill>
                  <a:srgbClr val="929292"/>
                </a:solidFill>
                <a:latin typeface="Arial"/>
                <a:cs typeface="Arial"/>
              </a:rPr>
              <a:t>?</a:t>
            </a:r>
            <a:endParaRPr sz="5100" baseline="-34313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279"/>
              </a:spcBef>
            </a:pPr>
            <a:r>
              <a:rPr sz="2700" b="1" spc="-150" dirty="0">
                <a:solidFill>
                  <a:srgbClr val="929292"/>
                </a:solidFill>
                <a:latin typeface="Arial"/>
                <a:cs typeface="Arial"/>
              </a:rPr>
              <a:t>?</a:t>
            </a:r>
            <a:endParaRPr sz="27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87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3365500" y="5461000"/>
            <a:ext cx="604520" cy="822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>
              <a:lnSpc>
                <a:spcPts val="2780"/>
              </a:lnSpc>
              <a:spcBef>
                <a:spcPts val="100"/>
              </a:spcBef>
            </a:pPr>
            <a:r>
              <a:rPr sz="2800" b="1" spc="-155" dirty="0">
                <a:solidFill>
                  <a:srgbClr val="929292"/>
                </a:solidFill>
                <a:latin typeface="Arial"/>
                <a:cs typeface="Arial"/>
              </a:rPr>
              <a:t>?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ts val="3500"/>
              </a:lnSpc>
            </a:pPr>
            <a:r>
              <a:rPr sz="3400" b="1" spc="-190" dirty="0">
                <a:solidFill>
                  <a:srgbClr val="929292"/>
                </a:solidFill>
                <a:latin typeface="Arial"/>
                <a:cs typeface="Arial"/>
              </a:rPr>
              <a:t>?</a:t>
            </a:r>
            <a:endParaRPr sz="3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0300" y="3467100"/>
            <a:ext cx="10741660" cy="7594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117600" marR="5080" indent="-1104900">
              <a:lnSpc>
                <a:spcPct val="100699"/>
              </a:lnSpc>
              <a:spcBef>
                <a:spcPts val="80"/>
              </a:spcBef>
            </a:pPr>
            <a:r>
              <a:rPr sz="2400" b="1" spc="-10" dirty="0">
                <a:latin typeface="Arial"/>
                <a:cs typeface="Arial"/>
              </a:rPr>
              <a:t>Codzienny </a:t>
            </a:r>
            <a:r>
              <a:rPr sz="2400" b="1" spc="-5" dirty="0">
                <a:latin typeface="Arial"/>
                <a:cs typeface="Arial"/>
              </a:rPr>
              <a:t>Scrum </a:t>
            </a:r>
            <a:r>
              <a:rPr sz="2400" b="1" spc="-10" dirty="0">
                <a:latin typeface="Arial"/>
                <a:cs typeface="Arial"/>
              </a:rPr>
              <a:t>organizowany </a:t>
            </a:r>
            <a:r>
              <a:rPr sz="2400" b="1" spc="10" dirty="0">
                <a:latin typeface="Arial"/>
                <a:cs typeface="Arial"/>
              </a:rPr>
              <a:t>jest </a:t>
            </a:r>
            <a:r>
              <a:rPr sz="2400" b="1" spc="25" dirty="0">
                <a:latin typeface="Arial"/>
                <a:cs typeface="Arial"/>
              </a:rPr>
              <a:t>każdego </a:t>
            </a:r>
            <a:r>
              <a:rPr sz="2400" b="1" spc="-15" dirty="0">
                <a:latin typeface="Arial"/>
                <a:cs typeface="Arial"/>
              </a:rPr>
              <a:t>dnia </a:t>
            </a:r>
            <a:r>
              <a:rPr sz="2400" b="1" spc="-20" dirty="0">
                <a:latin typeface="Arial"/>
                <a:cs typeface="Arial"/>
              </a:rPr>
              <a:t>Sprintu. </a:t>
            </a:r>
            <a:r>
              <a:rPr sz="2400" b="1" dirty="0">
                <a:latin typeface="Arial"/>
                <a:cs typeface="Arial"/>
              </a:rPr>
              <a:t>W </a:t>
            </a:r>
            <a:r>
              <a:rPr sz="2400" b="1" spc="10" dirty="0">
                <a:latin typeface="Arial"/>
                <a:cs typeface="Arial"/>
              </a:rPr>
              <a:t>jego </a:t>
            </a:r>
            <a:r>
              <a:rPr sz="2400" b="1" spc="20" dirty="0">
                <a:latin typeface="Arial"/>
                <a:cs typeface="Arial"/>
              </a:rPr>
              <a:t>trakcie  </a:t>
            </a:r>
            <a:r>
              <a:rPr sz="2400" b="1" spc="5" dirty="0">
                <a:latin typeface="Arial"/>
                <a:cs typeface="Arial"/>
              </a:rPr>
              <a:t>Development </a:t>
            </a:r>
            <a:r>
              <a:rPr sz="2400" b="1" spc="-40" dirty="0">
                <a:latin typeface="Arial"/>
                <a:cs typeface="Arial"/>
              </a:rPr>
              <a:t>Team </a:t>
            </a:r>
            <a:r>
              <a:rPr sz="2400" b="1" spc="-10" dirty="0">
                <a:latin typeface="Arial"/>
                <a:cs typeface="Arial"/>
              </a:rPr>
              <a:t>planuje </a:t>
            </a:r>
            <a:r>
              <a:rPr sz="2400" b="1" spc="25" dirty="0">
                <a:latin typeface="Arial"/>
                <a:cs typeface="Arial"/>
              </a:rPr>
              <a:t>pracę </a:t>
            </a:r>
            <a:r>
              <a:rPr sz="2400" b="1" dirty="0">
                <a:latin typeface="Arial"/>
                <a:cs typeface="Arial"/>
              </a:rPr>
              <a:t>na </a:t>
            </a:r>
            <a:r>
              <a:rPr sz="2400" b="1" spc="-5" dirty="0">
                <a:latin typeface="Arial"/>
                <a:cs typeface="Arial"/>
              </a:rPr>
              <a:t>najbliższe 24</a:t>
            </a:r>
            <a:r>
              <a:rPr sz="2400" b="1" spc="35" dirty="0">
                <a:latin typeface="Arial"/>
                <a:cs typeface="Arial"/>
              </a:rPr>
              <a:t> </a:t>
            </a:r>
            <a:r>
              <a:rPr sz="2400" b="1" spc="-40" dirty="0">
                <a:latin typeface="Arial"/>
                <a:cs typeface="Arial"/>
              </a:rPr>
              <a:t>godziny.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51400" y="660400"/>
            <a:ext cx="330581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-40" dirty="0">
                <a:latin typeface="Arial"/>
                <a:cs typeface="Arial"/>
              </a:rPr>
              <a:t>Daily</a:t>
            </a:r>
            <a:r>
              <a:rPr sz="4500" b="1" spc="-60" dirty="0">
                <a:latin typeface="Arial"/>
                <a:cs typeface="Arial"/>
              </a:rPr>
              <a:t> </a:t>
            </a:r>
            <a:r>
              <a:rPr sz="4500" b="1" spc="-5" dirty="0">
                <a:latin typeface="Arial"/>
                <a:cs typeface="Arial"/>
              </a:rPr>
              <a:t>Scrum</a:t>
            </a:r>
            <a:endParaRPr sz="4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96338" y="2806689"/>
            <a:ext cx="4093755" cy="3115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38747" y="3276146"/>
            <a:ext cx="1161415" cy="2578100"/>
          </a:xfrm>
          <a:custGeom>
            <a:avLst/>
            <a:gdLst/>
            <a:ahLst/>
            <a:cxnLst/>
            <a:rect l="l" t="t" r="r" b="b"/>
            <a:pathLst>
              <a:path w="1161414" h="2578100">
                <a:moveTo>
                  <a:pt x="342250" y="2527300"/>
                </a:moveTo>
                <a:lnTo>
                  <a:pt x="78290" y="2527300"/>
                </a:lnTo>
                <a:lnTo>
                  <a:pt x="105532" y="2552700"/>
                </a:lnTo>
                <a:lnTo>
                  <a:pt x="132052" y="2565400"/>
                </a:lnTo>
                <a:lnTo>
                  <a:pt x="156733" y="2578100"/>
                </a:lnTo>
                <a:lnTo>
                  <a:pt x="352924" y="2578100"/>
                </a:lnTo>
                <a:lnTo>
                  <a:pt x="355431" y="2565400"/>
                </a:lnTo>
                <a:lnTo>
                  <a:pt x="355863" y="2552700"/>
                </a:lnTo>
                <a:lnTo>
                  <a:pt x="353909" y="2552700"/>
                </a:lnTo>
                <a:lnTo>
                  <a:pt x="348931" y="2540000"/>
                </a:lnTo>
                <a:lnTo>
                  <a:pt x="342250" y="2527300"/>
                </a:lnTo>
                <a:close/>
              </a:path>
              <a:path w="1161414" h="2578100">
                <a:moveTo>
                  <a:pt x="1150458" y="2451100"/>
                </a:moveTo>
                <a:lnTo>
                  <a:pt x="776867" y="2451100"/>
                </a:lnTo>
                <a:lnTo>
                  <a:pt x="783880" y="2463800"/>
                </a:lnTo>
                <a:lnTo>
                  <a:pt x="791663" y="2463800"/>
                </a:lnTo>
                <a:lnTo>
                  <a:pt x="792481" y="2501900"/>
                </a:lnTo>
                <a:lnTo>
                  <a:pt x="796224" y="2540000"/>
                </a:lnTo>
                <a:lnTo>
                  <a:pt x="804832" y="2565400"/>
                </a:lnTo>
                <a:lnTo>
                  <a:pt x="820243" y="2578100"/>
                </a:lnTo>
                <a:lnTo>
                  <a:pt x="953212" y="2578100"/>
                </a:lnTo>
                <a:lnTo>
                  <a:pt x="1052900" y="2552700"/>
                </a:lnTo>
                <a:lnTo>
                  <a:pt x="1097126" y="2527300"/>
                </a:lnTo>
                <a:lnTo>
                  <a:pt x="1133613" y="2501900"/>
                </a:lnTo>
                <a:lnTo>
                  <a:pt x="1141594" y="2501900"/>
                </a:lnTo>
                <a:lnTo>
                  <a:pt x="1148350" y="2489200"/>
                </a:lnTo>
                <a:lnTo>
                  <a:pt x="1154377" y="2489200"/>
                </a:lnTo>
                <a:lnTo>
                  <a:pt x="1160168" y="2476500"/>
                </a:lnTo>
                <a:lnTo>
                  <a:pt x="1160904" y="2463800"/>
                </a:lnTo>
                <a:lnTo>
                  <a:pt x="1150458" y="2451100"/>
                </a:lnTo>
                <a:close/>
              </a:path>
              <a:path w="1161414" h="2578100">
                <a:moveTo>
                  <a:pt x="656099" y="368300"/>
                </a:moveTo>
                <a:lnTo>
                  <a:pt x="384443" y="368300"/>
                </a:lnTo>
                <a:lnTo>
                  <a:pt x="371471" y="381000"/>
                </a:lnTo>
                <a:lnTo>
                  <a:pt x="318740" y="419100"/>
                </a:lnTo>
                <a:lnTo>
                  <a:pt x="284111" y="444500"/>
                </a:lnTo>
                <a:lnTo>
                  <a:pt x="247768" y="495300"/>
                </a:lnTo>
                <a:lnTo>
                  <a:pt x="219650" y="571500"/>
                </a:lnTo>
                <a:lnTo>
                  <a:pt x="207471" y="622300"/>
                </a:lnTo>
                <a:lnTo>
                  <a:pt x="190845" y="673100"/>
                </a:lnTo>
                <a:lnTo>
                  <a:pt x="172788" y="736600"/>
                </a:lnTo>
                <a:lnTo>
                  <a:pt x="156318" y="787400"/>
                </a:lnTo>
                <a:lnTo>
                  <a:pt x="144450" y="812800"/>
                </a:lnTo>
                <a:lnTo>
                  <a:pt x="136534" y="825500"/>
                </a:lnTo>
                <a:lnTo>
                  <a:pt x="131720" y="825500"/>
                </a:lnTo>
                <a:lnTo>
                  <a:pt x="129216" y="838200"/>
                </a:lnTo>
                <a:lnTo>
                  <a:pt x="128233" y="838200"/>
                </a:lnTo>
                <a:lnTo>
                  <a:pt x="126042" y="863600"/>
                </a:lnTo>
                <a:lnTo>
                  <a:pt x="123409" y="876300"/>
                </a:lnTo>
                <a:lnTo>
                  <a:pt x="121871" y="901700"/>
                </a:lnTo>
                <a:lnTo>
                  <a:pt x="122964" y="914400"/>
                </a:lnTo>
                <a:lnTo>
                  <a:pt x="124261" y="927100"/>
                </a:lnTo>
                <a:lnTo>
                  <a:pt x="276810" y="927100"/>
                </a:lnTo>
                <a:lnTo>
                  <a:pt x="278660" y="939800"/>
                </a:lnTo>
                <a:lnTo>
                  <a:pt x="281525" y="977900"/>
                </a:lnTo>
                <a:lnTo>
                  <a:pt x="284885" y="1028700"/>
                </a:lnTo>
                <a:lnTo>
                  <a:pt x="288217" y="1092200"/>
                </a:lnTo>
                <a:lnTo>
                  <a:pt x="291000" y="1155700"/>
                </a:lnTo>
                <a:lnTo>
                  <a:pt x="287179" y="1193800"/>
                </a:lnTo>
                <a:lnTo>
                  <a:pt x="278606" y="1231900"/>
                </a:lnTo>
                <a:lnTo>
                  <a:pt x="273119" y="1282700"/>
                </a:lnTo>
                <a:lnTo>
                  <a:pt x="278556" y="1333500"/>
                </a:lnTo>
                <a:lnTo>
                  <a:pt x="302757" y="1397000"/>
                </a:lnTo>
                <a:lnTo>
                  <a:pt x="307248" y="1409700"/>
                </a:lnTo>
                <a:lnTo>
                  <a:pt x="310074" y="1409700"/>
                </a:lnTo>
                <a:lnTo>
                  <a:pt x="311319" y="1422400"/>
                </a:lnTo>
                <a:lnTo>
                  <a:pt x="311067" y="1435100"/>
                </a:lnTo>
                <a:lnTo>
                  <a:pt x="303622" y="1511300"/>
                </a:lnTo>
                <a:lnTo>
                  <a:pt x="297233" y="1574800"/>
                </a:lnTo>
                <a:lnTo>
                  <a:pt x="291741" y="1651000"/>
                </a:lnTo>
                <a:lnTo>
                  <a:pt x="282810" y="1752600"/>
                </a:lnTo>
                <a:lnTo>
                  <a:pt x="279051" y="1803400"/>
                </a:lnTo>
                <a:lnTo>
                  <a:pt x="275551" y="1841500"/>
                </a:lnTo>
                <a:lnTo>
                  <a:pt x="272150" y="1866900"/>
                </a:lnTo>
                <a:lnTo>
                  <a:pt x="269018" y="1879600"/>
                </a:lnTo>
                <a:lnTo>
                  <a:pt x="264122" y="1905000"/>
                </a:lnTo>
                <a:lnTo>
                  <a:pt x="258376" y="1917700"/>
                </a:lnTo>
                <a:lnTo>
                  <a:pt x="252691" y="1943100"/>
                </a:lnTo>
                <a:lnTo>
                  <a:pt x="238662" y="1955800"/>
                </a:lnTo>
                <a:lnTo>
                  <a:pt x="225508" y="1981200"/>
                </a:lnTo>
                <a:lnTo>
                  <a:pt x="215760" y="1993900"/>
                </a:lnTo>
                <a:lnTo>
                  <a:pt x="211948" y="2006600"/>
                </a:lnTo>
                <a:lnTo>
                  <a:pt x="187894" y="2057400"/>
                </a:lnTo>
                <a:lnTo>
                  <a:pt x="165678" y="2095500"/>
                </a:lnTo>
                <a:lnTo>
                  <a:pt x="145300" y="2146300"/>
                </a:lnTo>
                <a:lnTo>
                  <a:pt x="126760" y="2197100"/>
                </a:lnTo>
                <a:lnTo>
                  <a:pt x="110058" y="2235200"/>
                </a:lnTo>
                <a:lnTo>
                  <a:pt x="95194" y="2273300"/>
                </a:lnTo>
                <a:lnTo>
                  <a:pt x="61344" y="2349500"/>
                </a:lnTo>
                <a:lnTo>
                  <a:pt x="56885" y="2349500"/>
                </a:lnTo>
                <a:lnTo>
                  <a:pt x="58141" y="2362200"/>
                </a:lnTo>
                <a:lnTo>
                  <a:pt x="54249" y="2374900"/>
                </a:lnTo>
                <a:lnTo>
                  <a:pt x="41041" y="2387600"/>
                </a:lnTo>
                <a:lnTo>
                  <a:pt x="17723" y="2425700"/>
                </a:lnTo>
                <a:lnTo>
                  <a:pt x="0" y="2463800"/>
                </a:lnTo>
                <a:lnTo>
                  <a:pt x="3575" y="2489200"/>
                </a:lnTo>
                <a:lnTo>
                  <a:pt x="35924" y="2514600"/>
                </a:lnTo>
                <a:lnTo>
                  <a:pt x="57959" y="2527300"/>
                </a:lnTo>
                <a:lnTo>
                  <a:pt x="303972" y="2527300"/>
                </a:lnTo>
                <a:lnTo>
                  <a:pt x="290675" y="2514600"/>
                </a:lnTo>
                <a:lnTo>
                  <a:pt x="278352" y="2514600"/>
                </a:lnTo>
                <a:lnTo>
                  <a:pt x="267487" y="2501900"/>
                </a:lnTo>
                <a:lnTo>
                  <a:pt x="258568" y="2501900"/>
                </a:lnTo>
                <a:lnTo>
                  <a:pt x="244991" y="2476500"/>
                </a:lnTo>
                <a:lnTo>
                  <a:pt x="230738" y="2463800"/>
                </a:lnTo>
                <a:lnTo>
                  <a:pt x="217579" y="2438400"/>
                </a:lnTo>
                <a:lnTo>
                  <a:pt x="207286" y="2425700"/>
                </a:lnTo>
                <a:lnTo>
                  <a:pt x="230596" y="2425700"/>
                </a:lnTo>
                <a:lnTo>
                  <a:pt x="233363" y="2413000"/>
                </a:lnTo>
                <a:lnTo>
                  <a:pt x="241542" y="2400300"/>
                </a:lnTo>
                <a:lnTo>
                  <a:pt x="256410" y="2362200"/>
                </a:lnTo>
                <a:lnTo>
                  <a:pt x="284703" y="2298700"/>
                </a:lnTo>
                <a:lnTo>
                  <a:pt x="290290" y="2298700"/>
                </a:lnTo>
                <a:lnTo>
                  <a:pt x="295879" y="2286000"/>
                </a:lnTo>
                <a:lnTo>
                  <a:pt x="301338" y="2273300"/>
                </a:lnTo>
                <a:lnTo>
                  <a:pt x="323621" y="2235200"/>
                </a:lnTo>
                <a:lnTo>
                  <a:pt x="345303" y="2197100"/>
                </a:lnTo>
                <a:lnTo>
                  <a:pt x="364309" y="2159000"/>
                </a:lnTo>
                <a:lnTo>
                  <a:pt x="378565" y="2133600"/>
                </a:lnTo>
                <a:lnTo>
                  <a:pt x="404062" y="2082800"/>
                </a:lnTo>
                <a:lnTo>
                  <a:pt x="428388" y="2044700"/>
                </a:lnTo>
                <a:lnTo>
                  <a:pt x="449188" y="2006600"/>
                </a:lnTo>
                <a:lnTo>
                  <a:pt x="464104" y="1955800"/>
                </a:lnTo>
                <a:lnTo>
                  <a:pt x="480656" y="1892300"/>
                </a:lnTo>
                <a:lnTo>
                  <a:pt x="500630" y="1828800"/>
                </a:lnTo>
                <a:lnTo>
                  <a:pt x="517441" y="1765300"/>
                </a:lnTo>
                <a:lnTo>
                  <a:pt x="524507" y="1739900"/>
                </a:lnTo>
                <a:lnTo>
                  <a:pt x="793471" y="1739900"/>
                </a:lnTo>
                <a:lnTo>
                  <a:pt x="789028" y="1727200"/>
                </a:lnTo>
                <a:lnTo>
                  <a:pt x="772660" y="1689100"/>
                </a:lnTo>
                <a:lnTo>
                  <a:pt x="755381" y="1625600"/>
                </a:lnTo>
                <a:lnTo>
                  <a:pt x="664572" y="1346200"/>
                </a:lnTo>
                <a:lnTo>
                  <a:pt x="663122" y="1333500"/>
                </a:lnTo>
                <a:lnTo>
                  <a:pt x="665626" y="1308100"/>
                </a:lnTo>
                <a:lnTo>
                  <a:pt x="669223" y="1295400"/>
                </a:lnTo>
                <a:lnTo>
                  <a:pt x="671058" y="1282700"/>
                </a:lnTo>
                <a:lnTo>
                  <a:pt x="669970" y="1231900"/>
                </a:lnTo>
                <a:lnTo>
                  <a:pt x="669132" y="1168400"/>
                </a:lnTo>
                <a:lnTo>
                  <a:pt x="670728" y="1104900"/>
                </a:lnTo>
                <a:lnTo>
                  <a:pt x="676937" y="1054100"/>
                </a:lnTo>
                <a:lnTo>
                  <a:pt x="865188" y="1054100"/>
                </a:lnTo>
                <a:lnTo>
                  <a:pt x="825514" y="1003300"/>
                </a:lnTo>
                <a:lnTo>
                  <a:pt x="804163" y="977900"/>
                </a:lnTo>
                <a:lnTo>
                  <a:pt x="780251" y="952500"/>
                </a:lnTo>
                <a:lnTo>
                  <a:pt x="755610" y="927100"/>
                </a:lnTo>
                <a:lnTo>
                  <a:pt x="732070" y="914400"/>
                </a:lnTo>
                <a:lnTo>
                  <a:pt x="732833" y="901700"/>
                </a:lnTo>
                <a:lnTo>
                  <a:pt x="731226" y="889000"/>
                </a:lnTo>
                <a:lnTo>
                  <a:pt x="727611" y="876300"/>
                </a:lnTo>
                <a:lnTo>
                  <a:pt x="720633" y="876300"/>
                </a:lnTo>
                <a:lnTo>
                  <a:pt x="701751" y="850900"/>
                </a:lnTo>
                <a:lnTo>
                  <a:pt x="691125" y="850900"/>
                </a:lnTo>
                <a:lnTo>
                  <a:pt x="683300" y="787400"/>
                </a:lnTo>
                <a:lnTo>
                  <a:pt x="681457" y="749300"/>
                </a:lnTo>
                <a:lnTo>
                  <a:pt x="681559" y="723900"/>
                </a:lnTo>
                <a:lnTo>
                  <a:pt x="679571" y="685800"/>
                </a:lnTo>
                <a:lnTo>
                  <a:pt x="667015" y="609600"/>
                </a:lnTo>
                <a:lnTo>
                  <a:pt x="648295" y="558800"/>
                </a:lnTo>
                <a:lnTo>
                  <a:pt x="627020" y="520700"/>
                </a:lnTo>
                <a:lnTo>
                  <a:pt x="606802" y="482600"/>
                </a:lnTo>
                <a:lnTo>
                  <a:pt x="613411" y="469900"/>
                </a:lnTo>
                <a:lnTo>
                  <a:pt x="608222" y="469900"/>
                </a:lnTo>
                <a:lnTo>
                  <a:pt x="600178" y="457200"/>
                </a:lnTo>
                <a:lnTo>
                  <a:pt x="586229" y="457200"/>
                </a:lnTo>
                <a:lnTo>
                  <a:pt x="572887" y="444500"/>
                </a:lnTo>
                <a:lnTo>
                  <a:pt x="566669" y="431800"/>
                </a:lnTo>
                <a:lnTo>
                  <a:pt x="563365" y="431800"/>
                </a:lnTo>
                <a:lnTo>
                  <a:pt x="567966" y="419100"/>
                </a:lnTo>
                <a:lnTo>
                  <a:pt x="575973" y="406400"/>
                </a:lnTo>
                <a:lnTo>
                  <a:pt x="589034" y="393700"/>
                </a:lnTo>
                <a:lnTo>
                  <a:pt x="597600" y="381000"/>
                </a:lnTo>
                <a:lnTo>
                  <a:pt x="646613" y="381000"/>
                </a:lnTo>
                <a:lnTo>
                  <a:pt x="656099" y="368300"/>
                </a:lnTo>
                <a:close/>
              </a:path>
              <a:path w="1161414" h="2578100">
                <a:moveTo>
                  <a:pt x="793471" y="1739900"/>
                </a:moveTo>
                <a:lnTo>
                  <a:pt x="524507" y="1739900"/>
                </a:lnTo>
                <a:lnTo>
                  <a:pt x="528784" y="1752600"/>
                </a:lnTo>
                <a:lnTo>
                  <a:pt x="541696" y="1778000"/>
                </a:lnTo>
                <a:lnTo>
                  <a:pt x="558986" y="1803400"/>
                </a:lnTo>
                <a:lnTo>
                  <a:pt x="576398" y="1828800"/>
                </a:lnTo>
                <a:lnTo>
                  <a:pt x="583276" y="1854200"/>
                </a:lnTo>
                <a:lnTo>
                  <a:pt x="591013" y="1879600"/>
                </a:lnTo>
                <a:lnTo>
                  <a:pt x="597776" y="1905000"/>
                </a:lnTo>
                <a:lnTo>
                  <a:pt x="601735" y="1930400"/>
                </a:lnTo>
                <a:lnTo>
                  <a:pt x="608813" y="1968500"/>
                </a:lnTo>
                <a:lnTo>
                  <a:pt x="617525" y="2006600"/>
                </a:lnTo>
                <a:lnTo>
                  <a:pt x="626603" y="2044700"/>
                </a:lnTo>
                <a:lnTo>
                  <a:pt x="634775" y="2082800"/>
                </a:lnTo>
                <a:lnTo>
                  <a:pt x="650312" y="2120900"/>
                </a:lnTo>
                <a:lnTo>
                  <a:pt x="668957" y="2184400"/>
                </a:lnTo>
                <a:lnTo>
                  <a:pt x="689623" y="2235200"/>
                </a:lnTo>
                <a:lnTo>
                  <a:pt x="711226" y="2286000"/>
                </a:lnTo>
                <a:lnTo>
                  <a:pt x="732678" y="2336800"/>
                </a:lnTo>
                <a:lnTo>
                  <a:pt x="773623" y="2451100"/>
                </a:lnTo>
                <a:lnTo>
                  <a:pt x="1012703" y="2451100"/>
                </a:lnTo>
                <a:lnTo>
                  <a:pt x="995982" y="2438400"/>
                </a:lnTo>
                <a:lnTo>
                  <a:pt x="983699" y="2438400"/>
                </a:lnTo>
                <a:lnTo>
                  <a:pt x="979159" y="2425700"/>
                </a:lnTo>
                <a:lnTo>
                  <a:pt x="971770" y="2425700"/>
                </a:lnTo>
                <a:lnTo>
                  <a:pt x="963835" y="2413000"/>
                </a:lnTo>
                <a:lnTo>
                  <a:pt x="949970" y="2400300"/>
                </a:lnTo>
                <a:lnTo>
                  <a:pt x="964848" y="2400300"/>
                </a:lnTo>
                <a:lnTo>
                  <a:pt x="963550" y="2387600"/>
                </a:lnTo>
                <a:lnTo>
                  <a:pt x="958496" y="2374900"/>
                </a:lnTo>
                <a:lnTo>
                  <a:pt x="947862" y="2349500"/>
                </a:lnTo>
                <a:lnTo>
                  <a:pt x="932607" y="2311400"/>
                </a:lnTo>
                <a:lnTo>
                  <a:pt x="913688" y="2260600"/>
                </a:lnTo>
                <a:lnTo>
                  <a:pt x="904150" y="2222500"/>
                </a:lnTo>
                <a:lnTo>
                  <a:pt x="895282" y="2197100"/>
                </a:lnTo>
                <a:lnTo>
                  <a:pt x="887509" y="2171700"/>
                </a:lnTo>
                <a:lnTo>
                  <a:pt x="881256" y="2146300"/>
                </a:lnTo>
                <a:lnTo>
                  <a:pt x="862428" y="2082800"/>
                </a:lnTo>
                <a:lnTo>
                  <a:pt x="847318" y="2032000"/>
                </a:lnTo>
                <a:lnTo>
                  <a:pt x="835440" y="1981200"/>
                </a:lnTo>
                <a:lnTo>
                  <a:pt x="826307" y="1930400"/>
                </a:lnTo>
                <a:lnTo>
                  <a:pt x="819433" y="1892300"/>
                </a:lnTo>
                <a:lnTo>
                  <a:pt x="814331" y="1841500"/>
                </a:lnTo>
                <a:lnTo>
                  <a:pt x="810514" y="1816100"/>
                </a:lnTo>
                <a:lnTo>
                  <a:pt x="802356" y="1765300"/>
                </a:lnTo>
                <a:lnTo>
                  <a:pt x="793471" y="1739900"/>
                </a:lnTo>
                <a:close/>
              </a:path>
              <a:path w="1161414" h="2578100">
                <a:moveTo>
                  <a:pt x="170395" y="1435100"/>
                </a:moveTo>
                <a:lnTo>
                  <a:pt x="98782" y="1435100"/>
                </a:lnTo>
                <a:lnTo>
                  <a:pt x="102822" y="1447800"/>
                </a:lnTo>
                <a:lnTo>
                  <a:pt x="107356" y="1460500"/>
                </a:lnTo>
                <a:lnTo>
                  <a:pt x="125599" y="1460500"/>
                </a:lnTo>
                <a:lnTo>
                  <a:pt x="128841" y="1473200"/>
                </a:lnTo>
                <a:lnTo>
                  <a:pt x="154763" y="1473200"/>
                </a:lnTo>
                <a:lnTo>
                  <a:pt x="162834" y="1460500"/>
                </a:lnTo>
                <a:lnTo>
                  <a:pt x="168351" y="1447800"/>
                </a:lnTo>
                <a:lnTo>
                  <a:pt x="170395" y="1435100"/>
                </a:lnTo>
                <a:close/>
              </a:path>
              <a:path w="1161414" h="2578100">
                <a:moveTo>
                  <a:pt x="276810" y="927100"/>
                </a:moveTo>
                <a:lnTo>
                  <a:pt x="133302" y="927100"/>
                </a:lnTo>
                <a:lnTo>
                  <a:pt x="128452" y="990600"/>
                </a:lnTo>
                <a:lnTo>
                  <a:pt x="126705" y="1054100"/>
                </a:lnTo>
                <a:lnTo>
                  <a:pt x="126835" y="1117600"/>
                </a:lnTo>
                <a:lnTo>
                  <a:pt x="127613" y="1168400"/>
                </a:lnTo>
                <a:lnTo>
                  <a:pt x="127813" y="1206500"/>
                </a:lnTo>
                <a:lnTo>
                  <a:pt x="126206" y="1244600"/>
                </a:lnTo>
                <a:lnTo>
                  <a:pt x="125559" y="1257300"/>
                </a:lnTo>
                <a:lnTo>
                  <a:pt x="122437" y="1257300"/>
                </a:lnTo>
                <a:lnTo>
                  <a:pt x="117897" y="1270000"/>
                </a:lnTo>
                <a:lnTo>
                  <a:pt x="103486" y="1295400"/>
                </a:lnTo>
                <a:lnTo>
                  <a:pt x="93674" y="1308100"/>
                </a:lnTo>
                <a:lnTo>
                  <a:pt x="87511" y="1346200"/>
                </a:lnTo>
                <a:lnTo>
                  <a:pt x="84046" y="1371600"/>
                </a:lnTo>
                <a:lnTo>
                  <a:pt x="85708" y="1397000"/>
                </a:lnTo>
                <a:lnTo>
                  <a:pt x="91019" y="1409700"/>
                </a:lnTo>
                <a:lnTo>
                  <a:pt x="96086" y="1409700"/>
                </a:lnTo>
                <a:lnTo>
                  <a:pt x="97018" y="1422400"/>
                </a:lnTo>
                <a:lnTo>
                  <a:pt x="96444" y="1435100"/>
                </a:lnTo>
                <a:lnTo>
                  <a:pt x="170395" y="1435100"/>
                </a:lnTo>
                <a:lnTo>
                  <a:pt x="176419" y="1447800"/>
                </a:lnTo>
                <a:lnTo>
                  <a:pt x="186996" y="1460500"/>
                </a:lnTo>
                <a:lnTo>
                  <a:pt x="196721" y="1460500"/>
                </a:lnTo>
                <a:lnTo>
                  <a:pt x="200191" y="1447800"/>
                </a:lnTo>
                <a:lnTo>
                  <a:pt x="200229" y="1422400"/>
                </a:lnTo>
                <a:lnTo>
                  <a:pt x="205908" y="1409700"/>
                </a:lnTo>
                <a:lnTo>
                  <a:pt x="213897" y="1384300"/>
                </a:lnTo>
                <a:lnTo>
                  <a:pt x="220867" y="1346200"/>
                </a:lnTo>
                <a:lnTo>
                  <a:pt x="221889" y="1320800"/>
                </a:lnTo>
                <a:lnTo>
                  <a:pt x="219711" y="1308100"/>
                </a:lnTo>
                <a:lnTo>
                  <a:pt x="215223" y="1282700"/>
                </a:lnTo>
                <a:lnTo>
                  <a:pt x="209313" y="1270000"/>
                </a:lnTo>
                <a:lnTo>
                  <a:pt x="215108" y="1219200"/>
                </a:lnTo>
                <a:lnTo>
                  <a:pt x="224327" y="1168400"/>
                </a:lnTo>
                <a:lnTo>
                  <a:pt x="235420" y="1104900"/>
                </a:lnTo>
                <a:lnTo>
                  <a:pt x="246837" y="1041400"/>
                </a:lnTo>
                <a:lnTo>
                  <a:pt x="257029" y="990600"/>
                </a:lnTo>
                <a:lnTo>
                  <a:pt x="264447" y="965200"/>
                </a:lnTo>
                <a:lnTo>
                  <a:pt x="269571" y="952500"/>
                </a:lnTo>
                <a:lnTo>
                  <a:pt x="272331" y="952500"/>
                </a:lnTo>
                <a:lnTo>
                  <a:pt x="276810" y="927100"/>
                </a:lnTo>
                <a:close/>
              </a:path>
              <a:path w="1161414" h="2578100">
                <a:moveTo>
                  <a:pt x="1031049" y="1206500"/>
                </a:moveTo>
                <a:lnTo>
                  <a:pt x="953355" y="1206500"/>
                </a:lnTo>
                <a:lnTo>
                  <a:pt x="958236" y="1219200"/>
                </a:lnTo>
                <a:lnTo>
                  <a:pt x="962335" y="1219200"/>
                </a:lnTo>
                <a:lnTo>
                  <a:pt x="972064" y="1231900"/>
                </a:lnTo>
                <a:lnTo>
                  <a:pt x="999610" y="1231900"/>
                </a:lnTo>
                <a:lnTo>
                  <a:pt x="1014225" y="1219200"/>
                </a:lnTo>
                <a:lnTo>
                  <a:pt x="1031049" y="1206500"/>
                </a:lnTo>
                <a:close/>
              </a:path>
              <a:path w="1161414" h="2578100">
                <a:moveTo>
                  <a:pt x="865188" y="1054100"/>
                </a:moveTo>
                <a:lnTo>
                  <a:pt x="676937" y="1054100"/>
                </a:lnTo>
                <a:lnTo>
                  <a:pt x="733610" y="1092200"/>
                </a:lnTo>
                <a:lnTo>
                  <a:pt x="796122" y="1117600"/>
                </a:lnTo>
                <a:lnTo>
                  <a:pt x="847689" y="1143000"/>
                </a:lnTo>
                <a:lnTo>
                  <a:pt x="871526" y="1155700"/>
                </a:lnTo>
                <a:lnTo>
                  <a:pt x="884991" y="1168400"/>
                </a:lnTo>
                <a:lnTo>
                  <a:pt x="900897" y="1181100"/>
                </a:lnTo>
                <a:lnTo>
                  <a:pt x="918991" y="1193800"/>
                </a:lnTo>
                <a:lnTo>
                  <a:pt x="939024" y="1206500"/>
                </a:lnTo>
                <a:lnTo>
                  <a:pt x="1035021" y="1206500"/>
                </a:lnTo>
                <a:lnTo>
                  <a:pt x="1038407" y="1193800"/>
                </a:lnTo>
                <a:lnTo>
                  <a:pt x="1040091" y="1193800"/>
                </a:lnTo>
                <a:lnTo>
                  <a:pt x="1038954" y="1181100"/>
                </a:lnTo>
                <a:lnTo>
                  <a:pt x="1043413" y="1168400"/>
                </a:lnTo>
                <a:lnTo>
                  <a:pt x="1047954" y="1168400"/>
                </a:lnTo>
                <a:lnTo>
                  <a:pt x="1047387" y="1155700"/>
                </a:lnTo>
                <a:lnTo>
                  <a:pt x="1042198" y="1143000"/>
                </a:lnTo>
                <a:lnTo>
                  <a:pt x="1032017" y="1130300"/>
                </a:lnTo>
                <a:lnTo>
                  <a:pt x="1021197" y="1130300"/>
                </a:lnTo>
                <a:lnTo>
                  <a:pt x="1010135" y="1117600"/>
                </a:lnTo>
                <a:lnTo>
                  <a:pt x="999226" y="1104900"/>
                </a:lnTo>
                <a:lnTo>
                  <a:pt x="975307" y="1104900"/>
                </a:lnTo>
                <a:lnTo>
                  <a:pt x="958483" y="1092200"/>
                </a:lnTo>
                <a:lnTo>
                  <a:pt x="924606" y="1092200"/>
                </a:lnTo>
                <a:lnTo>
                  <a:pt x="898667" y="1079500"/>
                </a:lnTo>
                <a:lnTo>
                  <a:pt x="865188" y="1054100"/>
                </a:lnTo>
                <a:close/>
              </a:path>
              <a:path w="1161414" h="2578100">
                <a:moveTo>
                  <a:pt x="541902" y="0"/>
                </a:moveTo>
                <a:lnTo>
                  <a:pt x="493292" y="0"/>
                </a:lnTo>
                <a:lnTo>
                  <a:pt x="446495" y="12700"/>
                </a:lnTo>
                <a:lnTo>
                  <a:pt x="408117" y="50800"/>
                </a:lnTo>
                <a:lnTo>
                  <a:pt x="379393" y="76200"/>
                </a:lnTo>
                <a:lnTo>
                  <a:pt x="361563" y="127000"/>
                </a:lnTo>
                <a:lnTo>
                  <a:pt x="355863" y="165100"/>
                </a:lnTo>
                <a:lnTo>
                  <a:pt x="357360" y="190500"/>
                </a:lnTo>
                <a:lnTo>
                  <a:pt x="361092" y="215900"/>
                </a:lnTo>
                <a:lnTo>
                  <a:pt x="367379" y="241300"/>
                </a:lnTo>
                <a:lnTo>
                  <a:pt x="376538" y="254000"/>
                </a:lnTo>
                <a:lnTo>
                  <a:pt x="385575" y="279400"/>
                </a:lnTo>
                <a:lnTo>
                  <a:pt x="411604" y="317500"/>
                </a:lnTo>
                <a:lnTo>
                  <a:pt x="417098" y="342900"/>
                </a:lnTo>
                <a:lnTo>
                  <a:pt x="415402" y="342900"/>
                </a:lnTo>
                <a:lnTo>
                  <a:pt x="408970" y="355600"/>
                </a:lnTo>
                <a:lnTo>
                  <a:pt x="396220" y="355600"/>
                </a:lnTo>
                <a:lnTo>
                  <a:pt x="388093" y="368300"/>
                </a:lnTo>
                <a:lnTo>
                  <a:pt x="661207" y="368300"/>
                </a:lnTo>
                <a:lnTo>
                  <a:pt x="661937" y="355600"/>
                </a:lnTo>
                <a:lnTo>
                  <a:pt x="663857" y="342900"/>
                </a:lnTo>
                <a:lnTo>
                  <a:pt x="669396" y="330200"/>
                </a:lnTo>
                <a:lnTo>
                  <a:pt x="673840" y="317500"/>
                </a:lnTo>
                <a:lnTo>
                  <a:pt x="672476" y="304800"/>
                </a:lnTo>
                <a:lnTo>
                  <a:pt x="677544" y="304800"/>
                </a:lnTo>
                <a:lnTo>
                  <a:pt x="679372" y="292100"/>
                </a:lnTo>
                <a:lnTo>
                  <a:pt x="678091" y="292100"/>
                </a:lnTo>
                <a:lnTo>
                  <a:pt x="676689" y="279400"/>
                </a:lnTo>
                <a:lnTo>
                  <a:pt x="678152" y="266700"/>
                </a:lnTo>
                <a:lnTo>
                  <a:pt x="688976" y="266700"/>
                </a:lnTo>
                <a:lnTo>
                  <a:pt x="694548" y="254000"/>
                </a:lnTo>
                <a:lnTo>
                  <a:pt x="696396" y="241300"/>
                </a:lnTo>
                <a:lnTo>
                  <a:pt x="689238" y="228600"/>
                </a:lnTo>
                <a:lnTo>
                  <a:pt x="676166" y="215900"/>
                </a:lnTo>
                <a:lnTo>
                  <a:pt x="665406" y="203200"/>
                </a:lnTo>
                <a:lnTo>
                  <a:pt x="665180" y="190500"/>
                </a:lnTo>
                <a:lnTo>
                  <a:pt x="670040" y="152400"/>
                </a:lnTo>
                <a:lnTo>
                  <a:pt x="662307" y="114300"/>
                </a:lnTo>
                <a:lnTo>
                  <a:pt x="659505" y="114300"/>
                </a:lnTo>
                <a:lnTo>
                  <a:pt x="666705" y="101600"/>
                </a:lnTo>
                <a:lnTo>
                  <a:pt x="667612" y="88900"/>
                </a:lnTo>
                <a:lnTo>
                  <a:pt x="661830" y="76200"/>
                </a:lnTo>
                <a:lnTo>
                  <a:pt x="648964" y="63500"/>
                </a:lnTo>
                <a:lnTo>
                  <a:pt x="616540" y="25400"/>
                </a:lnTo>
                <a:lnTo>
                  <a:pt x="541902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984500" y="6045200"/>
            <a:ext cx="2074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929292"/>
                </a:solidFill>
                <a:latin typeface="Arial"/>
                <a:cs typeface="Arial"/>
              </a:rPr>
              <a:t>Scrum</a:t>
            </a:r>
            <a:r>
              <a:rPr sz="2400" b="1" spc="-50" dirty="0">
                <a:solidFill>
                  <a:srgbClr val="929292"/>
                </a:solidFill>
                <a:latin typeface="Arial"/>
                <a:cs typeface="Arial"/>
              </a:rPr>
              <a:t> </a:t>
            </a:r>
            <a:r>
              <a:rPr sz="2400" b="1" spc="40" dirty="0">
                <a:solidFill>
                  <a:srgbClr val="929292"/>
                </a:solidFill>
                <a:latin typeface="Arial"/>
                <a:cs typeface="Arial"/>
              </a:rPr>
              <a:t>Master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88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6934200" y="6045200"/>
            <a:ext cx="2813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5" dirty="0">
                <a:latin typeface="Arial"/>
                <a:cs typeface="Arial"/>
              </a:rPr>
              <a:t>Development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spc="-40" dirty="0">
                <a:latin typeface="Arial"/>
                <a:cs typeface="Arial"/>
              </a:rPr>
              <a:t>Team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851400" y="660400"/>
            <a:ext cx="330581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Daily</a:t>
            </a:r>
            <a:r>
              <a:rPr spc="-60" dirty="0"/>
              <a:t> </a:t>
            </a:r>
            <a:r>
              <a:rPr spc="-5" dirty="0"/>
              <a:t>Scrum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2500630" cy="2500630"/>
          </a:xfrm>
          <a:custGeom>
            <a:avLst/>
            <a:gdLst/>
            <a:ahLst/>
            <a:cxnLst/>
            <a:rect l="l" t="t" r="r" b="b"/>
            <a:pathLst>
              <a:path w="2500630" h="2500630">
                <a:moveTo>
                  <a:pt x="2500008" y="0"/>
                </a:moveTo>
                <a:lnTo>
                  <a:pt x="0" y="0"/>
                </a:lnTo>
                <a:lnTo>
                  <a:pt x="0" y="2500008"/>
                </a:lnTo>
                <a:lnTo>
                  <a:pt x="2500008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2752933" cy="1296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451100" y="4394200"/>
            <a:ext cx="8100059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0" spc="95" dirty="0">
                <a:solidFill>
                  <a:srgbClr val="FFFFFF"/>
                </a:solidFill>
                <a:latin typeface="Arial"/>
                <a:cs typeface="Arial"/>
              </a:rPr>
              <a:t>Symulacja </a:t>
            </a:r>
            <a:r>
              <a:rPr sz="6000" b="0" spc="65" dirty="0">
                <a:solidFill>
                  <a:srgbClr val="FFFFFF"/>
                </a:solidFill>
                <a:latin typeface="Arial"/>
                <a:cs typeface="Arial"/>
              </a:rPr>
              <a:t>Daily</a:t>
            </a:r>
            <a:r>
              <a:rPr sz="6000" b="0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0" b="0" spc="130" dirty="0">
                <a:solidFill>
                  <a:srgbClr val="FFFFFF"/>
                </a:solidFill>
                <a:latin typeface="Arial"/>
                <a:cs typeface="Arial"/>
              </a:rPr>
              <a:t>Scrum</a:t>
            </a:r>
            <a:endParaRPr sz="6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200" y="9430105"/>
            <a:ext cx="27686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89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98800" y="9470801"/>
            <a:ext cx="6818630" cy="2025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200" spc="-5" dirty="0">
                <a:solidFill>
                  <a:srgbClr val="888888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888888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888888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888888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888888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888888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05422" y="1111034"/>
            <a:ext cx="8793953" cy="7200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38600" y="8369300"/>
            <a:ext cx="49250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40" dirty="0">
                <a:solidFill>
                  <a:srgbClr val="929292"/>
                </a:solidFill>
                <a:latin typeface="Arial"/>
                <a:cs typeface="Arial"/>
                <a:hlinkClick r:id="rId3"/>
              </a:rPr>
              <a:t>http://ww</a:t>
            </a:r>
            <a:r>
              <a:rPr sz="1400" spc="-10" dirty="0">
                <a:solidFill>
                  <a:srgbClr val="929292"/>
                </a:solidFill>
                <a:latin typeface="Arial"/>
                <a:cs typeface="Arial"/>
                <a:hlinkClick r:id="rId3"/>
              </a:rPr>
              <a:t>w</a:t>
            </a:r>
            <a:r>
              <a:rPr sz="1400" spc="10" dirty="0">
                <a:solidFill>
                  <a:srgbClr val="929292"/>
                </a:solidFill>
                <a:latin typeface="Arial"/>
                <a:cs typeface="Arial"/>
                <a:hlinkClick r:id="rId3"/>
              </a:rPr>
              <a:t>.brainlesstales.com/images/2014/Aug/waterfall.jpg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9</a:t>
            </a:fld>
            <a:endParaRPr spc="-5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08800" y="6159500"/>
            <a:ext cx="2318385" cy="1290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300" b="1" spc="130" dirty="0">
                <a:latin typeface="Arial"/>
                <a:cs typeface="Arial"/>
              </a:rPr>
              <a:t>~</a:t>
            </a:r>
            <a:r>
              <a:rPr sz="8300" b="1" spc="-90" dirty="0">
                <a:latin typeface="Arial"/>
                <a:cs typeface="Arial"/>
              </a:rPr>
              <a:t> </a:t>
            </a:r>
            <a:r>
              <a:rPr sz="8300" b="1" spc="75" dirty="0">
                <a:latin typeface="Arial"/>
                <a:cs typeface="Arial"/>
              </a:rPr>
              <a:t>4H</a:t>
            </a:r>
            <a:endParaRPr sz="83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33370" y="6035500"/>
            <a:ext cx="1370330" cy="1574800"/>
          </a:xfrm>
          <a:custGeom>
            <a:avLst/>
            <a:gdLst/>
            <a:ahLst/>
            <a:cxnLst/>
            <a:rect l="l" t="t" r="r" b="b"/>
            <a:pathLst>
              <a:path w="1370329" h="1574800">
                <a:moveTo>
                  <a:pt x="735088" y="107544"/>
                </a:moveTo>
                <a:lnTo>
                  <a:pt x="635542" y="107544"/>
                </a:lnTo>
                <a:lnTo>
                  <a:pt x="635542" y="206352"/>
                </a:lnTo>
                <a:lnTo>
                  <a:pt x="587544" y="211499"/>
                </a:lnTo>
                <a:lnTo>
                  <a:pt x="540598" y="219885"/>
                </a:lnTo>
                <a:lnTo>
                  <a:pt x="494820" y="231392"/>
                </a:lnTo>
                <a:lnTo>
                  <a:pt x="450324" y="245906"/>
                </a:lnTo>
                <a:lnTo>
                  <a:pt x="407226" y="263312"/>
                </a:lnTo>
                <a:lnTo>
                  <a:pt x="365640" y="283492"/>
                </a:lnTo>
                <a:lnTo>
                  <a:pt x="325682" y="306333"/>
                </a:lnTo>
                <a:lnTo>
                  <a:pt x="287468" y="331717"/>
                </a:lnTo>
                <a:lnTo>
                  <a:pt x="251112" y="359531"/>
                </a:lnTo>
                <a:lnTo>
                  <a:pt x="216729" y="389657"/>
                </a:lnTo>
                <a:lnTo>
                  <a:pt x="184435" y="421981"/>
                </a:lnTo>
                <a:lnTo>
                  <a:pt x="154345" y="456386"/>
                </a:lnTo>
                <a:lnTo>
                  <a:pt x="126575" y="492758"/>
                </a:lnTo>
                <a:lnTo>
                  <a:pt x="101238" y="530981"/>
                </a:lnTo>
                <a:lnTo>
                  <a:pt x="78451" y="570939"/>
                </a:lnTo>
                <a:lnTo>
                  <a:pt x="58328" y="612516"/>
                </a:lnTo>
                <a:lnTo>
                  <a:pt x="40985" y="655597"/>
                </a:lnTo>
                <a:lnTo>
                  <a:pt x="26537" y="700066"/>
                </a:lnTo>
                <a:lnTo>
                  <a:pt x="15100" y="745808"/>
                </a:lnTo>
                <a:lnTo>
                  <a:pt x="6787" y="792707"/>
                </a:lnTo>
                <a:lnTo>
                  <a:pt x="1716" y="840647"/>
                </a:lnTo>
                <a:lnTo>
                  <a:pt x="0" y="889514"/>
                </a:lnTo>
                <a:lnTo>
                  <a:pt x="1720" y="938444"/>
                </a:lnTo>
                <a:lnTo>
                  <a:pt x="6803" y="986446"/>
                </a:lnTo>
                <a:lnTo>
                  <a:pt x="15133" y="1033403"/>
                </a:lnTo>
                <a:lnTo>
                  <a:pt x="26595" y="1079200"/>
                </a:lnTo>
                <a:lnTo>
                  <a:pt x="41072" y="1123720"/>
                </a:lnTo>
                <a:lnTo>
                  <a:pt x="58449" y="1166847"/>
                </a:lnTo>
                <a:lnTo>
                  <a:pt x="78609" y="1208466"/>
                </a:lnTo>
                <a:lnTo>
                  <a:pt x="101436" y="1248461"/>
                </a:lnTo>
                <a:lnTo>
                  <a:pt x="126815" y="1286716"/>
                </a:lnTo>
                <a:lnTo>
                  <a:pt x="154630" y="1323114"/>
                </a:lnTo>
                <a:lnTo>
                  <a:pt x="184765" y="1357541"/>
                </a:lnTo>
                <a:lnTo>
                  <a:pt x="217104" y="1389879"/>
                </a:lnTo>
                <a:lnTo>
                  <a:pt x="251530" y="1420014"/>
                </a:lnTo>
                <a:lnTo>
                  <a:pt x="287929" y="1447829"/>
                </a:lnTo>
                <a:lnTo>
                  <a:pt x="326184" y="1473208"/>
                </a:lnTo>
                <a:lnTo>
                  <a:pt x="366178" y="1496036"/>
                </a:lnTo>
                <a:lnTo>
                  <a:pt x="407798" y="1516195"/>
                </a:lnTo>
                <a:lnTo>
                  <a:pt x="450925" y="1533572"/>
                </a:lnTo>
                <a:lnTo>
                  <a:pt x="495445" y="1548049"/>
                </a:lnTo>
                <a:lnTo>
                  <a:pt x="541241" y="1559511"/>
                </a:lnTo>
                <a:lnTo>
                  <a:pt x="588198" y="1567841"/>
                </a:lnTo>
                <a:lnTo>
                  <a:pt x="636200" y="1572924"/>
                </a:lnTo>
                <a:lnTo>
                  <a:pt x="685130" y="1574645"/>
                </a:lnTo>
                <a:lnTo>
                  <a:pt x="734061" y="1572924"/>
                </a:lnTo>
                <a:lnTo>
                  <a:pt x="782062" y="1567841"/>
                </a:lnTo>
                <a:lnTo>
                  <a:pt x="829020" y="1559511"/>
                </a:lnTo>
                <a:lnTo>
                  <a:pt x="874816" y="1548049"/>
                </a:lnTo>
                <a:lnTo>
                  <a:pt x="919336" y="1533572"/>
                </a:lnTo>
                <a:lnTo>
                  <a:pt x="962464" y="1516195"/>
                </a:lnTo>
                <a:lnTo>
                  <a:pt x="1004083" y="1496035"/>
                </a:lnTo>
                <a:lnTo>
                  <a:pt x="1044078" y="1473208"/>
                </a:lnTo>
                <a:lnTo>
                  <a:pt x="1082333" y="1447829"/>
                </a:lnTo>
                <a:lnTo>
                  <a:pt x="1118731" y="1420014"/>
                </a:lnTo>
                <a:lnTo>
                  <a:pt x="1153158" y="1389879"/>
                </a:lnTo>
                <a:lnTo>
                  <a:pt x="1185496" y="1357540"/>
                </a:lnTo>
                <a:lnTo>
                  <a:pt x="1215631" y="1323114"/>
                </a:lnTo>
                <a:lnTo>
                  <a:pt x="1243446" y="1286715"/>
                </a:lnTo>
                <a:lnTo>
                  <a:pt x="1268825" y="1248461"/>
                </a:lnTo>
                <a:lnTo>
                  <a:pt x="1291653" y="1208466"/>
                </a:lnTo>
                <a:lnTo>
                  <a:pt x="1311813" y="1166847"/>
                </a:lnTo>
                <a:lnTo>
                  <a:pt x="1329189" y="1123719"/>
                </a:lnTo>
                <a:lnTo>
                  <a:pt x="1343666" y="1079199"/>
                </a:lnTo>
                <a:lnTo>
                  <a:pt x="1355128" y="1033403"/>
                </a:lnTo>
                <a:lnTo>
                  <a:pt x="1363459" y="986446"/>
                </a:lnTo>
                <a:lnTo>
                  <a:pt x="1368433" y="939472"/>
                </a:lnTo>
                <a:lnTo>
                  <a:pt x="685130" y="939472"/>
                </a:lnTo>
                <a:lnTo>
                  <a:pt x="665696" y="935542"/>
                </a:lnTo>
                <a:lnTo>
                  <a:pt x="649816" y="924829"/>
                </a:lnTo>
                <a:lnTo>
                  <a:pt x="639103" y="908948"/>
                </a:lnTo>
                <a:lnTo>
                  <a:pt x="635172" y="889514"/>
                </a:lnTo>
                <a:lnTo>
                  <a:pt x="635172" y="463030"/>
                </a:lnTo>
                <a:lnTo>
                  <a:pt x="639102" y="443596"/>
                </a:lnTo>
                <a:lnTo>
                  <a:pt x="649815" y="427715"/>
                </a:lnTo>
                <a:lnTo>
                  <a:pt x="665696" y="417002"/>
                </a:lnTo>
                <a:lnTo>
                  <a:pt x="685130" y="413072"/>
                </a:lnTo>
                <a:lnTo>
                  <a:pt x="1177288" y="413072"/>
                </a:lnTo>
                <a:lnTo>
                  <a:pt x="1176953" y="412703"/>
                </a:lnTo>
                <a:lnTo>
                  <a:pt x="1215960" y="365822"/>
                </a:lnTo>
                <a:lnTo>
                  <a:pt x="1221804" y="340941"/>
                </a:lnTo>
                <a:lnTo>
                  <a:pt x="1217434" y="328958"/>
                </a:lnTo>
                <a:lnTo>
                  <a:pt x="1208454" y="319309"/>
                </a:lnTo>
                <a:lnTo>
                  <a:pt x="1168987" y="291009"/>
                </a:lnTo>
                <a:lnTo>
                  <a:pt x="1018221" y="291009"/>
                </a:lnTo>
                <a:lnTo>
                  <a:pt x="974826" y="268851"/>
                </a:lnTo>
                <a:lnTo>
                  <a:pt x="929766" y="249723"/>
                </a:lnTo>
                <a:lnTo>
                  <a:pt x="883151" y="233767"/>
                </a:lnTo>
                <a:lnTo>
                  <a:pt x="835093" y="221125"/>
                </a:lnTo>
                <a:lnTo>
                  <a:pt x="785702" y="211939"/>
                </a:lnTo>
                <a:lnTo>
                  <a:pt x="735088" y="206352"/>
                </a:lnTo>
                <a:lnTo>
                  <a:pt x="735088" y="107544"/>
                </a:lnTo>
                <a:close/>
              </a:path>
              <a:path w="1370329" h="1574800">
                <a:moveTo>
                  <a:pt x="1177288" y="413072"/>
                </a:moveTo>
                <a:lnTo>
                  <a:pt x="685130" y="413072"/>
                </a:lnTo>
                <a:lnTo>
                  <a:pt x="704564" y="417002"/>
                </a:lnTo>
                <a:lnTo>
                  <a:pt x="720445" y="427715"/>
                </a:lnTo>
                <a:lnTo>
                  <a:pt x="731158" y="443596"/>
                </a:lnTo>
                <a:lnTo>
                  <a:pt x="735088" y="463030"/>
                </a:lnTo>
                <a:lnTo>
                  <a:pt x="735088" y="889514"/>
                </a:lnTo>
                <a:lnTo>
                  <a:pt x="731158" y="908948"/>
                </a:lnTo>
                <a:lnTo>
                  <a:pt x="720445" y="924829"/>
                </a:lnTo>
                <a:lnTo>
                  <a:pt x="704564" y="935542"/>
                </a:lnTo>
                <a:lnTo>
                  <a:pt x="685130" y="939472"/>
                </a:lnTo>
                <a:lnTo>
                  <a:pt x="1368433" y="939472"/>
                </a:lnTo>
                <a:lnTo>
                  <a:pt x="1368542" y="938444"/>
                </a:lnTo>
                <a:lnTo>
                  <a:pt x="1370262" y="889514"/>
                </a:lnTo>
                <a:lnTo>
                  <a:pt x="1368458" y="839385"/>
                </a:lnTo>
                <a:lnTo>
                  <a:pt x="1363128" y="790241"/>
                </a:lnTo>
                <a:lnTo>
                  <a:pt x="1354395" y="742205"/>
                </a:lnTo>
                <a:lnTo>
                  <a:pt x="1342385" y="695402"/>
                </a:lnTo>
                <a:lnTo>
                  <a:pt x="1327221" y="649955"/>
                </a:lnTo>
                <a:lnTo>
                  <a:pt x="1309028" y="605988"/>
                </a:lnTo>
                <a:lnTo>
                  <a:pt x="1287928" y="563626"/>
                </a:lnTo>
                <a:lnTo>
                  <a:pt x="1264047" y="522992"/>
                </a:lnTo>
                <a:lnTo>
                  <a:pt x="1237508" y="484211"/>
                </a:lnTo>
                <a:lnTo>
                  <a:pt x="1208435" y="447407"/>
                </a:lnTo>
                <a:lnTo>
                  <a:pt x="1177288" y="413072"/>
                </a:lnTo>
                <a:close/>
              </a:path>
              <a:path w="1370329" h="1574800">
                <a:moveTo>
                  <a:pt x="1070554" y="232376"/>
                </a:moveTo>
                <a:lnTo>
                  <a:pt x="1022529" y="282395"/>
                </a:lnTo>
                <a:lnTo>
                  <a:pt x="1018221" y="291009"/>
                </a:lnTo>
                <a:lnTo>
                  <a:pt x="1168987" y="291009"/>
                </a:lnTo>
                <a:lnTo>
                  <a:pt x="1095372" y="238221"/>
                </a:lnTo>
                <a:lnTo>
                  <a:pt x="1083307" y="232805"/>
                </a:lnTo>
                <a:lnTo>
                  <a:pt x="1070554" y="232376"/>
                </a:lnTo>
                <a:close/>
              </a:path>
              <a:path w="1370329" h="1574800">
                <a:moveTo>
                  <a:pt x="802026" y="0"/>
                </a:moveTo>
                <a:lnTo>
                  <a:pt x="559546" y="1"/>
                </a:lnTo>
                <a:lnTo>
                  <a:pt x="551992" y="7555"/>
                </a:lnTo>
                <a:lnTo>
                  <a:pt x="551992" y="99989"/>
                </a:lnTo>
                <a:lnTo>
                  <a:pt x="559548" y="107544"/>
                </a:lnTo>
                <a:lnTo>
                  <a:pt x="811082" y="107544"/>
                </a:lnTo>
                <a:lnTo>
                  <a:pt x="818638" y="99989"/>
                </a:lnTo>
                <a:lnTo>
                  <a:pt x="818638" y="7555"/>
                </a:lnTo>
                <a:lnTo>
                  <a:pt x="811082" y="1"/>
                </a:lnTo>
                <a:lnTo>
                  <a:pt x="802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254500" y="5321300"/>
            <a:ext cx="864235" cy="155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00" b="1" spc="-254" dirty="0">
                <a:solidFill>
                  <a:srgbClr val="929292"/>
                </a:solidFill>
                <a:latin typeface="Arial"/>
                <a:cs typeface="Arial"/>
              </a:rPr>
              <a:t>?</a:t>
            </a:r>
            <a:r>
              <a:rPr sz="4600" b="1" dirty="0">
                <a:solidFill>
                  <a:srgbClr val="929292"/>
                </a:solidFill>
                <a:latin typeface="Arial"/>
                <a:cs typeface="Arial"/>
              </a:rPr>
              <a:t> </a:t>
            </a:r>
            <a:r>
              <a:rPr sz="5100" b="1" spc="-284" baseline="-34313" dirty="0">
                <a:solidFill>
                  <a:srgbClr val="929292"/>
                </a:solidFill>
                <a:latin typeface="Arial"/>
                <a:cs typeface="Arial"/>
              </a:rPr>
              <a:t>?</a:t>
            </a:r>
            <a:endParaRPr sz="5100" baseline="-34313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279"/>
              </a:spcBef>
            </a:pPr>
            <a:r>
              <a:rPr sz="2700" b="1" spc="-150" dirty="0">
                <a:solidFill>
                  <a:srgbClr val="929292"/>
                </a:solidFill>
                <a:latin typeface="Arial"/>
                <a:cs typeface="Arial"/>
              </a:rPr>
              <a:t>?</a:t>
            </a:r>
            <a:endParaRPr sz="27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90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3365500" y="5461000"/>
            <a:ext cx="604520" cy="822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>
              <a:lnSpc>
                <a:spcPts val="2780"/>
              </a:lnSpc>
              <a:spcBef>
                <a:spcPts val="100"/>
              </a:spcBef>
            </a:pPr>
            <a:r>
              <a:rPr sz="2800" b="1" spc="-155" dirty="0">
                <a:solidFill>
                  <a:srgbClr val="929292"/>
                </a:solidFill>
                <a:latin typeface="Arial"/>
                <a:cs typeface="Arial"/>
              </a:rPr>
              <a:t>?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ts val="3500"/>
              </a:lnSpc>
            </a:pPr>
            <a:r>
              <a:rPr sz="3400" b="1" spc="-190" dirty="0">
                <a:solidFill>
                  <a:srgbClr val="929292"/>
                </a:solidFill>
                <a:latin typeface="Arial"/>
                <a:cs typeface="Arial"/>
              </a:rPr>
              <a:t>?</a:t>
            </a:r>
            <a:endParaRPr sz="3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0700" y="3467100"/>
            <a:ext cx="11974195" cy="7594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63500">
              <a:lnSpc>
                <a:spcPct val="100699"/>
              </a:lnSpc>
              <a:spcBef>
                <a:spcPts val="80"/>
              </a:spcBef>
            </a:pPr>
            <a:r>
              <a:rPr sz="2400" b="1" spc="-15" dirty="0">
                <a:latin typeface="Arial"/>
                <a:cs typeface="Arial"/>
              </a:rPr>
              <a:t>Sprint </a:t>
            </a:r>
            <a:r>
              <a:rPr sz="2400" b="1" spc="5" dirty="0">
                <a:latin typeface="Arial"/>
                <a:cs typeface="Arial"/>
              </a:rPr>
              <a:t>Review </a:t>
            </a:r>
            <a:r>
              <a:rPr sz="2400" b="1" spc="10" dirty="0">
                <a:latin typeface="Arial"/>
                <a:cs typeface="Arial"/>
              </a:rPr>
              <a:t>jest </a:t>
            </a:r>
            <a:r>
              <a:rPr sz="2400" b="1" spc="-10" dirty="0">
                <a:latin typeface="Arial"/>
                <a:cs typeface="Arial"/>
              </a:rPr>
              <a:t>organizowany </a:t>
            </a:r>
            <a:r>
              <a:rPr sz="2400" b="1" dirty="0">
                <a:latin typeface="Arial"/>
                <a:cs typeface="Arial"/>
              </a:rPr>
              <a:t>na </a:t>
            </a:r>
            <a:r>
              <a:rPr sz="2400" b="1" spc="15" dirty="0">
                <a:latin typeface="Arial"/>
                <a:cs typeface="Arial"/>
              </a:rPr>
              <a:t>zakończenie </a:t>
            </a:r>
            <a:r>
              <a:rPr sz="2400" b="1" spc="-20" dirty="0">
                <a:latin typeface="Arial"/>
                <a:cs typeface="Arial"/>
              </a:rPr>
              <a:t>Sprintu </a:t>
            </a:r>
            <a:r>
              <a:rPr sz="2400" b="1" spc="85" dirty="0">
                <a:latin typeface="Arial"/>
                <a:cs typeface="Arial"/>
              </a:rPr>
              <a:t>w </a:t>
            </a:r>
            <a:r>
              <a:rPr sz="2400" b="1" spc="-5" dirty="0">
                <a:latin typeface="Arial"/>
                <a:cs typeface="Arial"/>
              </a:rPr>
              <a:t>celu </a:t>
            </a:r>
            <a:r>
              <a:rPr sz="2400" b="1" spc="10" dirty="0">
                <a:latin typeface="Arial"/>
                <a:cs typeface="Arial"/>
              </a:rPr>
              <a:t>przeprowadzenia  </a:t>
            </a:r>
            <a:r>
              <a:rPr sz="2400" b="1" spc="-10" dirty="0">
                <a:latin typeface="Arial"/>
                <a:cs typeface="Arial"/>
              </a:rPr>
              <a:t>inspekcji </a:t>
            </a:r>
            <a:r>
              <a:rPr sz="2400" b="1" spc="-15" dirty="0">
                <a:latin typeface="Arial"/>
                <a:cs typeface="Arial"/>
              </a:rPr>
              <a:t>Przyrostu </a:t>
            </a:r>
            <a:r>
              <a:rPr sz="2400" b="1" spc="-25" dirty="0">
                <a:latin typeface="Arial"/>
                <a:cs typeface="Arial"/>
              </a:rPr>
              <a:t>i, </a:t>
            </a:r>
            <a:r>
              <a:rPr sz="2400" b="1" spc="-20" dirty="0">
                <a:latin typeface="Arial"/>
                <a:cs typeface="Arial"/>
              </a:rPr>
              <a:t>jeśli </a:t>
            </a:r>
            <a:r>
              <a:rPr sz="2400" b="1" spc="15" dirty="0">
                <a:latin typeface="Arial"/>
                <a:cs typeface="Arial"/>
              </a:rPr>
              <a:t>zajdzie </a:t>
            </a:r>
            <a:r>
              <a:rPr sz="2400" b="1" spc="40" dirty="0">
                <a:latin typeface="Arial"/>
                <a:cs typeface="Arial"/>
              </a:rPr>
              <a:t>taka </a:t>
            </a:r>
            <a:r>
              <a:rPr sz="2400" b="1" spc="15" dirty="0">
                <a:latin typeface="Arial"/>
                <a:cs typeface="Arial"/>
              </a:rPr>
              <a:t>potrzeba, </a:t>
            </a:r>
            <a:r>
              <a:rPr sz="2400" b="1" dirty="0">
                <a:latin typeface="Arial"/>
                <a:cs typeface="Arial"/>
              </a:rPr>
              <a:t>dostosowania Product</a:t>
            </a:r>
            <a:r>
              <a:rPr sz="2400" b="1" spc="10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Backlog’u.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10100" y="660400"/>
            <a:ext cx="3792854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-30" dirty="0">
                <a:latin typeface="Arial"/>
                <a:cs typeface="Arial"/>
              </a:rPr>
              <a:t>Sprint</a:t>
            </a:r>
            <a:r>
              <a:rPr sz="4500" b="1" spc="-70" dirty="0">
                <a:latin typeface="Arial"/>
                <a:cs typeface="Arial"/>
              </a:rPr>
              <a:t> </a:t>
            </a:r>
            <a:r>
              <a:rPr sz="4500" b="1" spc="10" dirty="0">
                <a:latin typeface="Arial"/>
                <a:cs typeface="Arial"/>
              </a:rPr>
              <a:t>Review</a:t>
            </a:r>
            <a:endParaRPr sz="4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54704" y="2623448"/>
            <a:ext cx="3770207" cy="27324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33682" y="4859623"/>
            <a:ext cx="1001394" cy="2578100"/>
          </a:xfrm>
          <a:custGeom>
            <a:avLst/>
            <a:gdLst/>
            <a:ahLst/>
            <a:cxnLst/>
            <a:rect l="l" t="t" r="r" b="b"/>
            <a:pathLst>
              <a:path w="1001395" h="2578100">
                <a:moveTo>
                  <a:pt x="738893" y="1498600"/>
                </a:moveTo>
                <a:lnTo>
                  <a:pt x="496855" y="1498600"/>
                </a:lnTo>
                <a:lnTo>
                  <a:pt x="503415" y="1549400"/>
                </a:lnTo>
                <a:lnTo>
                  <a:pt x="510604" y="1600200"/>
                </a:lnTo>
                <a:lnTo>
                  <a:pt x="518313" y="1651000"/>
                </a:lnTo>
                <a:lnTo>
                  <a:pt x="526433" y="1714500"/>
                </a:lnTo>
                <a:lnTo>
                  <a:pt x="534856" y="1778000"/>
                </a:lnTo>
                <a:lnTo>
                  <a:pt x="538282" y="1803400"/>
                </a:lnTo>
                <a:lnTo>
                  <a:pt x="542761" y="1841500"/>
                </a:lnTo>
                <a:lnTo>
                  <a:pt x="546875" y="1879600"/>
                </a:lnTo>
                <a:lnTo>
                  <a:pt x="549208" y="1917700"/>
                </a:lnTo>
                <a:lnTo>
                  <a:pt x="550213" y="1968500"/>
                </a:lnTo>
                <a:lnTo>
                  <a:pt x="550260" y="2032000"/>
                </a:lnTo>
                <a:lnTo>
                  <a:pt x="549928" y="2082800"/>
                </a:lnTo>
                <a:lnTo>
                  <a:pt x="549298" y="2146300"/>
                </a:lnTo>
                <a:lnTo>
                  <a:pt x="548784" y="2209800"/>
                </a:lnTo>
                <a:lnTo>
                  <a:pt x="548717" y="2273300"/>
                </a:lnTo>
                <a:lnTo>
                  <a:pt x="549426" y="2324100"/>
                </a:lnTo>
                <a:lnTo>
                  <a:pt x="551242" y="2374900"/>
                </a:lnTo>
                <a:lnTo>
                  <a:pt x="559517" y="2425700"/>
                </a:lnTo>
                <a:lnTo>
                  <a:pt x="558519" y="2438400"/>
                </a:lnTo>
                <a:lnTo>
                  <a:pt x="554868" y="2463800"/>
                </a:lnTo>
                <a:lnTo>
                  <a:pt x="547579" y="2489200"/>
                </a:lnTo>
                <a:lnTo>
                  <a:pt x="535665" y="2527300"/>
                </a:lnTo>
                <a:lnTo>
                  <a:pt x="536557" y="2565400"/>
                </a:lnTo>
                <a:lnTo>
                  <a:pt x="563642" y="2578100"/>
                </a:lnTo>
                <a:lnTo>
                  <a:pt x="647243" y="2578100"/>
                </a:lnTo>
                <a:lnTo>
                  <a:pt x="679183" y="2565400"/>
                </a:lnTo>
                <a:lnTo>
                  <a:pt x="702725" y="2540000"/>
                </a:lnTo>
                <a:lnTo>
                  <a:pt x="707362" y="2514600"/>
                </a:lnTo>
                <a:lnTo>
                  <a:pt x="703266" y="2489200"/>
                </a:lnTo>
                <a:lnTo>
                  <a:pt x="700610" y="2463800"/>
                </a:lnTo>
                <a:lnTo>
                  <a:pt x="704825" y="2451100"/>
                </a:lnTo>
                <a:lnTo>
                  <a:pt x="710070" y="2438400"/>
                </a:lnTo>
                <a:lnTo>
                  <a:pt x="715437" y="2425700"/>
                </a:lnTo>
                <a:lnTo>
                  <a:pt x="720016" y="2400300"/>
                </a:lnTo>
                <a:lnTo>
                  <a:pt x="724002" y="2349500"/>
                </a:lnTo>
                <a:lnTo>
                  <a:pt x="726275" y="2298700"/>
                </a:lnTo>
                <a:lnTo>
                  <a:pt x="727179" y="2260600"/>
                </a:lnTo>
                <a:lnTo>
                  <a:pt x="727061" y="2209800"/>
                </a:lnTo>
                <a:lnTo>
                  <a:pt x="726267" y="2159000"/>
                </a:lnTo>
                <a:lnTo>
                  <a:pt x="724034" y="2057400"/>
                </a:lnTo>
                <a:lnTo>
                  <a:pt x="723288" y="2006600"/>
                </a:lnTo>
                <a:lnTo>
                  <a:pt x="723249" y="1955800"/>
                </a:lnTo>
                <a:lnTo>
                  <a:pt x="725305" y="1930400"/>
                </a:lnTo>
                <a:lnTo>
                  <a:pt x="729648" y="1892300"/>
                </a:lnTo>
                <a:lnTo>
                  <a:pt x="734700" y="1841500"/>
                </a:lnTo>
                <a:lnTo>
                  <a:pt x="738887" y="1778000"/>
                </a:lnTo>
                <a:lnTo>
                  <a:pt x="740633" y="1714500"/>
                </a:lnTo>
                <a:lnTo>
                  <a:pt x="740541" y="1638300"/>
                </a:lnTo>
                <a:lnTo>
                  <a:pt x="740468" y="1612900"/>
                </a:lnTo>
                <a:lnTo>
                  <a:pt x="740054" y="1562100"/>
                </a:lnTo>
                <a:lnTo>
                  <a:pt x="739234" y="1511300"/>
                </a:lnTo>
                <a:lnTo>
                  <a:pt x="738893" y="1498600"/>
                </a:lnTo>
                <a:close/>
              </a:path>
              <a:path w="1001395" h="2578100">
                <a:moveTo>
                  <a:pt x="610012" y="393700"/>
                </a:moveTo>
                <a:lnTo>
                  <a:pt x="371293" y="393700"/>
                </a:lnTo>
                <a:lnTo>
                  <a:pt x="364859" y="406400"/>
                </a:lnTo>
                <a:lnTo>
                  <a:pt x="321838" y="419100"/>
                </a:lnTo>
                <a:lnTo>
                  <a:pt x="270076" y="431800"/>
                </a:lnTo>
                <a:lnTo>
                  <a:pt x="222196" y="457200"/>
                </a:lnTo>
                <a:lnTo>
                  <a:pt x="190818" y="469900"/>
                </a:lnTo>
                <a:lnTo>
                  <a:pt x="172769" y="495300"/>
                </a:lnTo>
                <a:lnTo>
                  <a:pt x="147321" y="533400"/>
                </a:lnTo>
                <a:lnTo>
                  <a:pt x="117494" y="584200"/>
                </a:lnTo>
                <a:lnTo>
                  <a:pt x="86313" y="647700"/>
                </a:lnTo>
                <a:lnTo>
                  <a:pt x="56799" y="698500"/>
                </a:lnTo>
                <a:lnTo>
                  <a:pt x="31975" y="749300"/>
                </a:lnTo>
                <a:lnTo>
                  <a:pt x="14865" y="800100"/>
                </a:lnTo>
                <a:lnTo>
                  <a:pt x="8489" y="812800"/>
                </a:lnTo>
                <a:lnTo>
                  <a:pt x="8100" y="838200"/>
                </a:lnTo>
                <a:lnTo>
                  <a:pt x="7923" y="863600"/>
                </a:lnTo>
                <a:lnTo>
                  <a:pt x="9444" y="889000"/>
                </a:lnTo>
                <a:lnTo>
                  <a:pt x="14149" y="901700"/>
                </a:lnTo>
                <a:lnTo>
                  <a:pt x="31275" y="952500"/>
                </a:lnTo>
                <a:lnTo>
                  <a:pt x="49431" y="990600"/>
                </a:lnTo>
                <a:lnTo>
                  <a:pt x="68679" y="1041400"/>
                </a:lnTo>
                <a:lnTo>
                  <a:pt x="89083" y="1092200"/>
                </a:lnTo>
                <a:lnTo>
                  <a:pt x="110707" y="1143000"/>
                </a:lnTo>
                <a:lnTo>
                  <a:pt x="133615" y="1181100"/>
                </a:lnTo>
                <a:lnTo>
                  <a:pt x="157869" y="1219200"/>
                </a:lnTo>
                <a:lnTo>
                  <a:pt x="164985" y="1231900"/>
                </a:lnTo>
                <a:lnTo>
                  <a:pt x="174525" y="1231900"/>
                </a:lnTo>
                <a:lnTo>
                  <a:pt x="186249" y="1244600"/>
                </a:lnTo>
                <a:lnTo>
                  <a:pt x="199914" y="1244600"/>
                </a:lnTo>
                <a:lnTo>
                  <a:pt x="216277" y="1257300"/>
                </a:lnTo>
                <a:lnTo>
                  <a:pt x="233307" y="1257300"/>
                </a:lnTo>
                <a:lnTo>
                  <a:pt x="246578" y="1270000"/>
                </a:lnTo>
                <a:lnTo>
                  <a:pt x="251661" y="1282700"/>
                </a:lnTo>
                <a:lnTo>
                  <a:pt x="249279" y="1320800"/>
                </a:lnTo>
                <a:lnTo>
                  <a:pt x="246497" y="1371600"/>
                </a:lnTo>
                <a:lnTo>
                  <a:pt x="240056" y="1485900"/>
                </a:lnTo>
                <a:lnTo>
                  <a:pt x="236555" y="1536700"/>
                </a:lnTo>
                <a:lnTo>
                  <a:pt x="229394" y="1663700"/>
                </a:lnTo>
                <a:lnTo>
                  <a:pt x="225894" y="1714500"/>
                </a:lnTo>
                <a:lnTo>
                  <a:pt x="222553" y="1752600"/>
                </a:lnTo>
                <a:lnTo>
                  <a:pt x="217934" y="1816100"/>
                </a:lnTo>
                <a:lnTo>
                  <a:pt x="213740" y="1879600"/>
                </a:lnTo>
                <a:lnTo>
                  <a:pt x="209909" y="1930400"/>
                </a:lnTo>
                <a:lnTo>
                  <a:pt x="202848" y="2032000"/>
                </a:lnTo>
                <a:lnTo>
                  <a:pt x="199458" y="2082800"/>
                </a:lnTo>
                <a:lnTo>
                  <a:pt x="195386" y="2133600"/>
                </a:lnTo>
                <a:lnTo>
                  <a:pt x="189804" y="2184400"/>
                </a:lnTo>
                <a:lnTo>
                  <a:pt x="181886" y="2247900"/>
                </a:lnTo>
                <a:lnTo>
                  <a:pt x="170806" y="2298700"/>
                </a:lnTo>
                <a:lnTo>
                  <a:pt x="161043" y="2349500"/>
                </a:lnTo>
                <a:lnTo>
                  <a:pt x="151886" y="2387600"/>
                </a:lnTo>
                <a:lnTo>
                  <a:pt x="147338" y="2413000"/>
                </a:lnTo>
                <a:lnTo>
                  <a:pt x="151401" y="2425700"/>
                </a:lnTo>
                <a:lnTo>
                  <a:pt x="127961" y="2463800"/>
                </a:lnTo>
                <a:lnTo>
                  <a:pt x="92498" y="2489200"/>
                </a:lnTo>
                <a:lnTo>
                  <a:pt x="53639" y="2501900"/>
                </a:lnTo>
                <a:lnTo>
                  <a:pt x="20011" y="2514600"/>
                </a:lnTo>
                <a:lnTo>
                  <a:pt x="11245" y="2514600"/>
                </a:lnTo>
                <a:lnTo>
                  <a:pt x="4669" y="2527300"/>
                </a:lnTo>
                <a:lnTo>
                  <a:pt x="761" y="2527300"/>
                </a:lnTo>
                <a:lnTo>
                  <a:pt x="0" y="2540000"/>
                </a:lnTo>
                <a:lnTo>
                  <a:pt x="1212" y="2552700"/>
                </a:lnTo>
                <a:lnTo>
                  <a:pt x="1859" y="2565400"/>
                </a:lnTo>
                <a:lnTo>
                  <a:pt x="149379" y="2565400"/>
                </a:lnTo>
                <a:lnTo>
                  <a:pt x="192451" y="2552700"/>
                </a:lnTo>
                <a:lnTo>
                  <a:pt x="326655" y="2552700"/>
                </a:lnTo>
                <a:lnTo>
                  <a:pt x="336219" y="2540000"/>
                </a:lnTo>
                <a:lnTo>
                  <a:pt x="341007" y="2514600"/>
                </a:lnTo>
                <a:lnTo>
                  <a:pt x="341550" y="2489200"/>
                </a:lnTo>
                <a:lnTo>
                  <a:pt x="338378" y="2463800"/>
                </a:lnTo>
                <a:lnTo>
                  <a:pt x="336438" y="2451100"/>
                </a:lnTo>
                <a:lnTo>
                  <a:pt x="342560" y="2451100"/>
                </a:lnTo>
                <a:lnTo>
                  <a:pt x="357279" y="2400300"/>
                </a:lnTo>
                <a:lnTo>
                  <a:pt x="364485" y="2349500"/>
                </a:lnTo>
                <a:lnTo>
                  <a:pt x="371524" y="2298700"/>
                </a:lnTo>
                <a:lnTo>
                  <a:pt x="378347" y="2247900"/>
                </a:lnTo>
                <a:lnTo>
                  <a:pt x="384904" y="2184400"/>
                </a:lnTo>
                <a:lnTo>
                  <a:pt x="391148" y="2108200"/>
                </a:lnTo>
                <a:lnTo>
                  <a:pt x="397030" y="2044700"/>
                </a:lnTo>
                <a:lnTo>
                  <a:pt x="402500" y="1968500"/>
                </a:lnTo>
                <a:lnTo>
                  <a:pt x="407509" y="1905000"/>
                </a:lnTo>
                <a:lnTo>
                  <a:pt x="412358" y="1866900"/>
                </a:lnTo>
                <a:lnTo>
                  <a:pt x="420453" y="1816100"/>
                </a:lnTo>
                <a:lnTo>
                  <a:pt x="430854" y="1752600"/>
                </a:lnTo>
                <a:lnTo>
                  <a:pt x="442621" y="1689100"/>
                </a:lnTo>
                <a:lnTo>
                  <a:pt x="454812" y="1638300"/>
                </a:lnTo>
                <a:lnTo>
                  <a:pt x="466487" y="1587500"/>
                </a:lnTo>
                <a:lnTo>
                  <a:pt x="476705" y="1536700"/>
                </a:lnTo>
                <a:lnTo>
                  <a:pt x="484525" y="1498600"/>
                </a:lnTo>
                <a:lnTo>
                  <a:pt x="738893" y="1498600"/>
                </a:lnTo>
                <a:lnTo>
                  <a:pt x="737869" y="1460500"/>
                </a:lnTo>
                <a:lnTo>
                  <a:pt x="735822" y="1422400"/>
                </a:lnTo>
                <a:lnTo>
                  <a:pt x="732952" y="1371600"/>
                </a:lnTo>
                <a:lnTo>
                  <a:pt x="733265" y="1333500"/>
                </a:lnTo>
                <a:lnTo>
                  <a:pt x="737399" y="1295400"/>
                </a:lnTo>
                <a:lnTo>
                  <a:pt x="738500" y="1257300"/>
                </a:lnTo>
                <a:lnTo>
                  <a:pt x="729717" y="1206500"/>
                </a:lnTo>
                <a:lnTo>
                  <a:pt x="802609" y="1206500"/>
                </a:lnTo>
                <a:lnTo>
                  <a:pt x="821158" y="1193800"/>
                </a:lnTo>
                <a:lnTo>
                  <a:pt x="837660" y="1181100"/>
                </a:lnTo>
                <a:lnTo>
                  <a:pt x="864765" y="1143000"/>
                </a:lnTo>
                <a:lnTo>
                  <a:pt x="871464" y="1130300"/>
                </a:lnTo>
                <a:lnTo>
                  <a:pt x="211435" y="1130300"/>
                </a:lnTo>
                <a:lnTo>
                  <a:pt x="197725" y="1092200"/>
                </a:lnTo>
                <a:lnTo>
                  <a:pt x="180554" y="1041400"/>
                </a:lnTo>
                <a:lnTo>
                  <a:pt x="163265" y="977900"/>
                </a:lnTo>
                <a:lnTo>
                  <a:pt x="149200" y="927100"/>
                </a:lnTo>
                <a:lnTo>
                  <a:pt x="141698" y="889000"/>
                </a:lnTo>
                <a:lnTo>
                  <a:pt x="143524" y="876300"/>
                </a:lnTo>
                <a:lnTo>
                  <a:pt x="145114" y="863600"/>
                </a:lnTo>
                <a:lnTo>
                  <a:pt x="147560" y="838200"/>
                </a:lnTo>
                <a:lnTo>
                  <a:pt x="148207" y="825500"/>
                </a:lnTo>
                <a:lnTo>
                  <a:pt x="152614" y="825500"/>
                </a:lnTo>
                <a:lnTo>
                  <a:pt x="165874" y="800100"/>
                </a:lnTo>
                <a:lnTo>
                  <a:pt x="184956" y="774700"/>
                </a:lnTo>
                <a:lnTo>
                  <a:pt x="206463" y="749300"/>
                </a:lnTo>
                <a:lnTo>
                  <a:pt x="227001" y="736600"/>
                </a:lnTo>
                <a:lnTo>
                  <a:pt x="228779" y="723900"/>
                </a:lnTo>
                <a:lnTo>
                  <a:pt x="957740" y="723900"/>
                </a:lnTo>
                <a:lnTo>
                  <a:pt x="933794" y="685800"/>
                </a:lnTo>
                <a:lnTo>
                  <a:pt x="904190" y="635000"/>
                </a:lnTo>
                <a:lnTo>
                  <a:pt x="872674" y="584200"/>
                </a:lnTo>
                <a:lnTo>
                  <a:pt x="842991" y="533400"/>
                </a:lnTo>
                <a:lnTo>
                  <a:pt x="818886" y="508000"/>
                </a:lnTo>
                <a:lnTo>
                  <a:pt x="804105" y="482600"/>
                </a:lnTo>
                <a:lnTo>
                  <a:pt x="774081" y="457200"/>
                </a:lnTo>
                <a:lnTo>
                  <a:pt x="722583" y="431800"/>
                </a:lnTo>
                <a:lnTo>
                  <a:pt x="666718" y="419100"/>
                </a:lnTo>
                <a:lnTo>
                  <a:pt x="623595" y="406400"/>
                </a:lnTo>
                <a:lnTo>
                  <a:pt x="617127" y="406400"/>
                </a:lnTo>
                <a:lnTo>
                  <a:pt x="610012" y="393700"/>
                </a:lnTo>
                <a:close/>
              </a:path>
              <a:path w="1001395" h="2578100">
                <a:moveTo>
                  <a:pt x="957740" y="723900"/>
                </a:moveTo>
                <a:lnTo>
                  <a:pt x="754136" y="723900"/>
                </a:lnTo>
                <a:lnTo>
                  <a:pt x="760685" y="736600"/>
                </a:lnTo>
                <a:lnTo>
                  <a:pt x="763273" y="736600"/>
                </a:lnTo>
                <a:lnTo>
                  <a:pt x="795067" y="774700"/>
                </a:lnTo>
                <a:lnTo>
                  <a:pt x="839704" y="825500"/>
                </a:lnTo>
                <a:lnTo>
                  <a:pt x="852719" y="876300"/>
                </a:lnTo>
                <a:lnTo>
                  <a:pt x="853976" y="889000"/>
                </a:lnTo>
                <a:lnTo>
                  <a:pt x="854436" y="889000"/>
                </a:lnTo>
                <a:lnTo>
                  <a:pt x="847789" y="927100"/>
                </a:lnTo>
                <a:lnTo>
                  <a:pt x="831757" y="990600"/>
                </a:lnTo>
                <a:lnTo>
                  <a:pt x="812208" y="1054100"/>
                </a:lnTo>
                <a:lnTo>
                  <a:pt x="795008" y="1092200"/>
                </a:lnTo>
                <a:lnTo>
                  <a:pt x="271218" y="1092200"/>
                </a:lnTo>
                <a:lnTo>
                  <a:pt x="262375" y="1104900"/>
                </a:lnTo>
                <a:lnTo>
                  <a:pt x="251711" y="1117600"/>
                </a:lnTo>
                <a:lnTo>
                  <a:pt x="242564" y="1117600"/>
                </a:lnTo>
                <a:lnTo>
                  <a:pt x="232061" y="1130300"/>
                </a:lnTo>
                <a:lnTo>
                  <a:pt x="871464" y="1130300"/>
                </a:lnTo>
                <a:lnTo>
                  <a:pt x="891561" y="1092200"/>
                </a:lnTo>
                <a:lnTo>
                  <a:pt x="916936" y="1041400"/>
                </a:lnTo>
                <a:lnTo>
                  <a:pt x="939778" y="990600"/>
                </a:lnTo>
                <a:lnTo>
                  <a:pt x="973415" y="901700"/>
                </a:lnTo>
                <a:lnTo>
                  <a:pt x="981986" y="876300"/>
                </a:lnTo>
                <a:lnTo>
                  <a:pt x="995426" y="863600"/>
                </a:lnTo>
                <a:lnTo>
                  <a:pt x="1000785" y="850900"/>
                </a:lnTo>
                <a:lnTo>
                  <a:pt x="999474" y="812800"/>
                </a:lnTo>
                <a:lnTo>
                  <a:pt x="992902" y="787400"/>
                </a:lnTo>
                <a:lnTo>
                  <a:pt x="988680" y="774700"/>
                </a:lnTo>
                <a:lnTo>
                  <a:pt x="976142" y="774700"/>
                </a:lnTo>
                <a:lnTo>
                  <a:pt x="972284" y="762000"/>
                </a:lnTo>
                <a:lnTo>
                  <a:pt x="957740" y="723900"/>
                </a:lnTo>
                <a:close/>
              </a:path>
              <a:path w="1001395" h="2578100">
                <a:moveTo>
                  <a:pt x="739309" y="723900"/>
                </a:moveTo>
                <a:lnTo>
                  <a:pt x="246366" y="723900"/>
                </a:lnTo>
                <a:lnTo>
                  <a:pt x="247821" y="736600"/>
                </a:lnTo>
                <a:lnTo>
                  <a:pt x="251618" y="762000"/>
                </a:lnTo>
                <a:lnTo>
                  <a:pt x="254006" y="787400"/>
                </a:lnTo>
                <a:lnTo>
                  <a:pt x="256030" y="825500"/>
                </a:lnTo>
                <a:lnTo>
                  <a:pt x="258737" y="850900"/>
                </a:lnTo>
                <a:lnTo>
                  <a:pt x="264719" y="914400"/>
                </a:lnTo>
                <a:lnTo>
                  <a:pt x="270703" y="965200"/>
                </a:lnTo>
                <a:lnTo>
                  <a:pt x="274745" y="1016000"/>
                </a:lnTo>
                <a:lnTo>
                  <a:pt x="274908" y="1054100"/>
                </a:lnTo>
                <a:lnTo>
                  <a:pt x="274452" y="1066800"/>
                </a:lnTo>
                <a:lnTo>
                  <a:pt x="274665" y="1079500"/>
                </a:lnTo>
                <a:lnTo>
                  <a:pt x="274998" y="1092200"/>
                </a:lnTo>
                <a:lnTo>
                  <a:pt x="757997" y="1092200"/>
                </a:lnTo>
                <a:lnTo>
                  <a:pt x="732825" y="1079500"/>
                </a:lnTo>
                <a:lnTo>
                  <a:pt x="710313" y="1079500"/>
                </a:lnTo>
                <a:lnTo>
                  <a:pt x="710454" y="1054100"/>
                </a:lnTo>
                <a:lnTo>
                  <a:pt x="711950" y="990600"/>
                </a:lnTo>
                <a:lnTo>
                  <a:pt x="713546" y="952500"/>
                </a:lnTo>
                <a:lnTo>
                  <a:pt x="717769" y="901700"/>
                </a:lnTo>
                <a:lnTo>
                  <a:pt x="724098" y="838200"/>
                </a:lnTo>
                <a:lnTo>
                  <a:pt x="730306" y="774700"/>
                </a:lnTo>
                <a:lnTo>
                  <a:pt x="734165" y="736600"/>
                </a:lnTo>
                <a:lnTo>
                  <a:pt x="736119" y="736600"/>
                </a:lnTo>
                <a:lnTo>
                  <a:pt x="739309" y="723900"/>
                </a:lnTo>
                <a:close/>
              </a:path>
              <a:path w="1001395" h="2578100">
                <a:moveTo>
                  <a:pt x="605483" y="381000"/>
                </a:moveTo>
                <a:lnTo>
                  <a:pt x="378355" y="381000"/>
                </a:lnTo>
                <a:lnTo>
                  <a:pt x="375551" y="393700"/>
                </a:lnTo>
                <a:lnTo>
                  <a:pt x="606131" y="393700"/>
                </a:lnTo>
                <a:lnTo>
                  <a:pt x="605483" y="381000"/>
                </a:lnTo>
                <a:close/>
              </a:path>
              <a:path w="1001395" h="2578100">
                <a:moveTo>
                  <a:pt x="586826" y="355600"/>
                </a:moveTo>
                <a:lnTo>
                  <a:pt x="394735" y="355600"/>
                </a:lnTo>
                <a:lnTo>
                  <a:pt x="387655" y="368300"/>
                </a:lnTo>
                <a:lnTo>
                  <a:pt x="380423" y="381000"/>
                </a:lnTo>
                <a:lnTo>
                  <a:pt x="604191" y="381000"/>
                </a:lnTo>
                <a:lnTo>
                  <a:pt x="595414" y="368300"/>
                </a:lnTo>
                <a:lnTo>
                  <a:pt x="586826" y="355600"/>
                </a:lnTo>
                <a:close/>
              </a:path>
              <a:path w="1001395" h="2578100">
                <a:moveTo>
                  <a:pt x="629406" y="177800"/>
                </a:moveTo>
                <a:lnTo>
                  <a:pt x="357743" y="177800"/>
                </a:lnTo>
                <a:lnTo>
                  <a:pt x="355034" y="190500"/>
                </a:lnTo>
                <a:lnTo>
                  <a:pt x="361746" y="241300"/>
                </a:lnTo>
                <a:lnTo>
                  <a:pt x="364373" y="254000"/>
                </a:lnTo>
                <a:lnTo>
                  <a:pt x="369669" y="254000"/>
                </a:lnTo>
                <a:lnTo>
                  <a:pt x="381030" y="266700"/>
                </a:lnTo>
                <a:lnTo>
                  <a:pt x="386529" y="279400"/>
                </a:lnTo>
                <a:lnTo>
                  <a:pt x="393582" y="304800"/>
                </a:lnTo>
                <a:lnTo>
                  <a:pt x="399666" y="317500"/>
                </a:lnTo>
                <a:lnTo>
                  <a:pt x="402254" y="355600"/>
                </a:lnTo>
                <a:lnTo>
                  <a:pt x="577710" y="355600"/>
                </a:lnTo>
                <a:lnTo>
                  <a:pt x="576451" y="342900"/>
                </a:lnTo>
                <a:lnTo>
                  <a:pt x="576011" y="330200"/>
                </a:lnTo>
                <a:lnTo>
                  <a:pt x="577027" y="330200"/>
                </a:lnTo>
                <a:lnTo>
                  <a:pt x="580136" y="317500"/>
                </a:lnTo>
                <a:lnTo>
                  <a:pt x="585711" y="304800"/>
                </a:lnTo>
                <a:lnTo>
                  <a:pt x="590748" y="292100"/>
                </a:lnTo>
                <a:lnTo>
                  <a:pt x="595178" y="279400"/>
                </a:lnTo>
                <a:lnTo>
                  <a:pt x="598934" y="266700"/>
                </a:lnTo>
                <a:lnTo>
                  <a:pt x="611507" y="266700"/>
                </a:lnTo>
                <a:lnTo>
                  <a:pt x="617468" y="254000"/>
                </a:lnTo>
                <a:lnTo>
                  <a:pt x="623595" y="228600"/>
                </a:lnTo>
                <a:lnTo>
                  <a:pt x="627326" y="215900"/>
                </a:lnTo>
                <a:lnTo>
                  <a:pt x="630731" y="203200"/>
                </a:lnTo>
                <a:lnTo>
                  <a:pt x="629406" y="177800"/>
                </a:lnTo>
                <a:close/>
              </a:path>
              <a:path w="1001395" h="2578100">
                <a:moveTo>
                  <a:pt x="518979" y="0"/>
                </a:moveTo>
                <a:lnTo>
                  <a:pt x="456844" y="0"/>
                </a:lnTo>
                <a:lnTo>
                  <a:pt x="415729" y="25400"/>
                </a:lnTo>
                <a:lnTo>
                  <a:pt x="395786" y="38100"/>
                </a:lnTo>
                <a:lnTo>
                  <a:pt x="369668" y="76200"/>
                </a:lnTo>
                <a:lnTo>
                  <a:pt x="361402" y="127000"/>
                </a:lnTo>
                <a:lnTo>
                  <a:pt x="362596" y="165100"/>
                </a:lnTo>
                <a:lnTo>
                  <a:pt x="364859" y="177800"/>
                </a:lnTo>
                <a:lnTo>
                  <a:pt x="618947" y="177800"/>
                </a:lnTo>
                <a:lnTo>
                  <a:pt x="622935" y="139700"/>
                </a:lnTo>
                <a:lnTo>
                  <a:pt x="623171" y="101600"/>
                </a:lnTo>
                <a:lnTo>
                  <a:pt x="612249" y="63500"/>
                </a:lnTo>
                <a:lnTo>
                  <a:pt x="582763" y="38100"/>
                </a:lnTo>
                <a:lnTo>
                  <a:pt x="573215" y="25400"/>
                </a:lnTo>
                <a:lnTo>
                  <a:pt x="567442" y="25400"/>
                </a:lnTo>
                <a:lnTo>
                  <a:pt x="563366" y="12700"/>
                </a:lnTo>
                <a:lnTo>
                  <a:pt x="539199" y="12700"/>
                </a:lnTo>
                <a:lnTo>
                  <a:pt x="5189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521200" y="7620000"/>
            <a:ext cx="22218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Product</a:t>
            </a:r>
            <a:r>
              <a:rPr sz="2400" b="1" spc="-80" dirty="0">
                <a:latin typeface="Arial"/>
                <a:cs typeface="Arial"/>
              </a:rPr>
              <a:t> </a:t>
            </a:r>
            <a:r>
              <a:rPr sz="2400" b="1" spc="15" dirty="0">
                <a:latin typeface="Arial"/>
                <a:cs typeface="Arial"/>
              </a:rPr>
              <a:t>Owner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315713" y="3038786"/>
            <a:ext cx="1161415" cy="2578100"/>
          </a:xfrm>
          <a:custGeom>
            <a:avLst/>
            <a:gdLst/>
            <a:ahLst/>
            <a:cxnLst/>
            <a:rect l="l" t="t" r="r" b="b"/>
            <a:pathLst>
              <a:path w="1161415" h="2578100">
                <a:moveTo>
                  <a:pt x="342250" y="2527300"/>
                </a:moveTo>
                <a:lnTo>
                  <a:pt x="78290" y="2527300"/>
                </a:lnTo>
                <a:lnTo>
                  <a:pt x="105531" y="2552700"/>
                </a:lnTo>
                <a:lnTo>
                  <a:pt x="132052" y="2565400"/>
                </a:lnTo>
                <a:lnTo>
                  <a:pt x="156733" y="2578100"/>
                </a:lnTo>
                <a:lnTo>
                  <a:pt x="352924" y="2578100"/>
                </a:lnTo>
                <a:lnTo>
                  <a:pt x="355431" y="2565400"/>
                </a:lnTo>
                <a:lnTo>
                  <a:pt x="355863" y="2552700"/>
                </a:lnTo>
                <a:lnTo>
                  <a:pt x="353910" y="2552700"/>
                </a:lnTo>
                <a:lnTo>
                  <a:pt x="348931" y="2540000"/>
                </a:lnTo>
                <a:lnTo>
                  <a:pt x="342250" y="2527300"/>
                </a:lnTo>
                <a:close/>
              </a:path>
              <a:path w="1161415" h="2578100">
                <a:moveTo>
                  <a:pt x="1150458" y="2451100"/>
                </a:moveTo>
                <a:lnTo>
                  <a:pt x="776866" y="2451100"/>
                </a:lnTo>
                <a:lnTo>
                  <a:pt x="783879" y="2463800"/>
                </a:lnTo>
                <a:lnTo>
                  <a:pt x="791663" y="2463800"/>
                </a:lnTo>
                <a:lnTo>
                  <a:pt x="792480" y="2501900"/>
                </a:lnTo>
                <a:lnTo>
                  <a:pt x="796223" y="2540000"/>
                </a:lnTo>
                <a:lnTo>
                  <a:pt x="804832" y="2565400"/>
                </a:lnTo>
                <a:lnTo>
                  <a:pt x="820243" y="2578100"/>
                </a:lnTo>
                <a:lnTo>
                  <a:pt x="953213" y="2578100"/>
                </a:lnTo>
                <a:lnTo>
                  <a:pt x="1052899" y="2552700"/>
                </a:lnTo>
                <a:lnTo>
                  <a:pt x="1097126" y="2527300"/>
                </a:lnTo>
                <a:lnTo>
                  <a:pt x="1133614" y="2501900"/>
                </a:lnTo>
                <a:lnTo>
                  <a:pt x="1141594" y="2501900"/>
                </a:lnTo>
                <a:lnTo>
                  <a:pt x="1148350" y="2489200"/>
                </a:lnTo>
                <a:lnTo>
                  <a:pt x="1154376" y="2489200"/>
                </a:lnTo>
                <a:lnTo>
                  <a:pt x="1160167" y="2476500"/>
                </a:lnTo>
                <a:lnTo>
                  <a:pt x="1160903" y="2463800"/>
                </a:lnTo>
                <a:lnTo>
                  <a:pt x="1150458" y="2451100"/>
                </a:lnTo>
                <a:close/>
              </a:path>
              <a:path w="1161415" h="2578100">
                <a:moveTo>
                  <a:pt x="656099" y="368300"/>
                </a:moveTo>
                <a:lnTo>
                  <a:pt x="384444" y="368300"/>
                </a:lnTo>
                <a:lnTo>
                  <a:pt x="371470" y="381000"/>
                </a:lnTo>
                <a:lnTo>
                  <a:pt x="318739" y="419100"/>
                </a:lnTo>
                <a:lnTo>
                  <a:pt x="284111" y="444500"/>
                </a:lnTo>
                <a:lnTo>
                  <a:pt x="247767" y="495300"/>
                </a:lnTo>
                <a:lnTo>
                  <a:pt x="219650" y="571500"/>
                </a:lnTo>
                <a:lnTo>
                  <a:pt x="207470" y="622300"/>
                </a:lnTo>
                <a:lnTo>
                  <a:pt x="190844" y="673100"/>
                </a:lnTo>
                <a:lnTo>
                  <a:pt x="172788" y="736600"/>
                </a:lnTo>
                <a:lnTo>
                  <a:pt x="156317" y="787400"/>
                </a:lnTo>
                <a:lnTo>
                  <a:pt x="144449" y="812800"/>
                </a:lnTo>
                <a:lnTo>
                  <a:pt x="136534" y="825500"/>
                </a:lnTo>
                <a:lnTo>
                  <a:pt x="131720" y="825500"/>
                </a:lnTo>
                <a:lnTo>
                  <a:pt x="129217" y="838200"/>
                </a:lnTo>
                <a:lnTo>
                  <a:pt x="128234" y="838200"/>
                </a:lnTo>
                <a:lnTo>
                  <a:pt x="126042" y="863600"/>
                </a:lnTo>
                <a:lnTo>
                  <a:pt x="123409" y="876300"/>
                </a:lnTo>
                <a:lnTo>
                  <a:pt x="121871" y="901700"/>
                </a:lnTo>
                <a:lnTo>
                  <a:pt x="122963" y="914400"/>
                </a:lnTo>
                <a:lnTo>
                  <a:pt x="124261" y="927100"/>
                </a:lnTo>
                <a:lnTo>
                  <a:pt x="276811" y="927100"/>
                </a:lnTo>
                <a:lnTo>
                  <a:pt x="278660" y="939800"/>
                </a:lnTo>
                <a:lnTo>
                  <a:pt x="281525" y="977900"/>
                </a:lnTo>
                <a:lnTo>
                  <a:pt x="284884" y="1028700"/>
                </a:lnTo>
                <a:lnTo>
                  <a:pt x="288216" y="1092200"/>
                </a:lnTo>
                <a:lnTo>
                  <a:pt x="290999" y="1155700"/>
                </a:lnTo>
                <a:lnTo>
                  <a:pt x="287178" y="1193800"/>
                </a:lnTo>
                <a:lnTo>
                  <a:pt x="278605" y="1231900"/>
                </a:lnTo>
                <a:lnTo>
                  <a:pt x="273119" y="1282700"/>
                </a:lnTo>
                <a:lnTo>
                  <a:pt x="278556" y="1333500"/>
                </a:lnTo>
                <a:lnTo>
                  <a:pt x="302756" y="1397000"/>
                </a:lnTo>
                <a:lnTo>
                  <a:pt x="307247" y="1409700"/>
                </a:lnTo>
                <a:lnTo>
                  <a:pt x="310073" y="1409700"/>
                </a:lnTo>
                <a:lnTo>
                  <a:pt x="311319" y="1422400"/>
                </a:lnTo>
                <a:lnTo>
                  <a:pt x="311067" y="1435100"/>
                </a:lnTo>
                <a:lnTo>
                  <a:pt x="303621" y="1511300"/>
                </a:lnTo>
                <a:lnTo>
                  <a:pt x="297233" y="1574800"/>
                </a:lnTo>
                <a:lnTo>
                  <a:pt x="291741" y="1651000"/>
                </a:lnTo>
                <a:lnTo>
                  <a:pt x="282809" y="1752600"/>
                </a:lnTo>
                <a:lnTo>
                  <a:pt x="279051" y="1803400"/>
                </a:lnTo>
                <a:lnTo>
                  <a:pt x="275550" y="1841500"/>
                </a:lnTo>
                <a:lnTo>
                  <a:pt x="272149" y="1866900"/>
                </a:lnTo>
                <a:lnTo>
                  <a:pt x="269017" y="1879600"/>
                </a:lnTo>
                <a:lnTo>
                  <a:pt x="264122" y="1905000"/>
                </a:lnTo>
                <a:lnTo>
                  <a:pt x="258376" y="1917700"/>
                </a:lnTo>
                <a:lnTo>
                  <a:pt x="252690" y="1943100"/>
                </a:lnTo>
                <a:lnTo>
                  <a:pt x="238662" y="1955800"/>
                </a:lnTo>
                <a:lnTo>
                  <a:pt x="225508" y="1981200"/>
                </a:lnTo>
                <a:lnTo>
                  <a:pt x="215760" y="1993900"/>
                </a:lnTo>
                <a:lnTo>
                  <a:pt x="211947" y="2006600"/>
                </a:lnTo>
                <a:lnTo>
                  <a:pt x="187894" y="2057400"/>
                </a:lnTo>
                <a:lnTo>
                  <a:pt x="165678" y="2095500"/>
                </a:lnTo>
                <a:lnTo>
                  <a:pt x="145301" y="2146300"/>
                </a:lnTo>
                <a:lnTo>
                  <a:pt x="126761" y="2197100"/>
                </a:lnTo>
                <a:lnTo>
                  <a:pt x="110058" y="2235200"/>
                </a:lnTo>
                <a:lnTo>
                  <a:pt x="95193" y="2273300"/>
                </a:lnTo>
                <a:lnTo>
                  <a:pt x="61343" y="2349500"/>
                </a:lnTo>
                <a:lnTo>
                  <a:pt x="56884" y="2349500"/>
                </a:lnTo>
                <a:lnTo>
                  <a:pt x="58140" y="2362200"/>
                </a:lnTo>
                <a:lnTo>
                  <a:pt x="54249" y="2374900"/>
                </a:lnTo>
                <a:lnTo>
                  <a:pt x="41041" y="2387600"/>
                </a:lnTo>
                <a:lnTo>
                  <a:pt x="17723" y="2425700"/>
                </a:lnTo>
                <a:lnTo>
                  <a:pt x="0" y="2463800"/>
                </a:lnTo>
                <a:lnTo>
                  <a:pt x="3574" y="2489200"/>
                </a:lnTo>
                <a:lnTo>
                  <a:pt x="35924" y="2514600"/>
                </a:lnTo>
                <a:lnTo>
                  <a:pt x="57958" y="2527300"/>
                </a:lnTo>
                <a:lnTo>
                  <a:pt x="303973" y="2527300"/>
                </a:lnTo>
                <a:lnTo>
                  <a:pt x="290675" y="2514600"/>
                </a:lnTo>
                <a:lnTo>
                  <a:pt x="278351" y="2514600"/>
                </a:lnTo>
                <a:lnTo>
                  <a:pt x="267486" y="2501900"/>
                </a:lnTo>
                <a:lnTo>
                  <a:pt x="258567" y="2501900"/>
                </a:lnTo>
                <a:lnTo>
                  <a:pt x="244991" y="2476500"/>
                </a:lnTo>
                <a:lnTo>
                  <a:pt x="230737" y="2463800"/>
                </a:lnTo>
                <a:lnTo>
                  <a:pt x="217578" y="2438400"/>
                </a:lnTo>
                <a:lnTo>
                  <a:pt x="207285" y="2425700"/>
                </a:lnTo>
                <a:lnTo>
                  <a:pt x="230596" y="2425700"/>
                </a:lnTo>
                <a:lnTo>
                  <a:pt x="233363" y="2413000"/>
                </a:lnTo>
                <a:lnTo>
                  <a:pt x="241542" y="2400300"/>
                </a:lnTo>
                <a:lnTo>
                  <a:pt x="256409" y="2362200"/>
                </a:lnTo>
                <a:lnTo>
                  <a:pt x="284702" y="2298700"/>
                </a:lnTo>
                <a:lnTo>
                  <a:pt x="290290" y="2298700"/>
                </a:lnTo>
                <a:lnTo>
                  <a:pt x="295878" y="2286000"/>
                </a:lnTo>
                <a:lnTo>
                  <a:pt x="301337" y="2273300"/>
                </a:lnTo>
                <a:lnTo>
                  <a:pt x="323620" y="2235200"/>
                </a:lnTo>
                <a:lnTo>
                  <a:pt x="345302" y="2197100"/>
                </a:lnTo>
                <a:lnTo>
                  <a:pt x="364309" y="2159000"/>
                </a:lnTo>
                <a:lnTo>
                  <a:pt x="378565" y="2133600"/>
                </a:lnTo>
                <a:lnTo>
                  <a:pt x="404061" y="2082800"/>
                </a:lnTo>
                <a:lnTo>
                  <a:pt x="428388" y="2044700"/>
                </a:lnTo>
                <a:lnTo>
                  <a:pt x="449187" y="2006600"/>
                </a:lnTo>
                <a:lnTo>
                  <a:pt x="464103" y="1955800"/>
                </a:lnTo>
                <a:lnTo>
                  <a:pt x="480656" y="1892300"/>
                </a:lnTo>
                <a:lnTo>
                  <a:pt x="500629" y="1828800"/>
                </a:lnTo>
                <a:lnTo>
                  <a:pt x="517441" y="1765300"/>
                </a:lnTo>
                <a:lnTo>
                  <a:pt x="524507" y="1739900"/>
                </a:lnTo>
                <a:lnTo>
                  <a:pt x="793470" y="1739900"/>
                </a:lnTo>
                <a:lnTo>
                  <a:pt x="789028" y="1727200"/>
                </a:lnTo>
                <a:lnTo>
                  <a:pt x="772660" y="1689100"/>
                </a:lnTo>
                <a:lnTo>
                  <a:pt x="755380" y="1625600"/>
                </a:lnTo>
                <a:lnTo>
                  <a:pt x="664571" y="1346200"/>
                </a:lnTo>
                <a:lnTo>
                  <a:pt x="663122" y="1333500"/>
                </a:lnTo>
                <a:lnTo>
                  <a:pt x="665625" y="1308100"/>
                </a:lnTo>
                <a:lnTo>
                  <a:pt x="669223" y="1295400"/>
                </a:lnTo>
                <a:lnTo>
                  <a:pt x="671057" y="1282700"/>
                </a:lnTo>
                <a:lnTo>
                  <a:pt x="669969" y="1231900"/>
                </a:lnTo>
                <a:lnTo>
                  <a:pt x="669132" y="1168400"/>
                </a:lnTo>
                <a:lnTo>
                  <a:pt x="670727" y="1104900"/>
                </a:lnTo>
                <a:lnTo>
                  <a:pt x="676936" y="1054100"/>
                </a:lnTo>
                <a:lnTo>
                  <a:pt x="865188" y="1054100"/>
                </a:lnTo>
                <a:lnTo>
                  <a:pt x="825513" y="1003300"/>
                </a:lnTo>
                <a:lnTo>
                  <a:pt x="804163" y="977900"/>
                </a:lnTo>
                <a:lnTo>
                  <a:pt x="780251" y="952500"/>
                </a:lnTo>
                <a:lnTo>
                  <a:pt x="755609" y="927100"/>
                </a:lnTo>
                <a:lnTo>
                  <a:pt x="732069" y="914400"/>
                </a:lnTo>
                <a:lnTo>
                  <a:pt x="732832" y="901700"/>
                </a:lnTo>
                <a:lnTo>
                  <a:pt x="731226" y="889000"/>
                </a:lnTo>
                <a:lnTo>
                  <a:pt x="727610" y="876300"/>
                </a:lnTo>
                <a:lnTo>
                  <a:pt x="720632" y="876300"/>
                </a:lnTo>
                <a:lnTo>
                  <a:pt x="701751" y="850900"/>
                </a:lnTo>
                <a:lnTo>
                  <a:pt x="691124" y="850900"/>
                </a:lnTo>
                <a:lnTo>
                  <a:pt x="683299" y="787400"/>
                </a:lnTo>
                <a:lnTo>
                  <a:pt x="681456" y="749300"/>
                </a:lnTo>
                <a:lnTo>
                  <a:pt x="681559" y="723900"/>
                </a:lnTo>
                <a:lnTo>
                  <a:pt x="679571" y="685800"/>
                </a:lnTo>
                <a:lnTo>
                  <a:pt x="667015" y="609600"/>
                </a:lnTo>
                <a:lnTo>
                  <a:pt x="648295" y="558800"/>
                </a:lnTo>
                <a:lnTo>
                  <a:pt x="627021" y="520700"/>
                </a:lnTo>
                <a:lnTo>
                  <a:pt x="606803" y="482600"/>
                </a:lnTo>
                <a:lnTo>
                  <a:pt x="613411" y="469900"/>
                </a:lnTo>
                <a:lnTo>
                  <a:pt x="608221" y="469900"/>
                </a:lnTo>
                <a:lnTo>
                  <a:pt x="600178" y="457200"/>
                </a:lnTo>
                <a:lnTo>
                  <a:pt x="586229" y="457200"/>
                </a:lnTo>
                <a:lnTo>
                  <a:pt x="572887" y="444500"/>
                </a:lnTo>
                <a:lnTo>
                  <a:pt x="566668" y="431800"/>
                </a:lnTo>
                <a:lnTo>
                  <a:pt x="563364" y="431800"/>
                </a:lnTo>
                <a:lnTo>
                  <a:pt x="567966" y="419100"/>
                </a:lnTo>
                <a:lnTo>
                  <a:pt x="575972" y="406400"/>
                </a:lnTo>
                <a:lnTo>
                  <a:pt x="589034" y="393700"/>
                </a:lnTo>
                <a:lnTo>
                  <a:pt x="597600" y="381000"/>
                </a:lnTo>
                <a:lnTo>
                  <a:pt x="646612" y="381000"/>
                </a:lnTo>
                <a:lnTo>
                  <a:pt x="656099" y="368300"/>
                </a:lnTo>
                <a:close/>
              </a:path>
              <a:path w="1161415" h="2578100">
                <a:moveTo>
                  <a:pt x="793470" y="1739900"/>
                </a:moveTo>
                <a:lnTo>
                  <a:pt x="524507" y="1739900"/>
                </a:lnTo>
                <a:lnTo>
                  <a:pt x="528784" y="1752600"/>
                </a:lnTo>
                <a:lnTo>
                  <a:pt x="541696" y="1778000"/>
                </a:lnTo>
                <a:lnTo>
                  <a:pt x="558986" y="1803400"/>
                </a:lnTo>
                <a:lnTo>
                  <a:pt x="576398" y="1828800"/>
                </a:lnTo>
                <a:lnTo>
                  <a:pt x="583276" y="1854200"/>
                </a:lnTo>
                <a:lnTo>
                  <a:pt x="591013" y="1879600"/>
                </a:lnTo>
                <a:lnTo>
                  <a:pt x="597776" y="1905000"/>
                </a:lnTo>
                <a:lnTo>
                  <a:pt x="601735" y="1930400"/>
                </a:lnTo>
                <a:lnTo>
                  <a:pt x="608813" y="1968500"/>
                </a:lnTo>
                <a:lnTo>
                  <a:pt x="617525" y="2006600"/>
                </a:lnTo>
                <a:lnTo>
                  <a:pt x="626602" y="2044700"/>
                </a:lnTo>
                <a:lnTo>
                  <a:pt x="634774" y="2082800"/>
                </a:lnTo>
                <a:lnTo>
                  <a:pt x="650312" y="2120900"/>
                </a:lnTo>
                <a:lnTo>
                  <a:pt x="668956" y="2184400"/>
                </a:lnTo>
                <a:lnTo>
                  <a:pt x="689622" y="2235200"/>
                </a:lnTo>
                <a:lnTo>
                  <a:pt x="711225" y="2286000"/>
                </a:lnTo>
                <a:lnTo>
                  <a:pt x="732678" y="2336800"/>
                </a:lnTo>
                <a:lnTo>
                  <a:pt x="773622" y="2451100"/>
                </a:lnTo>
                <a:lnTo>
                  <a:pt x="1012703" y="2451100"/>
                </a:lnTo>
                <a:lnTo>
                  <a:pt x="995982" y="2438400"/>
                </a:lnTo>
                <a:lnTo>
                  <a:pt x="983698" y="2438400"/>
                </a:lnTo>
                <a:lnTo>
                  <a:pt x="979158" y="2425700"/>
                </a:lnTo>
                <a:lnTo>
                  <a:pt x="971770" y="2425700"/>
                </a:lnTo>
                <a:lnTo>
                  <a:pt x="963834" y="2413000"/>
                </a:lnTo>
                <a:lnTo>
                  <a:pt x="949969" y="2400300"/>
                </a:lnTo>
                <a:lnTo>
                  <a:pt x="964847" y="2400300"/>
                </a:lnTo>
                <a:lnTo>
                  <a:pt x="963551" y="2387600"/>
                </a:lnTo>
                <a:lnTo>
                  <a:pt x="958496" y="2374900"/>
                </a:lnTo>
                <a:lnTo>
                  <a:pt x="947862" y="2349500"/>
                </a:lnTo>
                <a:lnTo>
                  <a:pt x="932606" y="2311400"/>
                </a:lnTo>
                <a:lnTo>
                  <a:pt x="913687" y="2260600"/>
                </a:lnTo>
                <a:lnTo>
                  <a:pt x="904150" y="2222500"/>
                </a:lnTo>
                <a:lnTo>
                  <a:pt x="895281" y="2197100"/>
                </a:lnTo>
                <a:lnTo>
                  <a:pt x="887508" y="2171700"/>
                </a:lnTo>
                <a:lnTo>
                  <a:pt x="881255" y="2146300"/>
                </a:lnTo>
                <a:lnTo>
                  <a:pt x="862427" y="2082800"/>
                </a:lnTo>
                <a:lnTo>
                  <a:pt x="847318" y="2032000"/>
                </a:lnTo>
                <a:lnTo>
                  <a:pt x="835439" y="1981200"/>
                </a:lnTo>
                <a:lnTo>
                  <a:pt x="826306" y="1930400"/>
                </a:lnTo>
                <a:lnTo>
                  <a:pt x="819432" y="1892300"/>
                </a:lnTo>
                <a:lnTo>
                  <a:pt x="814330" y="1841500"/>
                </a:lnTo>
                <a:lnTo>
                  <a:pt x="810513" y="1816100"/>
                </a:lnTo>
                <a:lnTo>
                  <a:pt x="802355" y="1765300"/>
                </a:lnTo>
                <a:lnTo>
                  <a:pt x="793470" y="1739900"/>
                </a:lnTo>
                <a:close/>
              </a:path>
              <a:path w="1161415" h="2578100">
                <a:moveTo>
                  <a:pt x="170394" y="1435100"/>
                </a:moveTo>
                <a:lnTo>
                  <a:pt x="98781" y="1435100"/>
                </a:lnTo>
                <a:lnTo>
                  <a:pt x="102821" y="1447800"/>
                </a:lnTo>
                <a:lnTo>
                  <a:pt x="107355" y="1460500"/>
                </a:lnTo>
                <a:lnTo>
                  <a:pt x="125598" y="1460500"/>
                </a:lnTo>
                <a:lnTo>
                  <a:pt x="128842" y="1473200"/>
                </a:lnTo>
                <a:lnTo>
                  <a:pt x="154762" y="1473200"/>
                </a:lnTo>
                <a:lnTo>
                  <a:pt x="162833" y="1460500"/>
                </a:lnTo>
                <a:lnTo>
                  <a:pt x="168351" y="1447800"/>
                </a:lnTo>
                <a:lnTo>
                  <a:pt x="170394" y="1435100"/>
                </a:lnTo>
                <a:close/>
              </a:path>
              <a:path w="1161415" h="2578100">
                <a:moveTo>
                  <a:pt x="276811" y="927100"/>
                </a:moveTo>
                <a:lnTo>
                  <a:pt x="133301" y="927100"/>
                </a:lnTo>
                <a:lnTo>
                  <a:pt x="128451" y="990600"/>
                </a:lnTo>
                <a:lnTo>
                  <a:pt x="126705" y="1054100"/>
                </a:lnTo>
                <a:lnTo>
                  <a:pt x="126834" y="1117600"/>
                </a:lnTo>
                <a:lnTo>
                  <a:pt x="127613" y="1168400"/>
                </a:lnTo>
                <a:lnTo>
                  <a:pt x="127813" y="1206500"/>
                </a:lnTo>
                <a:lnTo>
                  <a:pt x="126207" y="1244600"/>
                </a:lnTo>
                <a:lnTo>
                  <a:pt x="125558" y="1257300"/>
                </a:lnTo>
                <a:lnTo>
                  <a:pt x="122436" y="1257300"/>
                </a:lnTo>
                <a:lnTo>
                  <a:pt x="117896" y="1270000"/>
                </a:lnTo>
                <a:lnTo>
                  <a:pt x="103485" y="1295400"/>
                </a:lnTo>
                <a:lnTo>
                  <a:pt x="93673" y="1308100"/>
                </a:lnTo>
                <a:lnTo>
                  <a:pt x="87510" y="1346200"/>
                </a:lnTo>
                <a:lnTo>
                  <a:pt x="84045" y="1371600"/>
                </a:lnTo>
                <a:lnTo>
                  <a:pt x="85708" y="1397000"/>
                </a:lnTo>
                <a:lnTo>
                  <a:pt x="91018" y="1409700"/>
                </a:lnTo>
                <a:lnTo>
                  <a:pt x="96086" y="1409700"/>
                </a:lnTo>
                <a:lnTo>
                  <a:pt x="97018" y="1422400"/>
                </a:lnTo>
                <a:lnTo>
                  <a:pt x="96444" y="1435100"/>
                </a:lnTo>
                <a:lnTo>
                  <a:pt x="170394" y="1435100"/>
                </a:lnTo>
                <a:lnTo>
                  <a:pt x="176418" y="1447800"/>
                </a:lnTo>
                <a:lnTo>
                  <a:pt x="186995" y="1460500"/>
                </a:lnTo>
                <a:lnTo>
                  <a:pt x="196721" y="1460500"/>
                </a:lnTo>
                <a:lnTo>
                  <a:pt x="200191" y="1447800"/>
                </a:lnTo>
                <a:lnTo>
                  <a:pt x="200229" y="1422400"/>
                </a:lnTo>
                <a:lnTo>
                  <a:pt x="205907" y="1409700"/>
                </a:lnTo>
                <a:lnTo>
                  <a:pt x="213896" y="1384300"/>
                </a:lnTo>
                <a:lnTo>
                  <a:pt x="220866" y="1346200"/>
                </a:lnTo>
                <a:lnTo>
                  <a:pt x="221888" y="1320800"/>
                </a:lnTo>
                <a:lnTo>
                  <a:pt x="219711" y="1308100"/>
                </a:lnTo>
                <a:lnTo>
                  <a:pt x="215223" y="1282700"/>
                </a:lnTo>
                <a:lnTo>
                  <a:pt x="209313" y="1270000"/>
                </a:lnTo>
                <a:lnTo>
                  <a:pt x="215109" y="1219200"/>
                </a:lnTo>
                <a:lnTo>
                  <a:pt x="224327" y="1168400"/>
                </a:lnTo>
                <a:lnTo>
                  <a:pt x="235420" y="1104900"/>
                </a:lnTo>
                <a:lnTo>
                  <a:pt x="246837" y="1041400"/>
                </a:lnTo>
                <a:lnTo>
                  <a:pt x="257029" y="990600"/>
                </a:lnTo>
                <a:lnTo>
                  <a:pt x="264446" y="965200"/>
                </a:lnTo>
                <a:lnTo>
                  <a:pt x="269571" y="952500"/>
                </a:lnTo>
                <a:lnTo>
                  <a:pt x="272331" y="952500"/>
                </a:lnTo>
                <a:lnTo>
                  <a:pt x="276811" y="927100"/>
                </a:lnTo>
                <a:close/>
              </a:path>
              <a:path w="1161415" h="2578100">
                <a:moveTo>
                  <a:pt x="1031049" y="1206500"/>
                </a:moveTo>
                <a:lnTo>
                  <a:pt x="953354" y="1206500"/>
                </a:lnTo>
                <a:lnTo>
                  <a:pt x="958236" y="1219200"/>
                </a:lnTo>
                <a:lnTo>
                  <a:pt x="962334" y="1219200"/>
                </a:lnTo>
                <a:lnTo>
                  <a:pt x="972064" y="1231900"/>
                </a:lnTo>
                <a:lnTo>
                  <a:pt x="999610" y="1231900"/>
                </a:lnTo>
                <a:lnTo>
                  <a:pt x="1014225" y="1219200"/>
                </a:lnTo>
                <a:lnTo>
                  <a:pt x="1031049" y="1206500"/>
                </a:lnTo>
                <a:close/>
              </a:path>
              <a:path w="1161415" h="2578100">
                <a:moveTo>
                  <a:pt x="865188" y="1054100"/>
                </a:moveTo>
                <a:lnTo>
                  <a:pt x="676936" y="1054100"/>
                </a:lnTo>
                <a:lnTo>
                  <a:pt x="733610" y="1092200"/>
                </a:lnTo>
                <a:lnTo>
                  <a:pt x="796122" y="1117600"/>
                </a:lnTo>
                <a:lnTo>
                  <a:pt x="847688" y="1143000"/>
                </a:lnTo>
                <a:lnTo>
                  <a:pt x="871525" y="1155700"/>
                </a:lnTo>
                <a:lnTo>
                  <a:pt x="884991" y="1168400"/>
                </a:lnTo>
                <a:lnTo>
                  <a:pt x="900897" y="1181100"/>
                </a:lnTo>
                <a:lnTo>
                  <a:pt x="918991" y="1193800"/>
                </a:lnTo>
                <a:lnTo>
                  <a:pt x="939025" y="1206500"/>
                </a:lnTo>
                <a:lnTo>
                  <a:pt x="1035020" y="1206500"/>
                </a:lnTo>
                <a:lnTo>
                  <a:pt x="1038407" y="1193800"/>
                </a:lnTo>
                <a:lnTo>
                  <a:pt x="1040090" y="1193800"/>
                </a:lnTo>
                <a:lnTo>
                  <a:pt x="1038953" y="1181100"/>
                </a:lnTo>
                <a:lnTo>
                  <a:pt x="1043414" y="1168400"/>
                </a:lnTo>
                <a:lnTo>
                  <a:pt x="1047954" y="1168400"/>
                </a:lnTo>
                <a:lnTo>
                  <a:pt x="1047386" y="1155700"/>
                </a:lnTo>
                <a:lnTo>
                  <a:pt x="1042197" y="1143000"/>
                </a:lnTo>
                <a:lnTo>
                  <a:pt x="1032016" y="1130300"/>
                </a:lnTo>
                <a:lnTo>
                  <a:pt x="1021197" y="1130300"/>
                </a:lnTo>
                <a:lnTo>
                  <a:pt x="1010135" y="1117600"/>
                </a:lnTo>
                <a:lnTo>
                  <a:pt x="999225" y="1104900"/>
                </a:lnTo>
                <a:lnTo>
                  <a:pt x="975307" y="1104900"/>
                </a:lnTo>
                <a:lnTo>
                  <a:pt x="958484" y="1092200"/>
                </a:lnTo>
                <a:lnTo>
                  <a:pt x="924606" y="1092200"/>
                </a:lnTo>
                <a:lnTo>
                  <a:pt x="898667" y="1079500"/>
                </a:lnTo>
                <a:lnTo>
                  <a:pt x="865188" y="1054100"/>
                </a:lnTo>
                <a:close/>
              </a:path>
              <a:path w="1161415" h="2578100">
                <a:moveTo>
                  <a:pt x="541901" y="0"/>
                </a:moveTo>
                <a:lnTo>
                  <a:pt x="493291" y="0"/>
                </a:lnTo>
                <a:lnTo>
                  <a:pt x="446495" y="12700"/>
                </a:lnTo>
                <a:lnTo>
                  <a:pt x="408116" y="50800"/>
                </a:lnTo>
                <a:lnTo>
                  <a:pt x="379393" y="76200"/>
                </a:lnTo>
                <a:lnTo>
                  <a:pt x="361563" y="127000"/>
                </a:lnTo>
                <a:lnTo>
                  <a:pt x="355863" y="165100"/>
                </a:lnTo>
                <a:lnTo>
                  <a:pt x="357360" y="190500"/>
                </a:lnTo>
                <a:lnTo>
                  <a:pt x="361092" y="215900"/>
                </a:lnTo>
                <a:lnTo>
                  <a:pt x="367378" y="241300"/>
                </a:lnTo>
                <a:lnTo>
                  <a:pt x="376538" y="254000"/>
                </a:lnTo>
                <a:lnTo>
                  <a:pt x="385574" y="279400"/>
                </a:lnTo>
                <a:lnTo>
                  <a:pt x="411605" y="317500"/>
                </a:lnTo>
                <a:lnTo>
                  <a:pt x="417098" y="342900"/>
                </a:lnTo>
                <a:lnTo>
                  <a:pt x="415402" y="342900"/>
                </a:lnTo>
                <a:lnTo>
                  <a:pt x="408970" y="355600"/>
                </a:lnTo>
                <a:lnTo>
                  <a:pt x="396220" y="355600"/>
                </a:lnTo>
                <a:lnTo>
                  <a:pt x="388093" y="368300"/>
                </a:lnTo>
                <a:lnTo>
                  <a:pt x="661207" y="368300"/>
                </a:lnTo>
                <a:lnTo>
                  <a:pt x="661936" y="355600"/>
                </a:lnTo>
                <a:lnTo>
                  <a:pt x="663857" y="342900"/>
                </a:lnTo>
                <a:lnTo>
                  <a:pt x="669396" y="330200"/>
                </a:lnTo>
                <a:lnTo>
                  <a:pt x="673840" y="317500"/>
                </a:lnTo>
                <a:lnTo>
                  <a:pt x="672477" y="304800"/>
                </a:lnTo>
                <a:lnTo>
                  <a:pt x="677544" y="304800"/>
                </a:lnTo>
                <a:lnTo>
                  <a:pt x="679372" y="292100"/>
                </a:lnTo>
                <a:lnTo>
                  <a:pt x="678091" y="292100"/>
                </a:lnTo>
                <a:lnTo>
                  <a:pt x="676689" y="279400"/>
                </a:lnTo>
                <a:lnTo>
                  <a:pt x="678153" y="266700"/>
                </a:lnTo>
                <a:lnTo>
                  <a:pt x="688976" y="266700"/>
                </a:lnTo>
                <a:lnTo>
                  <a:pt x="694548" y="254000"/>
                </a:lnTo>
                <a:lnTo>
                  <a:pt x="696395" y="241300"/>
                </a:lnTo>
                <a:lnTo>
                  <a:pt x="689237" y="228600"/>
                </a:lnTo>
                <a:lnTo>
                  <a:pt x="676166" y="215900"/>
                </a:lnTo>
                <a:lnTo>
                  <a:pt x="665405" y="203200"/>
                </a:lnTo>
                <a:lnTo>
                  <a:pt x="665180" y="190500"/>
                </a:lnTo>
                <a:lnTo>
                  <a:pt x="670039" y="152400"/>
                </a:lnTo>
                <a:lnTo>
                  <a:pt x="662306" y="114300"/>
                </a:lnTo>
                <a:lnTo>
                  <a:pt x="659504" y="114300"/>
                </a:lnTo>
                <a:lnTo>
                  <a:pt x="666704" y="101600"/>
                </a:lnTo>
                <a:lnTo>
                  <a:pt x="667611" y="88900"/>
                </a:lnTo>
                <a:lnTo>
                  <a:pt x="661830" y="76200"/>
                </a:lnTo>
                <a:lnTo>
                  <a:pt x="648964" y="63500"/>
                </a:lnTo>
                <a:lnTo>
                  <a:pt x="616540" y="25400"/>
                </a:lnTo>
                <a:lnTo>
                  <a:pt x="5419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858000" y="5816600"/>
            <a:ext cx="2074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Scrum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spc="40" dirty="0">
                <a:latin typeface="Arial"/>
                <a:cs typeface="Arial"/>
              </a:rPr>
              <a:t>Master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27200" y="5435600"/>
            <a:ext cx="2813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5" dirty="0">
                <a:latin typeface="Arial"/>
                <a:cs typeface="Arial"/>
              </a:rPr>
              <a:t>Development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spc="-40" dirty="0">
                <a:latin typeface="Arial"/>
                <a:cs typeface="Arial"/>
              </a:rPr>
              <a:t>Team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537700" y="7708900"/>
            <a:ext cx="20802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Interesariusze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407151" y="5054687"/>
            <a:ext cx="2065655" cy="2059939"/>
          </a:xfrm>
          <a:custGeom>
            <a:avLst/>
            <a:gdLst/>
            <a:ahLst/>
            <a:cxnLst/>
            <a:rect l="l" t="t" r="r" b="b"/>
            <a:pathLst>
              <a:path w="2065654" h="2059940">
                <a:moveTo>
                  <a:pt x="74199" y="0"/>
                </a:moveTo>
                <a:lnTo>
                  <a:pt x="18510" y="0"/>
                </a:lnTo>
                <a:lnTo>
                  <a:pt x="11315" y="1458"/>
                </a:lnTo>
                <a:lnTo>
                  <a:pt x="5430" y="5430"/>
                </a:lnTo>
                <a:lnTo>
                  <a:pt x="1458" y="11315"/>
                </a:lnTo>
                <a:lnTo>
                  <a:pt x="0" y="18510"/>
                </a:lnTo>
                <a:lnTo>
                  <a:pt x="0" y="2041231"/>
                </a:lnTo>
                <a:lnTo>
                  <a:pt x="1458" y="2048451"/>
                </a:lnTo>
                <a:lnTo>
                  <a:pt x="5431" y="2054391"/>
                </a:lnTo>
                <a:lnTo>
                  <a:pt x="11318" y="2058419"/>
                </a:lnTo>
                <a:lnTo>
                  <a:pt x="18510" y="2059901"/>
                </a:lnTo>
                <a:lnTo>
                  <a:pt x="2046865" y="2059901"/>
                </a:lnTo>
                <a:lnTo>
                  <a:pt x="2054060" y="2058418"/>
                </a:lnTo>
                <a:lnTo>
                  <a:pt x="2059945" y="2054391"/>
                </a:lnTo>
                <a:lnTo>
                  <a:pt x="2063917" y="2048451"/>
                </a:lnTo>
                <a:lnTo>
                  <a:pt x="2065375" y="2041231"/>
                </a:lnTo>
                <a:lnTo>
                  <a:pt x="2065375" y="1985702"/>
                </a:lnTo>
                <a:lnTo>
                  <a:pt x="111220" y="1967191"/>
                </a:lnTo>
                <a:lnTo>
                  <a:pt x="104025" y="1965709"/>
                </a:lnTo>
                <a:lnTo>
                  <a:pt x="98140" y="1961681"/>
                </a:lnTo>
                <a:lnTo>
                  <a:pt x="94168" y="1955741"/>
                </a:lnTo>
                <a:lnTo>
                  <a:pt x="92709" y="1948521"/>
                </a:lnTo>
                <a:lnTo>
                  <a:pt x="92709" y="18510"/>
                </a:lnTo>
                <a:lnTo>
                  <a:pt x="91251" y="11315"/>
                </a:lnTo>
                <a:lnTo>
                  <a:pt x="87278" y="5430"/>
                </a:lnTo>
                <a:lnTo>
                  <a:pt x="81393" y="1457"/>
                </a:lnTo>
                <a:lnTo>
                  <a:pt x="74199" y="0"/>
                </a:lnTo>
                <a:close/>
              </a:path>
              <a:path w="2065654" h="2059940">
                <a:moveTo>
                  <a:pt x="958165" y="986171"/>
                </a:moveTo>
                <a:lnTo>
                  <a:pt x="280384" y="1711918"/>
                </a:lnTo>
                <a:lnTo>
                  <a:pt x="363275" y="1789337"/>
                </a:lnTo>
                <a:lnTo>
                  <a:pt x="960097" y="1150184"/>
                </a:lnTo>
                <a:lnTo>
                  <a:pt x="1118623" y="1150184"/>
                </a:lnTo>
                <a:lnTo>
                  <a:pt x="958165" y="986171"/>
                </a:lnTo>
                <a:close/>
              </a:path>
              <a:path w="2065654" h="2059940">
                <a:moveTo>
                  <a:pt x="1118623" y="1150184"/>
                </a:moveTo>
                <a:lnTo>
                  <a:pt x="960097" y="1150184"/>
                </a:lnTo>
                <a:lnTo>
                  <a:pt x="1274281" y="1471451"/>
                </a:lnTo>
                <a:lnTo>
                  <a:pt x="1316290" y="1422520"/>
                </a:lnTo>
                <a:lnTo>
                  <a:pt x="1425588" y="1305506"/>
                </a:lnTo>
                <a:lnTo>
                  <a:pt x="1270579" y="1305506"/>
                </a:lnTo>
                <a:lnTo>
                  <a:pt x="1118623" y="1150184"/>
                </a:lnTo>
                <a:close/>
              </a:path>
              <a:path w="2065654" h="2059940">
                <a:moveTo>
                  <a:pt x="1911502" y="702246"/>
                </a:moveTo>
                <a:lnTo>
                  <a:pt x="1641259" y="784655"/>
                </a:lnTo>
                <a:lnTo>
                  <a:pt x="1703064" y="842277"/>
                </a:lnTo>
                <a:lnTo>
                  <a:pt x="1270579" y="1305506"/>
                </a:lnTo>
                <a:lnTo>
                  <a:pt x="1425588" y="1305506"/>
                </a:lnTo>
                <a:lnTo>
                  <a:pt x="1785956" y="919697"/>
                </a:lnTo>
                <a:lnTo>
                  <a:pt x="1861144" y="919697"/>
                </a:lnTo>
                <a:lnTo>
                  <a:pt x="1911502" y="702246"/>
                </a:lnTo>
                <a:close/>
              </a:path>
              <a:path w="2065654" h="2059940">
                <a:moveTo>
                  <a:pt x="1861144" y="919697"/>
                </a:moveTo>
                <a:lnTo>
                  <a:pt x="1785956" y="919697"/>
                </a:lnTo>
                <a:lnTo>
                  <a:pt x="1847763" y="977479"/>
                </a:lnTo>
                <a:lnTo>
                  <a:pt x="1861144" y="919697"/>
                </a:lnTo>
                <a:close/>
              </a:path>
            </a:pathLst>
          </a:custGeom>
          <a:solidFill>
            <a:srgbClr val="929292">
              <a:alpha val="564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766527" y="5285559"/>
            <a:ext cx="929640" cy="2324100"/>
          </a:xfrm>
          <a:custGeom>
            <a:avLst/>
            <a:gdLst/>
            <a:ahLst/>
            <a:cxnLst/>
            <a:rect l="l" t="t" r="r" b="b"/>
            <a:pathLst>
              <a:path w="929640" h="2324100">
                <a:moveTo>
                  <a:pt x="436425" y="2133600"/>
                </a:moveTo>
                <a:lnTo>
                  <a:pt x="341472" y="2133600"/>
                </a:lnTo>
                <a:lnTo>
                  <a:pt x="345552" y="2146300"/>
                </a:lnTo>
                <a:lnTo>
                  <a:pt x="347553" y="2159000"/>
                </a:lnTo>
                <a:lnTo>
                  <a:pt x="349813" y="2171700"/>
                </a:lnTo>
                <a:lnTo>
                  <a:pt x="348031" y="2184400"/>
                </a:lnTo>
                <a:lnTo>
                  <a:pt x="337904" y="2209800"/>
                </a:lnTo>
                <a:lnTo>
                  <a:pt x="326409" y="2222500"/>
                </a:lnTo>
                <a:lnTo>
                  <a:pt x="313228" y="2235200"/>
                </a:lnTo>
                <a:lnTo>
                  <a:pt x="302779" y="2260600"/>
                </a:lnTo>
                <a:lnTo>
                  <a:pt x="299479" y="2286000"/>
                </a:lnTo>
                <a:lnTo>
                  <a:pt x="300441" y="2298700"/>
                </a:lnTo>
                <a:lnTo>
                  <a:pt x="302775" y="2298700"/>
                </a:lnTo>
                <a:lnTo>
                  <a:pt x="306967" y="2311400"/>
                </a:lnTo>
                <a:lnTo>
                  <a:pt x="313501" y="2311400"/>
                </a:lnTo>
                <a:lnTo>
                  <a:pt x="329854" y="2324100"/>
                </a:lnTo>
                <a:lnTo>
                  <a:pt x="387255" y="2324100"/>
                </a:lnTo>
                <a:lnTo>
                  <a:pt x="421310" y="2311400"/>
                </a:lnTo>
                <a:lnTo>
                  <a:pt x="432565" y="2298700"/>
                </a:lnTo>
                <a:lnTo>
                  <a:pt x="434949" y="2273300"/>
                </a:lnTo>
                <a:lnTo>
                  <a:pt x="433837" y="2260600"/>
                </a:lnTo>
                <a:lnTo>
                  <a:pt x="434604" y="2247900"/>
                </a:lnTo>
                <a:lnTo>
                  <a:pt x="439579" y="2235200"/>
                </a:lnTo>
                <a:lnTo>
                  <a:pt x="443837" y="2222500"/>
                </a:lnTo>
                <a:lnTo>
                  <a:pt x="445800" y="2197100"/>
                </a:lnTo>
                <a:lnTo>
                  <a:pt x="443892" y="2171700"/>
                </a:lnTo>
                <a:lnTo>
                  <a:pt x="442561" y="2171700"/>
                </a:lnTo>
                <a:lnTo>
                  <a:pt x="440596" y="2159000"/>
                </a:lnTo>
                <a:lnTo>
                  <a:pt x="438412" y="2146300"/>
                </a:lnTo>
                <a:lnTo>
                  <a:pt x="436425" y="2133600"/>
                </a:lnTo>
                <a:close/>
              </a:path>
              <a:path w="929640" h="2324100">
                <a:moveTo>
                  <a:pt x="922080" y="2311400"/>
                </a:moveTo>
                <a:lnTo>
                  <a:pt x="821404" y="2311400"/>
                </a:lnTo>
                <a:lnTo>
                  <a:pt x="860091" y="2324100"/>
                </a:lnTo>
                <a:lnTo>
                  <a:pt x="906085" y="2324100"/>
                </a:lnTo>
                <a:lnTo>
                  <a:pt x="922080" y="2311400"/>
                </a:lnTo>
                <a:close/>
              </a:path>
              <a:path w="929640" h="2324100">
                <a:moveTo>
                  <a:pt x="794816" y="2133600"/>
                </a:moveTo>
                <a:lnTo>
                  <a:pt x="702669" y="2133600"/>
                </a:lnTo>
                <a:lnTo>
                  <a:pt x="703883" y="2159000"/>
                </a:lnTo>
                <a:lnTo>
                  <a:pt x="703233" y="2171700"/>
                </a:lnTo>
                <a:lnTo>
                  <a:pt x="699524" y="2197100"/>
                </a:lnTo>
                <a:lnTo>
                  <a:pt x="691561" y="2222500"/>
                </a:lnTo>
                <a:lnTo>
                  <a:pt x="687763" y="2235200"/>
                </a:lnTo>
                <a:lnTo>
                  <a:pt x="691342" y="2260600"/>
                </a:lnTo>
                <a:lnTo>
                  <a:pt x="697215" y="2273300"/>
                </a:lnTo>
                <a:lnTo>
                  <a:pt x="700301" y="2273300"/>
                </a:lnTo>
                <a:lnTo>
                  <a:pt x="710290" y="2286000"/>
                </a:lnTo>
                <a:lnTo>
                  <a:pt x="759593" y="2286000"/>
                </a:lnTo>
                <a:lnTo>
                  <a:pt x="769594" y="2298700"/>
                </a:lnTo>
                <a:lnTo>
                  <a:pt x="784800" y="2298700"/>
                </a:lnTo>
                <a:lnTo>
                  <a:pt x="794737" y="2311400"/>
                </a:lnTo>
                <a:lnTo>
                  <a:pt x="929122" y="2311400"/>
                </a:lnTo>
                <a:lnTo>
                  <a:pt x="927423" y="2286000"/>
                </a:lnTo>
                <a:lnTo>
                  <a:pt x="917194" y="2273300"/>
                </a:lnTo>
                <a:lnTo>
                  <a:pt x="895277" y="2247900"/>
                </a:lnTo>
                <a:lnTo>
                  <a:pt x="873852" y="2235200"/>
                </a:lnTo>
                <a:lnTo>
                  <a:pt x="855158" y="2222500"/>
                </a:lnTo>
                <a:lnTo>
                  <a:pt x="841436" y="2209800"/>
                </a:lnTo>
                <a:lnTo>
                  <a:pt x="824072" y="2184400"/>
                </a:lnTo>
                <a:lnTo>
                  <a:pt x="810477" y="2171700"/>
                </a:lnTo>
                <a:lnTo>
                  <a:pt x="800707" y="2146300"/>
                </a:lnTo>
                <a:lnTo>
                  <a:pt x="794816" y="2133600"/>
                </a:lnTo>
                <a:close/>
              </a:path>
              <a:path w="929640" h="2324100">
                <a:moveTo>
                  <a:pt x="657870" y="1079500"/>
                </a:moveTo>
                <a:lnTo>
                  <a:pt x="660445" y="1092200"/>
                </a:lnTo>
                <a:lnTo>
                  <a:pt x="196952" y="1092200"/>
                </a:lnTo>
                <a:lnTo>
                  <a:pt x="192788" y="1143000"/>
                </a:lnTo>
                <a:lnTo>
                  <a:pt x="192981" y="1193800"/>
                </a:lnTo>
                <a:lnTo>
                  <a:pt x="196890" y="1257300"/>
                </a:lnTo>
                <a:lnTo>
                  <a:pt x="203872" y="1320800"/>
                </a:lnTo>
                <a:lnTo>
                  <a:pt x="210186" y="1346200"/>
                </a:lnTo>
                <a:lnTo>
                  <a:pt x="222080" y="1397000"/>
                </a:lnTo>
                <a:lnTo>
                  <a:pt x="237222" y="1473200"/>
                </a:lnTo>
                <a:lnTo>
                  <a:pt x="253281" y="1536700"/>
                </a:lnTo>
                <a:lnTo>
                  <a:pt x="267924" y="1600200"/>
                </a:lnTo>
                <a:lnTo>
                  <a:pt x="278819" y="1651000"/>
                </a:lnTo>
                <a:lnTo>
                  <a:pt x="283635" y="1689100"/>
                </a:lnTo>
                <a:lnTo>
                  <a:pt x="286620" y="1752600"/>
                </a:lnTo>
                <a:lnTo>
                  <a:pt x="290756" y="1816100"/>
                </a:lnTo>
                <a:lnTo>
                  <a:pt x="295805" y="1866900"/>
                </a:lnTo>
                <a:lnTo>
                  <a:pt x="301533" y="1930400"/>
                </a:lnTo>
                <a:lnTo>
                  <a:pt x="307703" y="1968500"/>
                </a:lnTo>
                <a:lnTo>
                  <a:pt x="314078" y="2019300"/>
                </a:lnTo>
                <a:lnTo>
                  <a:pt x="320423" y="2057400"/>
                </a:lnTo>
                <a:lnTo>
                  <a:pt x="326501" y="2095500"/>
                </a:lnTo>
                <a:lnTo>
                  <a:pt x="332076" y="2133600"/>
                </a:lnTo>
                <a:lnTo>
                  <a:pt x="446805" y="2133600"/>
                </a:lnTo>
                <a:lnTo>
                  <a:pt x="447212" y="2095500"/>
                </a:lnTo>
                <a:lnTo>
                  <a:pt x="447164" y="2032000"/>
                </a:lnTo>
                <a:lnTo>
                  <a:pt x="446259" y="1981200"/>
                </a:lnTo>
                <a:lnTo>
                  <a:pt x="445305" y="1955800"/>
                </a:lnTo>
                <a:lnTo>
                  <a:pt x="444693" y="1917700"/>
                </a:lnTo>
                <a:lnTo>
                  <a:pt x="443862" y="1879600"/>
                </a:lnTo>
                <a:lnTo>
                  <a:pt x="442252" y="1841500"/>
                </a:lnTo>
                <a:lnTo>
                  <a:pt x="439858" y="1803400"/>
                </a:lnTo>
                <a:lnTo>
                  <a:pt x="437080" y="1790700"/>
                </a:lnTo>
                <a:lnTo>
                  <a:pt x="433976" y="1765300"/>
                </a:lnTo>
                <a:lnTo>
                  <a:pt x="430597" y="1727200"/>
                </a:lnTo>
                <a:lnTo>
                  <a:pt x="429333" y="1714500"/>
                </a:lnTo>
                <a:lnTo>
                  <a:pt x="428430" y="1689100"/>
                </a:lnTo>
                <a:lnTo>
                  <a:pt x="428292" y="1676400"/>
                </a:lnTo>
                <a:lnTo>
                  <a:pt x="429322" y="1651000"/>
                </a:lnTo>
                <a:lnTo>
                  <a:pt x="434604" y="1562100"/>
                </a:lnTo>
                <a:lnTo>
                  <a:pt x="435534" y="1498600"/>
                </a:lnTo>
                <a:lnTo>
                  <a:pt x="436954" y="1447800"/>
                </a:lnTo>
                <a:lnTo>
                  <a:pt x="438912" y="1397000"/>
                </a:lnTo>
                <a:lnTo>
                  <a:pt x="441452" y="1346200"/>
                </a:lnTo>
                <a:lnTo>
                  <a:pt x="444619" y="1295400"/>
                </a:lnTo>
                <a:lnTo>
                  <a:pt x="446159" y="1282700"/>
                </a:lnTo>
                <a:lnTo>
                  <a:pt x="700181" y="1282700"/>
                </a:lnTo>
                <a:lnTo>
                  <a:pt x="698963" y="1270000"/>
                </a:lnTo>
                <a:lnTo>
                  <a:pt x="691561" y="1219200"/>
                </a:lnTo>
                <a:lnTo>
                  <a:pt x="684739" y="1181100"/>
                </a:lnTo>
                <a:lnTo>
                  <a:pt x="676245" y="1143000"/>
                </a:lnTo>
                <a:lnTo>
                  <a:pt x="666986" y="1117600"/>
                </a:lnTo>
                <a:lnTo>
                  <a:pt x="657870" y="1079500"/>
                </a:lnTo>
                <a:close/>
              </a:path>
              <a:path w="929640" h="2324100">
                <a:moveTo>
                  <a:pt x="700181" y="1282700"/>
                </a:moveTo>
                <a:lnTo>
                  <a:pt x="455000" y="1282700"/>
                </a:lnTo>
                <a:lnTo>
                  <a:pt x="476298" y="1333500"/>
                </a:lnTo>
                <a:lnTo>
                  <a:pt x="493826" y="1371600"/>
                </a:lnTo>
                <a:lnTo>
                  <a:pt x="510152" y="1409700"/>
                </a:lnTo>
                <a:lnTo>
                  <a:pt x="527844" y="1460500"/>
                </a:lnTo>
                <a:lnTo>
                  <a:pt x="543049" y="1511300"/>
                </a:lnTo>
                <a:lnTo>
                  <a:pt x="561738" y="1562100"/>
                </a:lnTo>
                <a:lnTo>
                  <a:pt x="580236" y="1612900"/>
                </a:lnTo>
                <a:lnTo>
                  <a:pt x="594869" y="1663700"/>
                </a:lnTo>
                <a:lnTo>
                  <a:pt x="601962" y="1689100"/>
                </a:lnTo>
                <a:lnTo>
                  <a:pt x="606795" y="1727200"/>
                </a:lnTo>
                <a:lnTo>
                  <a:pt x="612270" y="1765300"/>
                </a:lnTo>
                <a:lnTo>
                  <a:pt x="617963" y="1803400"/>
                </a:lnTo>
                <a:lnTo>
                  <a:pt x="623451" y="1841500"/>
                </a:lnTo>
                <a:lnTo>
                  <a:pt x="632165" y="1905000"/>
                </a:lnTo>
                <a:lnTo>
                  <a:pt x="644190" y="1955800"/>
                </a:lnTo>
                <a:lnTo>
                  <a:pt x="657578" y="2006600"/>
                </a:lnTo>
                <a:lnTo>
                  <a:pt x="670384" y="2057400"/>
                </a:lnTo>
                <a:lnTo>
                  <a:pt x="680661" y="2095500"/>
                </a:lnTo>
                <a:lnTo>
                  <a:pt x="686462" y="2120900"/>
                </a:lnTo>
                <a:lnTo>
                  <a:pt x="687626" y="2120900"/>
                </a:lnTo>
                <a:lnTo>
                  <a:pt x="688172" y="2133600"/>
                </a:lnTo>
                <a:lnTo>
                  <a:pt x="805924" y="2133600"/>
                </a:lnTo>
                <a:lnTo>
                  <a:pt x="805303" y="2120900"/>
                </a:lnTo>
                <a:lnTo>
                  <a:pt x="803630" y="2095500"/>
                </a:lnTo>
                <a:lnTo>
                  <a:pt x="801192" y="2070100"/>
                </a:lnTo>
                <a:lnTo>
                  <a:pt x="798276" y="2044700"/>
                </a:lnTo>
                <a:lnTo>
                  <a:pt x="791611" y="1981200"/>
                </a:lnTo>
                <a:lnTo>
                  <a:pt x="786913" y="1917700"/>
                </a:lnTo>
                <a:lnTo>
                  <a:pt x="783525" y="1879600"/>
                </a:lnTo>
                <a:lnTo>
                  <a:pt x="780793" y="1828800"/>
                </a:lnTo>
                <a:lnTo>
                  <a:pt x="774154" y="1778000"/>
                </a:lnTo>
                <a:lnTo>
                  <a:pt x="764877" y="1727200"/>
                </a:lnTo>
                <a:lnTo>
                  <a:pt x="755819" y="1701800"/>
                </a:lnTo>
                <a:lnTo>
                  <a:pt x="749835" y="1676400"/>
                </a:lnTo>
                <a:lnTo>
                  <a:pt x="738471" y="1612900"/>
                </a:lnTo>
                <a:lnTo>
                  <a:pt x="729730" y="1562100"/>
                </a:lnTo>
                <a:lnTo>
                  <a:pt x="722300" y="1524000"/>
                </a:lnTo>
                <a:lnTo>
                  <a:pt x="714870" y="1460500"/>
                </a:lnTo>
                <a:lnTo>
                  <a:pt x="709770" y="1384300"/>
                </a:lnTo>
                <a:lnTo>
                  <a:pt x="705052" y="1333500"/>
                </a:lnTo>
                <a:lnTo>
                  <a:pt x="700181" y="1282700"/>
                </a:lnTo>
                <a:close/>
              </a:path>
              <a:path w="929640" h="2324100">
                <a:moveTo>
                  <a:pt x="689375" y="419100"/>
                </a:moveTo>
                <a:lnTo>
                  <a:pt x="269721" y="419100"/>
                </a:lnTo>
                <a:lnTo>
                  <a:pt x="265060" y="431800"/>
                </a:lnTo>
                <a:lnTo>
                  <a:pt x="246218" y="431800"/>
                </a:lnTo>
                <a:lnTo>
                  <a:pt x="206323" y="457200"/>
                </a:lnTo>
                <a:lnTo>
                  <a:pt x="187481" y="482600"/>
                </a:lnTo>
                <a:lnTo>
                  <a:pt x="166923" y="508000"/>
                </a:lnTo>
                <a:lnTo>
                  <a:pt x="140307" y="558800"/>
                </a:lnTo>
                <a:lnTo>
                  <a:pt x="109520" y="596900"/>
                </a:lnTo>
                <a:lnTo>
                  <a:pt x="76451" y="647700"/>
                </a:lnTo>
                <a:lnTo>
                  <a:pt x="42987" y="698500"/>
                </a:lnTo>
                <a:lnTo>
                  <a:pt x="11017" y="749300"/>
                </a:lnTo>
                <a:lnTo>
                  <a:pt x="9196" y="749300"/>
                </a:lnTo>
                <a:lnTo>
                  <a:pt x="6902" y="762000"/>
                </a:lnTo>
                <a:lnTo>
                  <a:pt x="5737" y="762000"/>
                </a:lnTo>
                <a:lnTo>
                  <a:pt x="1635" y="774700"/>
                </a:lnTo>
                <a:lnTo>
                  <a:pt x="0" y="787400"/>
                </a:lnTo>
                <a:lnTo>
                  <a:pt x="1096" y="800100"/>
                </a:lnTo>
                <a:lnTo>
                  <a:pt x="5190" y="800100"/>
                </a:lnTo>
                <a:lnTo>
                  <a:pt x="13155" y="825500"/>
                </a:lnTo>
                <a:lnTo>
                  <a:pt x="20014" y="850900"/>
                </a:lnTo>
                <a:lnTo>
                  <a:pt x="27746" y="863600"/>
                </a:lnTo>
                <a:lnTo>
                  <a:pt x="38334" y="901700"/>
                </a:lnTo>
                <a:lnTo>
                  <a:pt x="54149" y="927100"/>
                </a:lnTo>
                <a:lnTo>
                  <a:pt x="75174" y="965200"/>
                </a:lnTo>
                <a:lnTo>
                  <a:pt x="98495" y="1003300"/>
                </a:lnTo>
                <a:lnTo>
                  <a:pt x="121194" y="1028700"/>
                </a:lnTo>
                <a:lnTo>
                  <a:pt x="125416" y="1041400"/>
                </a:lnTo>
                <a:lnTo>
                  <a:pt x="129243" y="1054100"/>
                </a:lnTo>
                <a:lnTo>
                  <a:pt x="135145" y="1066800"/>
                </a:lnTo>
                <a:lnTo>
                  <a:pt x="145597" y="1079500"/>
                </a:lnTo>
                <a:lnTo>
                  <a:pt x="153864" y="1092200"/>
                </a:lnTo>
                <a:lnTo>
                  <a:pt x="660445" y="1092200"/>
                </a:lnTo>
                <a:lnTo>
                  <a:pt x="657870" y="1079500"/>
                </a:lnTo>
                <a:lnTo>
                  <a:pt x="676445" y="1079500"/>
                </a:lnTo>
                <a:lnTo>
                  <a:pt x="694683" y="1066800"/>
                </a:lnTo>
                <a:lnTo>
                  <a:pt x="708715" y="1066800"/>
                </a:lnTo>
                <a:lnTo>
                  <a:pt x="720451" y="1054100"/>
                </a:lnTo>
                <a:lnTo>
                  <a:pt x="731806" y="1028700"/>
                </a:lnTo>
                <a:lnTo>
                  <a:pt x="762416" y="990600"/>
                </a:lnTo>
                <a:lnTo>
                  <a:pt x="179469" y="990600"/>
                </a:lnTo>
                <a:lnTo>
                  <a:pt x="158882" y="952500"/>
                </a:lnTo>
                <a:lnTo>
                  <a:pt x="142045" y="889000"/>
                </a:lnTo>
                <a:lnTo>
                  <a:pt x="126847" y="838200"/>
                </a:lnTo>
                <a:lnTo>
                  <a:pt x="111177" y="787400"/>
                </a:lnTo>
                <a:lnTo>
                  <a:pt x="110806" y="774700"/>
                </a:lnTo>
                <a:lnTo>
                  <a:pt x="123452" y="762000"/>
                </a:lnTo>
                <a:lnTo>
                  <a:pt x="143528" y="736600"/>
                </a:lnTo>
                <a:lnTo>
                  <a:pt x="165447" y="711200"/>
                </a:lnTo>
                <a:lnTo>
                  <a:pt x="179716" y="698500"/>
                </a:lnTo>
                <a:lnTo>
                  <a:pt x="191834" y="685800"/>
                </a:lnTo>
                <a:lnTo>
                  <a:pt x="204280" y="673100"/>
                </a:lnTo>
                <a:lnTo>
                  <a:pt x="219532" y="647700"/>
                </a:lnTo>
                <a:lnTo>
                  <a:pt x="234466" y="647700"/>
                </a:lnTo>
                <a:lnTo>
                  <a:pt x="240948" y="635000"/>
                </a:lnTo>
                <a:lnTo>
                  <a:pt x="651932" y="635000"/>
                </a:lnTo>
                <a:lnTo>
                  <a:pt x="662321" y="622300"/>
                </a:lnTo>
                <a:lnTo>
                  <a:pt x="674259" y="622300"/>
                </a:lnTo>
                <a:lnTo>
                  <a:pt x="680023" y="609600"/>
                </a:lnTo>
                <a:lnTo>
                  <a:pt x="841314" y="609600"/>
                </a:lnTo>
                <a:lnTo>
                  <a:pt x="830812" y="596900"/>
                </a:lnTo>
                <a:lnTo>
                  <a:pt x="811351" y="571500"/>
                </a:lnTo>
                <a:lnTo>
                  <a:pt x="789268" y="546100"/>
                </a:lnTo>
                <a:lnTo>
                  <a:pt x="750775" y="495300"/>
                </a:lnTo>
                <a:lnTo>
                  <a:pt x="734065" y="469900"/>
                </a:lnTo>
                <a:lnTo>
                  <a:pt x="712765" y="444500"/>
                </a:lnTo>
                <a:lnTo>
                  <a:pt x="689375" y="419100"/>
                </a:lnTo>
                <a:close/>
              </a:path>
              <a:path w="929640" h="2324100">
                <a:moveTo>
                  <a:pt x="668626" y="1079500"/>
                </a:moveTo>
                <a:lnTo>
                  <a:pt x="657870" y="1079500"/>
                </a:lnTo>
                <a:lnTo>
                  <a:pt x="660909" y="1092200"/>
                </a:lnTo>
                <a:lnTo>
                  <a:pt x="663661" y="1092200"/>
                </a:lnTo>
                <a:lnTo>
                  <a:pt x="668626" y="1079500"/>
                </a:lnTo>
                <a:close/>
              </a:path>
              <a:path w="929640" h="2324100">
                <a:moveTo>
                  <a:pt x="841314" y="609600"/>
                </a:moveTo>
                <a:lnTo>
                  <a:pt x="680023" y="609600"/>
                </a:lnTo>
                <a:lnTo>
                  <a:pt x="686497" y="622300"/>
                </a:lnTo>
                <a:lnTo>
                  <a:pt x="693928" y="622300"/>
                </a:lnTo>
                <a:lnTo>
                  <a:pt x="727262" y="660400"/>
                </a:lnTo>
                <a:lnTo>
                  <a:pt x="768210" y="698500"/>
                </a:lnTo>
                <a:lnTo>
                  <a:pt x="802931" y="736600"/>
                </a:lnTo>
                <a:lnTo>
                  <a:pt x="817580" y="762000"/>
                </a:lnTo>
                <a:lnTo>
                  <a:pt x="814930" y="774700"/>
                </a:lnTo>
                <a:lnTo>
                  <a:pt x="806872" y="800100"/>
                </a:lnTo>
                <a:lnTo>
                  <a:pt x="793241" y="825500"/>
                </a:lnTo>
                <a:lnTo>
                  <a:pt x="773873" y="850900"/>
                </a:lnTo>
                <a:lnTo>
                  <a:pt x="758895" y="876300"/>
                </a:lnTo>
                <a:lnTo>
                  <a:pt x="743206" y="901700"/>
                </a:lnTo>
                <a:lnTo>
                  <a:pt x="726097" y="927100"/>
                </a:lnTo>
                <a:lnTo>
                  <a:pt x="706858" y="952500"/>
                </a:lnTo>
                <a:lnTo>
                  <a:pt x="703914" y="965200"/>
                </a:lnTo>
                <a:lnTo>
                  <a:pt x="698225" y="965200"/>
                </a:lnTo>
                <a:lnTo>
                  <a:pt x="690570" y="977900"/>
                </a:lnTo>
                <a:lnTo>
                  <a:pt x="198281" y="977900"/>
                </a:lnTo>
                <a:lnTo>
                  <a:pt x="179469" y="990600"/>
                </a:lnTo>
                <a:lnTo>
                  <a:pt x="762416" y="990600"/>
                </a:lnTo>
                <a:lnTo>
                  <a:pt x="802681" y="939800"/>
                </a:lnTo>
                <a:lnTo>
                  <a:pt x="844487" y="889000"/>
                </a:lnTo>
                <a:lnTo>
                  <a:pt x="879717" y="850900"/>
                </a:lnTo>
                <a:lnTo>
                  <a:pt x="900257" y="812800"/>
                </a:lnTo>
                <a:lnTo>
                  <a:pt x="906729" y="800100"/>
                </a:lnTo>
                <a:lnTo>
                  <a:pt x="913624" y="774700"/>
                </a:lnTo>
                <a:lnTo>
                  <a:pt x="919208" y="762000"/>
                </a:lnTo>
                <a:lnTo>
                  <a:pt x="921746" y="749300"/>
                </a:lnTo>
                <a:lnTo>
                  <a:pt x="918625" y="723900"/>
                </a:lnTo>
                <a:lnTo>
                  <a:pt x="910710" y="711200"/>
                </a:lnTo>
                <a:lnTo>
                  <a:pt x="901485" y="698500"/>
                </a:lnTo>
                <a:lnTo>
                  <a:pt x="894430" y="685800"/>
                </a:lnTo>
                <a:lnTo>
                  <a:pt x="885805" y="673100"/>
                </a:lnTo>
                <a:lnTo>
                  <a:pt x="874434" y="647700"/>
                </a:lnTo>
                <a:lnTo>
                  <a:pt x="862408" y="635000"/>
                </a:lnTo>
                <a:lnTo>
                  <a:pt x="851816" y="622300"/>
                </a:lnTo>
                <a:lnTo>
                  <a:pt x="841314" y="609600"/>
                </a:lnTo>
                <a:close/>
              </a:path>
              <a:path w="929640" h="2324100">
                <a:moveTo>
                  <a:pt x="651932" y="635000"/>
                </a:moveTo>
                <a:lnTo>
                  <a:pt x="240948" y="635000"/>
                </a:lnTo>
                <a:lnTo>
                  <a:pt x="247213" y="647700"/>
                </a:lnTo>
                <a:lnTo>
                  <a:pt x="248670" y="660400"/>
                </a:lnTo>
                <a:lnTo>
                  <a:pt x="249944" y="660400"/>
                </a:lnTo>
                <a:lnTo>
                  <a:pt x="251784" y="673100"/>
                </a:lnTo>
                <a:lnTo>
                  <a:pt x="253843" y="685800"/>
                </a:lnTo>
                <a:lnTo>
                  <a:pt x="255773" y="698500"/>
                </a:lnTo>
                <a:lnTo>
                  <a:pt x="262248" y="723900"/>
                </a:lnTo>
                <a:lnTo>
                  <a:pt x="269194" y="749300"/>
                </a:lnTo>
                <a:lnTo>
                  <a:pt x="274938" y="762000"/>
                </a:lnTo>
                <a:lnTo>
                  <a:pt x="277807" y="787400"/>
                </a:lnTo>
                <a:lnTo>
                  <a:pt x="276009" y="863600"/>
                </a:lnTo>
                <a:lnTo>
                  <a:pt x="265060" y="901700"/>
                </a:lnTo>
                <a:lnTo>
                  <a:pt x="249740" y="939800"/>
                </a:lnTo>
                <a:lnTo>
                  <a:pt x="234829" y="965200"/>
                </a:lnTo>
                <a:lnTo>
                  <a:pt x="228474" y="977900"/>
                </a:lnTo>
                <a:lnTo>
                  <a:pt x="671273" y="977900"/>
                </a:lnTo>
                <a:lnTo>
                  <a:pt x="660645" y="965200"/>
                </a:lnTo>
                <a:lnTo>
                  <a:pt x="648583" y="965200"/>
                </a:lnTo>
                <a:lnTo>
                  <a:pt x="637182" y="952500"/>
                </a:lnTo>
                <a:lnTo>
                  <a:pt x="614091" y="952500"/>
                </a:lnTo>
                <a:lnTo>
                  <a:pt x="608810" y="939800"/>
                </a:lnTo>
                <a:lnTo>
                  <a:pt x="603747" y="914400"/>
                </a:lnTo>
                <a:lnTo>
                  <a:pt x="601962" y="876300"/>
                </a:lnTo>
                <a:lnTo>
                  <a:pt x="605788" y="812800"/>
                </a:lnTo>
                <a:lnTo>
                  <a:pt x="613417" y="762000"/>
                </a:lnTo>
                <a:lnTo>
                  <a:pt x="623014" y="723900"/>
                </a:lnTo>
                <a:lnTo>
                  <a:pt x="632739" y="685800"/>
                </a:lnTo>
                <a:lnTo>
                  <a:pt x="651932" y="635000"/>
                </a:lnTo>
                <a:close/>
              </a:path>
              <a:path w="929640" h="2324100">
                <a:moveTo>
                  <a:pt x="476681" y="0"/>
                </a:moveTo>
                <a:lnTo>
                  <a:pt x="445491" y="0"/>
                </a:lnTo>
                <a:lnTo>
                  <a:pt x="419132" y="12700"/>
                </a:lnTo>
                <a:lnTo>
                  <a:pt x="391222" y="25400"/>
                </a:lnTo>
                <a:lnTo>
                  <a:pt x="364128" y="50800"/>
                </a:lnTo>
                <a:lnTo>
                  <a:pt x="351583" y="76200"/>
                </a:lnTo>
                <a:lnTo>
                  <a:pt x="342821" y="101600"/>
                </a:lnTo>
                <a:lnTo>
                  <a:pt x="331327" y="139700"/>
                </a:lnTo>
                <a:lnTo>
                  <a:pt x="310587" y="190500"/>
                </a:lnTo>
                <a:lnTo>
                  <a:pt x="295242" y="241300"/>
                </a:lnTo>
                <a:lnTo>
                  <a:pt x="298068" y="279400"/>
                </a:lnTo>
                <a:lnTo>
                  <a:pt x="306344" y="304800"/>
                </a:lnTo>
                <a:lnTo>
                  <a:pt x="307352" y="330200"/>
                </a:lnTo>
                <a:lnTo>
                  <a:pt x="288370" y="368300"/>
                </a:lnTo>
                <a:lnTo>
                  <a:pt x="277872" y="381000"/>
                </a:lnTo>
                <a:lnTo>
                  <a:pt x="276933" y="406400"/>
                </a:lnTo>
                <a:lnTo>
                  <a:pt x="280257" y="419100"/>
                </a:lnTo>
                <a:lnTo>
                  <a:pt x="637292" y="419100"/>
                </a:lnTo>
                <a:lnTo>
                  <a:pt x="615825" y="406400"/>
                </a:lnTo>
                <a:lnTo>
                  <a:pt x="607061" y="406400"/>
                </a:lnTo>
                <a:lnTo>
                  <a:pt x="607404" y="393700"/>
                </a:lnTo>
                <a:lnTo>
                  <a:pt x="601908" y="381000"/>
                </a:lnTo>
                <a:lnTo>
                  <a:pt x="595209" y="368300"/>
                </a:lnTo>
                <a:lnTo>
                  <a:pt x="591946" y="342900"/>
                </a:lnTo>
                <a:lnTo>
                  <a:pt x="596303" y="317500"/>
                </a:lnTo>
                <a:lnTo>
                  <a:pt x="605994" y="304800"/>
                </a:lnTo>
                <a:lnTo>
                  <a:pt x="615948" y="292100"/>
                </a:lnTo>
                <a:lnTo>
                  <a:pt x="621095" y="266700"/>
                </a:lnTo>
                <a:lnTo>
                  <a:pt x="616363" y="215900"/>
                </a:lnTo>
                <a:lnTo>
                  <a:pt x="596682" y="152400"/>
                </a:lnTo>
                <a:lnTo>
                  <a:pt x="590864" y="127000"/>
                </a:lnTo>
                <a:lnTo>
                  <a:pt x="580819" y="101600"/>
                </a:lnTo>
                <a:lnTo>
                  <a:pt x="564547" y="63500"/>
                </a:lnTo>
                <a:lnTo>
                  <a:pt x="540045" y="38100"/>
                </a:lnTo>
                <a:lnTo>
                  <a:pt x="523728" y="38100"/>
                </a:lnTo>
                <a:lnTo>
                  <a:pt x="519648" y="25400"/>
                </a:lnTo>
                <a:lnTo>
                  <a:pt x="513739" y="25400"/>
                </a:lnTo>
                <a:lnTo>
                  <a:pt x="506464" y="12700"/>
                </a:lnTo>
                <a:lnTo>
                  <a:pt x="483518" y="12700"/>
                </a:lnTo>
                <a:lnTo>
                  <a:pt x="476681" y="0"/>
                </a:lnTo>
                <a:close/>
              </a:path>
            </a:pathLst>
          </a:custGeom>
          <a:solidFill>
            <a:srgbClr val="5E5E5E">
              <a:alpha val="4390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749081" y="5031864"/>
            <a:ext cx="1001394" cy="2578100"/>
          </a:xfrm>
          <a:custGeom>
            <a:avLst/>
            <a:gdLst/>
            <a:ahLst/>
            <a:cxnLst/>
            <a:rect l="l" t="t" r="r" b="b"/>
            <a:pathLst>
              <a:path w="1001395" h="2578100">
                <a:moveTo>
                  <a:pt x="738893" y="1498600"/>
                </a:moveTo>
                <a:lnTo>
                  <a:pt x="496855" y="1498600"/>
                </a:lnTo>
                <a:lnTo>
                  <a:pt x="503415" y="1549400"/>
                </a:lnTo>
                <a:lnTo>
                  <a:pt x="510604" y="1600200"/>
                </a:lnTo>
                <a:lnTo>
                  <a:pt x="518313" y="1651000"/>
                </a:lnTo>
                <a:lnTo>
                  <a:pt x="526434" y="1714500"/>
                </a:lnTo>
                <a:lnTo>
                  <a:pt x="534857" y="1778000"/>
                </a:lnTo>
                <a:lnTo>
                  <a:pt x="538282" y="1803400"/>
                </a:lnTo>
                <a:lnTo>
                  <a:pt x="542761" y="1841500"/>
                </a:lnTo>
                <a:lnTo>
                  <a:pt x="546875" y="1879600"/>
                </a:lnTo>
                <a:lnTo>
                  <a:pt x="549208" y="1917700"/>
                </a:lnTo>
                <a:lnTo>
                  <a:pt x="550213" y="1968500"/>
                </a:lnTo>
                <a:lnTo>
                  <a:pt x="550260" y="2032000"/>
                </a:lnTo>
                <a:lnTo>
                  <a:pt x="549928" y="2082800"/>
                </a:lnTo>
                <a:lnTo>
                  <a:pt x="549298" y="2146300"/>
                </a:lnTo>
                <a:lnTo>
                  <a:pt x="548785" y="2209800"/>
                </a:lnTo>
                <a:lnTo>
                  <a:pt x="548717" y="2273300"/>
                </a:lnTo>
                <a:lnTo>
                  <a:pt x="549427" y="2324100"/>
                </a:lnTo>
                <a:lnTo>
                  <a:pt x="551243" y="2374900"/>
                </a:lnTo>
                <a:lnTo>
                  <a:pt x="559518" y="2425700"/>
                </a:lnTo>
                <a:lnTo>
                  <a:pt x="558520" y="2438400"/>
                </a:lnTo>
                <a:lnTo>
                  <a:pt x="554869" y="2463800"/>
                </a:lnTo>
                <a:lnTo>
                  <a:pt x="547579" y="2489200"/>
                </a:lnTo>
                <a:lnTo>
                  <a:pt x="535665" y="2527300"/>
                </a:lnTo>
                <a:lnTo>
                  <a:pt x="536558" y="2565400"/>
                </a:lnTo>
                <a:lnTo>
                  <a:pt x="563643" y="2578100"/>
                </a:lnTo>
                <a:lnTo>
                  <a:pt x="647244" y="2578100"/>
                </a:lnTo>
                <a:lnTo>
                  <a:pt x="679184" y="2565400"/>
                </a:lnTo>
                <a:lnTo>
                  <a:pt x="702725" y="2540000"/>
                </a:lnTo>
                <a:lnTo>
                  <a:pt x="707362" y="2514600"/>
                </a:lnTo>
                <a:lnTo>
                  <a:pt x="703266" y="2489200"/>
                </a:lnTo>
                <a:lnTo>
                  <a:pt x="700610" y="2463800"/>
                </a:lnTo>
                <a:lnTo>
                  <a:pt x="704825" y="2451100"/>
                </a:lnTo>
                <a:lnTo>
                  <a:pt x="710070" y="2438400"/>
                </a:lnTo>
                <a:lnTo>
                  <a:pt x="715437" y="2425700"/>
                </a:lnTo>
                <a:lnTo>
                  <a:pt x="720016" y="2400300"/>
                </a:lnTo>
                <a:lnTo>
                  <a:pt x="724002" y="2349500"/>
                </a:lnTo>
                <a:lnTo>
                  <a:pt x="726275" y="2298700"/>
                </a:lnTo>
                <a:lnTo>
                  <a:pt x="727179" y="2260600"/>
                </a:lnTo>
                <a:lnTo>
                  <a:pt x="727061" y="2209800"/>
                </a:lnTo>
                <a:lnTo>
                  <a:pt x="726267" y="2159000"/>
                </a:lnTo>
                <a:lnTo>
                  <a:pt x="724034" y="2057400"/>
                </a:lnTo>
                <a:lnTo>
                  <a:pt x="723288" y="2006600"/>
                </a:lnTo>
                <a:lnTo>
                  <a:pt x="723249" y="1955800"/>
                </a:lnTo>
                <a:lnTo>
                  <a:pt x="725306" y="1930400"/>
                </a:lnTo>
                <a:lnTo>
                  <a:pt x="729648" y="1892300"/>
                </a:lnTo>
                <a:lnTo>
                  <a:pt x="734700" y="1841500"/>
                </a:lnTo>
                <a:lnTo>
                  <a:pt x="738887" y="1778000"/>
                </a:lnTo>
                <a:lnTo>
                  <a:pt x="740633" y="1714500"/>
                </a:lnTo>
                <a:lnTo>
                  <a:pt x="740541" y="1638300"/>
                </a:lnTo>
                <a:lnTo>
                  <a:pt x="740468" y="1612900"/>
                </a:lnTo>
                <a:lnTo>
                  <a:pt x="740054" y="1562100"/>
                </a:lnTo>
                <a:lnTo>
                  <a:pt x="739234" y="1511300"/>
                </a:lnTo>
                <a:lnTo>
                  <a:pt x="738893" y="1498600"/>
                </a:lnTo>
                <a:close/>
              </a:path>
              <a:path w="1001395" h="2578100">
                <a:moveTo>
                  <a:pt x="610012" y="393700"/>
                </a:moveTo>
                <a:lnTo>
                  <a:pt x="371293" y="393700"/>
                </a:lnTo>
                <a:lnTo>
                  <a:pt x="364859" y="406400"/>
                </a:lnTo>
                <a:lnTo>
                  <a:pt x="321838" y="419100"/>
                </a:lnTo>
                <a:lnTo>
                  <a:pt x="270077" y="431800"/>
                </a:lnTo>
                <a:lnTo>
                  <a:pt x="222197" y="457200"/>
                </a:lnTo>
                <a:lnTo>
                  <a:pt x="190818" y="469900"/>
                </a:lnTo>
                <a:lnTo>
                  <a:pt x="172769" y="495300"/>
                </a:lnTo>
                <a:lnTo>
                  <a:pt x="147321" y="533400"/>
                </a:lnTo>
                <a:lnTo>
                  <a:pt x="117494" y="584200"/>
                </a:lnTo>
                <a:lnTo>
                  <a:pt x="86313" y="647700"/>
                </a:lnTo>
                <a:lnTo>
                  <a:pt x="56799" y="698500"/>
                </a:lnTo>
                <a:lnTo>
                  <a:pt x="31975" y="749300"/>
                </a:lnTo>
                <a:lnTo>
                  <a:pt x="14865" y="800100"/>
                </a:lnTo>
                <a:lnTo>
                  <a:pt x="8489" y="812800"/>
                </a:lnTo>
                <a:lnTo>
                  <a:pt x="8100" y="838200"/>
                </a:lnTo>
                <a:lnTo>
                  <a:pt x="7923" y="863600"/>
                </a:lnTo>
                <a:lnTo>
                  <a:pt x="9444" y="889000"/>
                </a:lnTo>
                <a:lnTo>
                  <a:pt x="14149" y="901700"/>
                </a:lnTo>
                <a:lnTo>
                  <a:pt x="31275" y="952500"/>
                </a:lnTo>
                <a:lnTo>
                  <a:pt x="49431" y="990600"/>
                </a:lnTo>
                <a:lnTo>
                  <a:pt x="68679" y="1041400"/>
                </a:lnTo>
                <a:lnTo>
                  <a:pt x="89083" y="1092200"/>
                </a:lnTo>
                <a:lnTo>
                  <a:pt x="110707" y="1143000"/>
                </a:lnTo>
                <a:lnTo>
                  <a:pt x="133615" y="1181100"/>
                </a:lnTo>
                <a:lnTo>
                  <a:pt x="157869" y="1219200"/>
                </a:lnTo>
                <a:lnTo>
                  <a:pt x="164985" y="1231900"/>
                </a:lnTo>
                <a:lnTo>
                  <a:pt x="174525" y="1231900"/>
                </a:lnTo>
                <a:lnTo>
                  <a:pt x="186249" y="1244600"/>
                </a:lnTo>
                <a:lnTo>
                  <a:pt x="199914" y="1244600"/>
                </a:lnTo>
                <a:lnTo>
                  <a:pt x="216277" y="1257300"/>
                </a:lnTo>
                <a:lnTo>
                  <a:pt x="233307" y="1257300"/>
                </a:lnTo>
                <a:lnTo>
                  <a:pt x="246578" y="1270000"/>
                </a:lnTo>
                <a:lnTo>
                  <a:pt x="251661" y="1282700"/>
                </a:lnTo>
                <a:lnTo>
                  <a:pt x="249279" y="1320800"/>
                </a:lnTo>
                <a:lnTo>
                  <a:pt x="246497" y="1371600"/>
                </a:lnTo>
                <a:lnTo>
                  <a:pt x="240056" y="1485900"/>
                </a:lnTo>
                <a:lnTo>
                  <a:pt x="236555" y="1536700"/>
                </a:lnTo>
                <a:lnTo>
                  <a:pt x="229394" y="1663700"/>
                </a:lnTo>
                <a:lnTo>
                  <a:pt x="225894" y="1714500"/>
                </a:lnTo>
                <a:lnTo>
                  <a:pt x="222553" y="1752600"/>
                </a:lnTo>
                <a:lnTo>
                  <a:pt x="217934" y="1816100"/>
                </a:lnTo>
                <a:lnTo>
                  <a:pt x="213740" y="1879600"/>
                </a:lnTo>
                <a:lnTo>
                  <a:pt x="209909" y="1930400"/>
                </a:lnTo>
                <a:lnTo>
                  <a:pt x="202848" y="2032000"/>
                </a:lnTo>
                <a:lnTo>
                  <a:pt x="199459" y="2082800"/>
                </a:lnTo>
                <a:lnTo>
                  <a:pt x="195386" y="2133600"/>
                </a:lnTo>
                <a:lnTo>
                  <a:pt x="189804" y="2184400"/>
                </a:lnTo>
                <a:lnTo>
                  <a:pt x="181886" y="2247900"/>
                </a:lnTo>
                <a:lnTo>
                  <a:pt x="170806" y="2298700"/>
                </a:lnTo>
                <a:lnTo>
                  <a:pt x="161043" y="2349500"/>
                </a:lnTo>
                <a:lnTo>
                  <a:pt x="151886" y="2387600"/>
                </a:lnTo>
                <a:lnTo>
                  <a:pt x="147338" y="2413000"/>
                </a:lnTo>
                <a:lnTo>
                  <a:pt x="151401" y="2425700"/>
                </a:lnTo>
                <a:lnTo>
                  <a:pt x="127961" y="2463800"/>
                </a:lnTo>
                <a:lnTo>
                  <a:pt x="92498" y="2489200"/>
                </a:lnTo>
                <a:lnTo>
                  <a:pt x="53639" y="2501900"/>
                </a:lnTo>
                <a:lnTo>
                  <a:pt x="20011" y="2514600"/>
                </a:lnTo>
                <a:lnTo>
                  <a:pt x="11245" y="2514600"/>
                </a:lnTo>
                <a:lnTo>
                  <a:pt x="4669" y="2527300"/>
                </a:lnTo>
                <a:lnTo>
                  <a:pt x="761" y="2527300"/>
                </a:lnTo>
                <a:lnTo>
                  <a:pt x="0" y="2540000"/>
                </a:lnTo>
                <a:lnTo>
                  <a:pt x="1212" y="2552700"/>
                </a:lnTo>
                <a:lnTo>
                  <a:pt x="1859" y="2565400"/>
                </a:lnTo>
                <a:lnTo>
                  <a:pt x="149379" y="2565400"/>
                </a:lnTo>
                <a:lnTo>
                  <a:pt x="192451" y="2552700"/>
                </a:lnTo>
                <a:lnTo>
                  <a:pt x="326655" y="2552700"/>
                </a:lnTo>
                <a:lnTo>
                  <a:pt x="336219" y="2540000"/>
                </a:lnTo>
                <a:lnTo>
                  <a:pt x="341007" y="2514600"/>
                </a:lnTo>
                <a:lnTo>
                  <a:pt x="341550" y="2489200"/>
                </a:lnTo>
                <a:lnTo>
                  <a:pt x="338378" y="2463800"/>
                </a:lnTo>
                <a:lnTo>
                  <a:pt x="336438" y="2451100"/>
                </a:lnTo>
                <a:lnTo>
                  <a:pt x="342560" y="2451100"/>
                </a:lnTo>
                <a:lnTo>
                  <a:pt x="357279" y="2400300"/>
                </a:lnTo>
                <a:lnTo>
                  <a:pt x="364485" y="2349500"/>
                </a:lnTo>
                <a:lnTo>
                  <a:pt x="371524" y="2298700"/>
                </a:lnTo>
                <a:lnTo>
                  <a:pt x="378347" y="2247900"/>
                </a:lnTo>
                <a:lnTo>
                  <a:pt x="384904" y="2184400"/>
                </a:lnTo>
                <a:lnTo>
                  <a:pt x="391148" y="2108200"/>
                </a:lnTo>
                <a:lnTo>
                  <a:pt x="397030" y="2044700"/>
                </a:lnTo>
                <a:lnTo>
                  <a:pt x="402500" y="1968500"/>
                </a:lnTo>
                <a:lnTo>
                  <a:pt x="407509" y="1905000"/>
                </a:lnTo>
                <a:lnTo>
                  <a:pt x="412358" y="1866900"/>
                </a:lnTo>
                <a:lnTo>
                  <a:pt x="420453" y="1816100"/>
                </a:lnTo>
                <a:lnTo>
                  <a:pt x="430854" y="1752600"/>
                </a:lnTo>
                <a:lnTo>
                  <a:pt x="442621" y="1689100"/>
                </a:lnTo>
                <a:lnTo>
                  <a:pt x="454812" y="1638300"/>
                </a:lnTo>
                <a:lnTo>
                  <a:pt x="466487" y="1587500"/>
                </a:lnTo>
                <a:lnTo>
                  <a:pt x="476705" y="1536700"/>
                </a:lnTo>
                <a:lnTo>
                  <a:pt x="484525" y="1498600"/>
                </a:lnTo>
                <a:lnTo>
                  <a:pt x="738893" y="1498600"/>
                </a:lnTo>
                <a:lnTo>
                  <a:pt x="737869" y="1460500"/>
                </a:lnTo>
                <a:lnTo>
                  <a:pt x="735822" y="1422400"/>
                </a:lnTo>
                <a:lnTo>
                  <a:pt x="732952" y="1371600"/>
                </a:lnTo>
                <a:lnTo>
                  <a:pt x="733266" y="1333500"/>
                </a:lnTo>
                <a:lnTo>
                  <a:pt x="737399" y="1295400"/>
                </a:lnTo>
                <a:lnTo>
                  <a:pt x="738501" y="1257300"/>
                </a:lnTo>
                <a:lnTo>
                  <a:pt x="729719" y="1206500"/>
                </a:lnTo>
                <a:lnTo>
                  <a:pt x="802609" y="1206500"/>
                </a:lnTo>
                <a:lnTo>
                  <a:pt x="821158" y="1193800"/>
                </a:lnTo>
                <a:lnTo>
                  <a:pt x="837660" y="1181100"/>
                </a:lnTo>
                <a:lnTo>
                  <a:pt x="864766" y="1143000"/>
                </a:lnTo>
                <a:lnTo>
                  <a:pt x="871465" y="1130300"/>
                </a:lnTo>
                <a:lnTo>
                  <a:pt x="211435" y="1130300"/>
                </a:lnTo>
                <a:lnTo>
                  <a:pt x="197725" y="1092200"/>
                </a:lnTo>
                <a:lnTo>
                  <a:pt x="180554" y="1041400"/>
                </a:lnTo>
                <a:lnTo>
                  <a:pt x="163265" y="977900"/>
                </a:lnTo>
                <a:lnTo>
                  <a:pt x="149200" y="927100"/>
                </a:lnTo>
                <a:lnTo>
                  <a:pt x="141698" y="889000"/>
                </a:lnTo>
                <a:lnTo>
                  <a:pt x="143524" y="876300"/>
                </a:lnTo>
                <a:lnTo>
                  <a:pt x="145114" y="863600"/>
                </a:lnTo>
                <a:lnTo>
                  <a:pt x="147561" y="838200"/>
                </a:lnTo>
                <a:lnTo>
                  <a:pt x="148207" y="825500"/>
                </a:lnTo>
                <a:lnTo>
                  <a:pt x="152614" y="825500"/>
                </a:lnTo>
                <a:lnTo>
                  <a:pt x="165874" y="800100"/>
                </a:lnTo>
                <a:lnTo>
                  <a:pt x="184956" y="774700"/>
                </a:lnTo>
                <a:lnTo>
                  <a:pt x="206463" y="749300"/>
                </a:lnTo>
                <a:lnTo>
                  <a:pt x="227001" y="736600"/>
                </a:lnTo>
                <a:lnTo>
                  <a:pt x="228780" y="723900"/>
                </a:lnTo>
                <a:lnTo>
                  <a:pt x="957740" y="723900"/>
                </a:lnTo>
                <a:lnTo>
                  <a:pt x="933794" y="685800"/>
                </a:lnTo>
                <a:lnTo>
                  <a:pt x="904190" y="635000"/>
                </a:lnTo>
                <a:lnTo>
                  <a:pt x="872674" y="584200"/>
                </a:lnTo>
                <a:lnTo>
                  <a:pt x="842991" y="533400"/>
                </a:lnTo>
                <a:lnTo>
                  <a:pt x="818886" y="508000"/>
                </a:lnTo>
                <a:lnTo>
                  <a:pt x="804105" y="482600"/>
                </a:lnTo>
                <a:lnTo>
                  <a:pt x="774081" y="457200"/>
                </a:lnTo>
                <a:lnTo>
                  <a:pt x="722583" y="431800"/>
                </a:lnTo>
                <a:lnTo>
                  <a:pt x="666718" y="419100"/>
                </a:lnTo>
                <a:lnTo>
                  <a:pt x="623596" y="406400"/>
                </a:lnTo>
                <a:lnTo>
                  <a:pt x="617127" y="406400"/>
                </a:lnTo>
                <a:lnTo>
                  <a:pt x="610012" y="393700"/>
                </a:lnTo>
                <a:close/>
              </a:path>
              <a:path w="1001395" h="2578100">
                <a:moveTo>
                  <a:pt x="957740" y="723900"/>
                </a:moveTo>
                <a:lnTo>
                  <a:pt x="754136" y="723900"/>
                </a:lnTo>
                <a:lnTo>
                  <a:pt x="760685" y="736600"/>
                </a:lnTo>
                <a:lnTo>
                  <a:pt x="763273" y="736600"/>
                </a:lnTo>
                <a:lnTo>
                  <a:pt x="795067" y="774700"/>
                </a:lnTo>
                <a:lnTo>
                  <a:pt x="839704" y="825500"/>
                </a:lnTo>
                <a:lnTo>
                  <a:pt x="852719" y="876300"/>
                </a:lnTo>
                <a:lnTo>
                  <a:pt x="853976" y="889000"/>
                </a:lnTo>
                <a:lnTo>
                  <a:pt x="854438" y="889000"/>
                </a:lnTo>
                <a:lnTo>
                  <a:pt x="847790" y="927100"/>
                </a:lnTo>
                <a:lnTo>
                  <a:pt x="831758" y="990600"/>
                </a:lnTo>
                <a:lnTo>
                  <a:pt x="812208" y="1054100"/>
                </a:lnTo>
                <a:lnTo>
                  <a:pt x="795008" y="1092200"/>
                </a:lnTo>
                <a:lnTo>
                  <a:pt x="271219" y="1092200"/>
                </a:lnTo>
                <a:lnTo>
                  <a:pt x="262375" y="1104900"/>
                </a:lnTo>
                <a:lnTo>
                  <a:pt x="251712" y="1117600"/>
                </a:lnTo>
                <a:lnTo>
                  <a:pt x="242566" y="1117600"/>
                </a:lnTo>
                <a:lnTo>
                  <a:pt x="232062" y="1130300"/>
                </a:lnTo>
                <a:lnTo>
                  <a:pt x="871465" y="1130300"/>
                </a:lnTo>
                <a:lnTo>
                  <a:pt x="891562" y="1092200"/>
                </a:lnTo>
                <a:lnTo>
                  <a:pt x="916937" y="1041400"/>
                </a:lnTo>
                <a:lnTo>
                  <a:pt x="939778" y="990600"/>
                </a:lnTo>
                <a:lnTo>
                  <a:pt x="973415" y="901700"/>
                </a:lnTo>
                <a:lnTo>
                  <a:pt x="981986" y="876300"/>
                </a:lnTo>
                <a:lnTo>
                  <a:pt x="995426" y="863600"/>
                </a:lnTo>
                <a:lnTo>
                  <a:pt x="1000785" y="850900"/>
                </a:lnTo>
                <a:lnTo>
                  <a:pt x="999474" y="812800"/>
                </a:lnTo>
                <a:lnTo>
                  <a:pt x="992902" y="787400"/>
                </a:lnTo>
                <a:lnTo>
                  <a:pt x="988680" y="774700"/>
                </a:lnTo>
                <a:lnTo>
                  <a:pt x="976142" y="774700"/>
                </a:lnTo>
                <a:lnTo>
                  <a:pt x="972284" y="762000"/>
                </a:lnTo>
                <a:lnTo>
                  <a:pt x="957740" y="723900"/>
                </a:lnTo>
                <a:close/>
              </a:path>
              <a:path w="1001395" h="2578100">
                <a:moveTo>
                  <a:pt x="739309" y="723900"/>
                </a:moveTo>
                <a:lnTo>
                  <a:pt x="246366" y="723900"/>
                </a:lnTo>
                <a:lnTo>
                  <a:pt x="247821" y="736600"/>
                </a:lnTo>
                <a:lnTo>
                  <a:pt x="251618" y="762000"/>
                </a:lnTo>
                <a:lnTo>
                  <a:pt x="254006" y="787400"/>
                </a:lnTo>
                <a:lnTo>
                  <a:pt x="256030" y="825500"/>
                </a:lnTo>
                <a:lnTo>
                  <a:pt x="258737" y="850900"/>
                </a:lnTo>
                <a:lnTo>
                  <a:pt x="264719" y="914400"/>
                </a:lnTo>
                <a:lnTo>
                  <a:pt x="270703" y="965200"/>
                </a:lnTo>
                <a:lnTo>
                  <a:pt x="274745" y="1016000"/>
                </a:lnTo>
                <a:lnTo>
                  <a:pt x="274908" y="1054100"/>
                </a:lnTo>
                <a:lnTo>
                  <a:pt x="274452" y="1066800"/>
                </a:lnTo>
                <a:lnTo>
                  <a:pt x="274665" y="1079500"/>
                </a:lnTo>
                <a:lnTo>
                  <a:pt x="274998" y="1092200"/>
                </a:lnTo>
                <a:lnTo>
                  <a:pt x="757997" y="1092200"/>
                </a:lnTo>
                <a:lnTo>
                  <a:pt x="732825" y="1079500"/>
                </a:lnTo>
                <a:lnTo>
                  <a:pt x="710313" y="1079500"/>
                </a:lnTo>
                <a:lnTo>
                  <a:pt x="710454" y="1054100"/>
                </a:lnTo>
                <a:lnTo>
                  <a:pt x="711950" y="990600"/>
                </a:lnTo>
                <a:lnTo>
                  <a:pt x="713546" y="952500"/>
                </a:lnTo>
                <a:lnTo>
                  <a:pt x="717769" y="901700"/>
                </a:lnTo>
                <a:lnTo>
                  <a:pt x="724098" y="838200"/>
                </a:lnTo>
                <a:lnTo>
                  <a:pt x="730306" y="774700"/>
                </a:lnTo>
                <a:lnTo>
                  <a:pt x="734165" y="736600"/>
                </a:lnTo>
                <a:lnTo>
                  <a:pt x="736119" y="736600"/>
                </a:lnTo>
                <a:lnTo>
                  <a:pt x="739309" y="723900"/>
                </a:lnTo>
                <a:close/>
              </a:path>
              <a:path w="1001395" h="2578100">
                <a:moveTo>
                  <a:pt x="605483" y="381000"/>
                </a:moveTo>
                <a:lnTo>
                  <a:pt x="378355" y="381000"/>
                </a:lnTo>
                <a:lnTo>
                  <a:pt x="375552" y="393700"/>
                </a:lnTo>
                <a:lnTo>
                  <a:pt x="606131" y="393700"/>
                </a:lnTo>
                <a:lnTo>
                  <a:pt x="605483" y="381000"/>
                </a:lnTo>
                <a:close/>
              </a:path>
              <a:path w="1001395" h="2578100">
                <a:moveTo>
                  <a:pt x="586827" y="355600"/>
                </a:moveTo>
                <a:lnTo>
                  <a:pt x="394735" y="355600"/>
                </a:lnTo>
                <a:lnTo>
                  <a:pt x="387655" y="368300"/>
                </a:lnTo>
                <a:lnTo>
                  <a:pt x="380423" y="381000"/>
                </a:lnTo>
                <a:lnTo>
                  <a:pt x="604191" y="381000"/>
                </a:lnTo>
                <a:lnTo>
                  <a:pt x="595414" y="368300"/>
                </a:lnTo>
                <a:lnTo>
                  <a:pt x="586827" y="355600"/>
                </a:lnTo>
                <a:close/>
              </a:path>
              <a:path w="1001395" h="2578100">
                <a:moveTo>
                  <a:pt x="629406" y="177800"/>
                </a:moveTo>
                <a:lnTo>
                  <a:pt x="357744" y="177800"/>
                </a:lnTo>
                <a:lnTo>
                  <a:pt x="355036" y="190500"/>
                </a:lnTo>
                <a:lnTo>
                  <a:pt x="361746" y="241300"/>
                </a:lnTo>
                <a:lnTo>
                  <a:pt x="364374" y="254000"/>
                </a:lnTo>
                <a:lnTo>
                  <a:pt x="369670" y="254000"/>
                </a:lnTo>
                <a:lnTo>
                  <a:pt x="381030" y="266700"/>
                </a:lnTo>
                <a:lnTo>
                  <a:pt x="386529" y="279400"/>
                </a:lnTo>
                <a:lnTo>
                  <a:pt x="393582" y="304800"/>
                </a:lnTo>
                <a:lnTo>
                  <a:pt x="399666" y="317500"/>
                </a:lnTo>
                <a:lnTo>
                  <a:pt x="402254" y="355600"/>
                </a:lnTo>
                <a:lnTo>
                  <a:pt x="577710" y="355600"/>
                </a:lnTo>
                <a:lnTo>
                  <a:pt x="576451" y="342900"/>
                </a:lnTo>
                <a:lnTo>
                  <a:pt x="576012" y="330200"/>
                </a:lnTo>
                <a:lnTo>
                  <a:pt x="577028" y="330200"/>
                </a:lnTo>
                <a:lnTo>
                  <a:pt x="580135" y="317500"/>
                </a:lnTo>
                <a:lnTo>
                  <a:pt x="585711" y="304800"/>
                </a:lnTo>
                <a:lnTo>
                  <a:pt x="590748" y="292100"/>
                </a:lnTo>
                <a:lnTo>
                  <a:pt x="595179" y="279400"/>
                </a:lnTo>
                <a:lnTo>
                  <a:pt x="598935" y="266700"/>
                </a:lnTo>
                <a:lnTo>
                  <a:pt x="611508" y="266700"/>
                </a:lnTo>
                <a:lnTo>
                  <a:pt x="617469" y="254000"/>
                </a:lnTo>
                <a:lnTo>
                  <a:pt x="623596" y="228600"/>
                </a:lnTo>
                <a:lnTo>
                  <a:pt x="627326" y="215900"/>
                </a:lnTo>
                <a:lnTo>
                  <a:pt x="630731" y="203200"/>
                </a:lnTo>
                <a:lnTo>
                  <a:pt x="629406" y="177800"/>
                </a:lnTo>
                <a:close/>
              </a:path>
              <a:path w="1001395" h="2578100">
                <a:moveTo>
                  <a:pt x="518979" y="0"/>
                </a:moveTo>
                <a:lnTo>
                  <a:pt x="456844" y="0"/>
                </a:lnTo>
                <a:lnTo>
                  <a:pt x="415729" y="25400"/>
                </a:lnTo>
                <a:lnTo>
                  <a:pt x="395786" y="38100"/>
                </a:lnTo>
                <a:lnTo>
                  <a:pt x="369669" y="76200"/>
                </a:lnTo>
                <a:lnTo>
                  <a:pt x="361403" y="127000"/>
                </a:lnTo>
                <a:lnTo>
                  <a:pt x="362596" y="165100"/>
                </a:lnTo>
                <a:lnTo>
                  <a:pt x="364859" y="177800"/>
                </a:lnTo>
                <a:lnTo>
                  <a:pt x="618947" y="177800"/>
                </a:lnTo>
                <a:lnTo>
                  <a:pt x="622935" y="139700"/>
                </a:lnTo>
                <a:lnTo>
                  <a:pt x="623171" y="101600"/>
                </a:lnTo>
                <a:lnTo>
                  <a:pt x="612249" y="63500"/>
                </a:lnTo>
                <a:lnTo>
                  <a:pt x="582763" y="38100"/>
                </a:lnTo>
                <a:lnTo>
                  <a:pt x="573215" y="25400"/>
                </a:lnTo>
                <a:lnTo>
                  <a:pt x="567442" y="25400"/>
                </a:lnTo>
                <a:lnTo>
                  <a:pt x="563366" y="12700"/>
                </a:lnTo>
                <a:lnTo>
                  <a:pt x="539199" y="12700"/>
                </a:lnTo>
                <a:lnTo>
                  <a:pt x="518979" y="0"/>
                </a:lnTo>
                <a:close/>
              </a:path>
            </a:pathLst>
          </a:custGeom>
          <a:solidFill>
            <a:srgbClr val="5E5E5E">
              <a:alpha val="4390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610100" y="660400"/>
            <a:ext cx="3792854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Sprint</a:t>
            </a:r>
            <a:r>
              <a:rPr spc="-70" dirty="0"/>
              <a:t> </a:t>
            </a:r>
            <a:r>
              <a:rPr spc="10" dirty="0"/>
              <a:t>Review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91</a:t>
            </a:fld>
            <a:endParaRPr spc="-5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08800" y="6159500"/>
            <a:ext cx="2318385" cy="1290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300" b="1" spc="130" dirty="0">
                <a:latin typeface="Arial"/>
                <a:cs typeface="Arial"/>
              </a:rPr>
              <a:t>~</a:t>
            </a:r>
            <a:r>
              <a:rPr sz="8300" b="1" spc="-90" dirty="0">
                <a:latin typeface="Arial"/>
                <a:cs typeface="Arial"/>
              </a:rPr>
              <a:t> </a:t>
            </a:r>
            <a:r>
              <a:rPr sz="8300" b="1" spc="75" dirty="0">
                <a:latin typeface="Arial"/>
                <a:cs typeface="Arial"/>
              </a:rPr>
              <a:t>3H</a:t>
            </a:r>
            <a:endParaRPr sz="83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33370" y="6035500"/>
            <a:ext cx="1370330" cy="1574800"/>
          </a:xfrm>
          <a:custGeom>
            <a:avLst/>
            <a:gdLst/>
            <a:ahLst/>
            <a:cxnLst/>
            <a:rect l="l" t="t" r="r" b="b"/>
            <a:pathLst>
              <a:path w="1370329" h="1574800">
                <a:moveTo>
                  <a:pt x="735088" y="107544"/>
                </a:moveTo>
                <a:lnTo>
                  <a:pt x="635542" y="107544"/>
                </a:lnTo>
                <a:lnTo>
                  <a:pt x="635542" y="206352"/>
                </a:lnTo>
                <a:lnTo>
                  <a:pt x="587544" y="211499"/>
                </a:lnTo>
                <a:lnTo>
                  <a:pt x="540598" y="219885"/>
                </a:lnTo>
                <a:lnTo>
                  <a:pt x="494820" y="231392"/>
                </a:lnTo>
                <a:lnTo>
                  <a:pt x="450324" y="245906"/>
                </a:lnTo>
                <a:lnTo>
                  <a:pt x="407226" y="263312"/>
                </a:lnTo>
                <a:lnTo>
                  <a:pt x="365640" y="283492"/>
                </a:lnTo>
                <a:lnTo>
                  <a:pt x="325682" y="306333"/>
                </a:lnTo>
                <a:lnTo>
                  <a:pt x="287468" y="331717"/>
                </a:lnTo>
                <a:lnTo>
                  <a:pt x="251112" y="359531"/>
                </a:lnTo>
                <a:lnTo>
                  <a:pt x="216729" y="389657"/>
                </a:lnTo>
                <a:lnTo>
                  <a:pt x="184435" y="421981"/>
                </a:lnTo>
                <a:lnTo>
                  <a:pt x="154345" y="456386"/>
                </a:lnTo>
                <a:lnTo>
                  <a:pt x="126575" y="492758"/>
                </a:lnTo>
                <a:lnTo>
                  <a:pt x="101238" y="530981"/>
                </a:lnTo>
                <a:lnTo>
                  <a:pt x="78451" y="570939"/>
                </a:lnTo>
                <a:lnTo>
                  <a:pt x="58328" y="612516"/>
                </a:lnTo>
                <a:lnTo>
                  <a:pt x="40985" y="655597"/>
                </a:lnTo>
                <a:lnTo>
                  <a:pt x="26537" y="700066"/>
                </a:lnTo>
                <a:lnTo>
                  <a:pt x="15100" y="745808"/>
                </a:lnTo>
                <a:lnTo>
                  <a:pt x="6787" y="792707"/>
                </a:lnTo>
                <a:lnTo>
                  <a:pt x="1716" y="840647"/>
                </a:lnTo>
                <a:lnTo>
                  <a:pt x="0" y="889514"/>
                </a:lnTo>
                <a:lnTo>
                  <a:pt x="1720" y="938444"/>
                </a:lnTo>
                <a:lnTo>
                  <a:pt x="6803" y="986446"/>
                </a:lnTo>
                <a:lnTo>
                  <a:pt x="15133" y="1033403"/>
                </a:lnTo>
                <a:lnTo>
                  <a:pt x="26595" y="1079200"/>
                </a:lnTo>
                <a:lnTo>
                  <a:pt x="41072" y="1123720"/>
                </a:lnTo>
                <a:lnTo>
                  <a:pt x="58449" y="1166847"/>
                </a:lnTo>
                <a:lnTo>
                  <a:pt x="78609" y="1208466"/>
                </a:lnTo>
                <a:lnTo>
                  <a:pt x="101436" y="1248461"/>
                </a:lnTo>
                <a:lnTo>
                  <a:pt x="126815" y="1286716"/>
                </a:lnTo>
                <a:lnTo>
                  <a:pt x="154630" y="1323114"/>
                </a:lnTo>
                <a:lnTo>
                  <a:pt x="184765" y="1357541"/>
                </a:lnTo>
                <a:lnTo>
                  <a:pt x="217104" y="1389879"/>
                </a:lnTo>
                <a:lnTo>
                  <a:pt x="251530" y="1420014"/>
                </a:lnTo>
                <a:lnTo>
                  <a:pt x="287929" y="1447829"/>
                </a:lnTo>
                <a:lnTo>
                  <a:pt x="326184" y="1473208"/>
                </a:lnTo>
                <a:lnTo>
                  <a:pt x="366178" y="1496036"/>
                </a:lnTo>
                <a:lnTo>
                  <a:pt x="407798" y="1516195"/>
                </a:lnTo>
                <a:lnTo>
                  <a:pt x="450925" y="1533572"/>
                </a:lnTo>
                <a:lnTo>
                  <a:pt x="495445" y="1548049"/>
                </a:lnTo>
                <a:lnTo>
                  <a:pt x="541241" y="1559511"/>
                </a:lnTo>
                <a:lnTo>
                  <a:pt x="588198" y="1567841"/>
                </a:lnTo>
                <a:lnTo>
                  <a:pt x="636200" y="1572924"/>
                </a:lnTo>
                <a:lnTo>
                  <a:pt x="685130" y="1574645"/>
                </a:lnTo>
                <a:lnTo>
                  <a:pt x="734061" y="1572924"/>
                </a:lnTo>
                <a:lnTo>
                  <a:pt x="782062" y="1567841"/>
                </a:lnTo>
                <a:lnTo>
                  <a:pt x="829020" y="1559511"/>
                </a:lnTo>
                <a:lnTo>
                  <a:pt x="874816" y="1548049"/>
                </a:lnTo>
                <a:lnTo>
                  <a:pt x="919336" y="1533572"/>
                </a:lnTo>
                <a:lnTo>
                  <a:pt x="962464" y="1516195"/>
                </a:lnTo>
                <a:lnTo>
                  <a:pt x="1004083" y="1496035"/>
                </a:lnTo>
                <a:lnTo>
                  <a:pt x="1044078" y="1473208"/>
                </a:lnTo>
                <a:lnTo>
                  <a:pt x="1082333" y="1447829"/>
                </a:lnTo>
                <a:lnTo>
                  <a:pt x="1118731" y="1420014"/>
                </a:lnTo>
                <a:lnTo>
                  <a:pt x="1153158" y="1389879"/>
                </a:lnTo>
                <a:lnTo>
                  <a:pt x="1185496" y="1357540"/>
                </a:lnTo>
                <a:lnTo>
                  <a:pt x="1215631" y="1323114"/>
                </a:lnTo>
                <a:lnTo>
                  <a:pt x="1243446" y="1286715"/>
                </a:lnTo>
                <a:lnTo>
                  <a:pt x="1268825" y="1248461"/>
                </a:lnTo>
                <a:lnTo>
                  <a:pt x="1291653" y="1208466"/>
                </a:lnTo>
                <a:lnTo>
                  <a:pt x="1311813" y="1166847"/>
                </a:lnTo>
                <a:lnTo>
                  <a:pt x="1329189" y="1123719"/>
                </a:lnTo>
                <a:lnTo>
                  <a:pt x="1343666" y="1079199"/>
                </a:lnTo>
                <a:lnTo>
                  <a:pt x="1355128" y="1033403"/>
                </a:lnTo>
                <a:lnTo>
                  <a:pt x="1363459" y="986446"/>
                </a:lnTo>
                <a:lnTo>
                  <a:pt x="1368433" y="939472"/>
                </a:lnTo>
                <a:lnTo>
                  <a:pt x="685130" y="939472"/>
                </a:lnTo>
                <a:lnTo>
                  <a:pt x="665696" y="935542"/>
                </a:lnTo>
                <a:lnTo>
                  <a:pt x="649816" y="924829"/>
                </a:lnTo>
                <a:lnTo>
                  <a:pt x="639103" y="908948"/>
                </a:lnTo>
                <a:lnTo>
                  <a:pt x="635172" y="889514"/>
                </a:lnTo>
                <a:lnTo>
                  <a:pt x="635172" y="463030"/>
                </a:lnTo>
                <a:lnTo>
                  <a:pt x="639102" y="443596"/>
                </a:lnTo>
                <a:lnTo>
                  <a:pt x="649815" y="427715"/>
                </a:lnTo>
                <a:lnTo>
                  <a:pt x="665696" y="417002"/>
                </a:lnTo>
                <a:lnTo>
                  <a:pt x="685130" y="413072"/>
                </a:lnTo>
                <a:lnTo>
                  <a:pt x="1177288" y="413072"/>
                </a:lnTo>
                <a:lnTo>
                  <a:pt x="1176953" y="412703"/>
                </a:lnTo>
                <a:lnTo>
                  <a:pt x="1215960" y="365822"/>
                </a:lnTo>
                <a:lnTo>
                  <a:pt x="1221804" y="340941"/>
                </a:lnTo>
                <a:lnTo>
                  <a:pt x="1217434" y="328958"/>
                </a:lnTo>
                <a:lnTo>
                  <a:pt x="1208454" y="319309"/>
                </a:lnTo>
                <a:lnTo>
                  <a:pt x="1168987" y="291009"/>
                </a:lnTo>
                <a:lnTo>
                  <a:pt x="1018221" y="291009"/>
                </a:lnTo>
                <a:lnTo>
                  <a:pt x="974826" y="268851"/>
                </a:lnTo>
                <a:lnTo>
                  <a:pt x="929766" y="249723"/>
                </a:lnTo>
                <a:lnTo>
                  <a:pt x="883151" y="233767"/>
                </a:lnTo>
                <a:lnTo>
                  <a:pt x="835093" y="221125"/>
                </a:lnTo>
                <a:lnTo>
                  <a:pt x="785702" y="211939"/>
                </a:lnTo>
                <a:lnTo>
                  <a:pt x="735088" y="206352"/>
                </a:lnTo>
                <a:lnTo>
                  <a:pt x="735088" y="107544"/>
                </a:lnTo>
                <a:close/>
              </a:path>
              <a:path w="1370329" h="1574800">
                <a:moveTo>
                  <a:pt x="1177288" y="413072"/>
                </a:moveTo>
                <a:lnTo>
                  <a:pt x="685130" y="413072"/>
                </a:lnTo>
                <a:lnTo>
                  <a:pt x="704564" y="417002"/>
                </a:lnTo>
                <a:lnTo>
                  <a:pt x="720445" y="427715"/>
                </a:lnTo>
                <a:lnTo>
                  <a:pt x="731158" y="443596"/>
                </a:lnTo>
                <a:lnTo>
                  <a:pt x="735088" y="463030"/>
                </a:lnTo>
                <a:lnTo>
                  <a:pt x="735088" y="889514"/>
                </a:lnTo>
                <a:lnTo>
                  <a:pt x="731158" y="908948"/>
                </a:lnTo>
                <a:lnTo>
                  <a:pt x="720445" y="924829"/>
                </a:lnTo>
                <a:lnTo>
                  <a:pt x="704564" y="935542"/>
                </a:lnTo>
                <a:lnTo>
                  <a:pt x="685130" y="939472"/>
                </a:lnTo>
                <a:lnTo>
                  <a:pt x="1368433" y="939472"/>
                </a:lnTo>
                <a:lnTo>
                  <a:pt x="1368542" y="938444"/>
                </a:lnTo>
                <a:lnTo>
                  <a:pt x="1370262" y="889514"/>
                </a:lnTo>
                <a:lnTo>
                  <a:pt x="1368458" y="839385"/>
                </a:lnTo>
                <a:lnTo>
                  <a:pt x="1363128" y="790241"/>
                </a:lnTo>
                <a:lnTo>
                  <a:pt x="1354395" y="742205"/>
                </a:lnTo>
                <a:lnTo>
                  <a:pt x="1342385" y="695402"/>
                </a:lnTo>
                <a:lnTo>
                  <a:pt x="1327221" y="649955"/>
                </a:lnTo>
                <a:lnTo>
                  <a:pt x="1309028" y="605988"/>
                </a:lnTo>
                <a:lnTo>
                  <a:pt x="1287928" y="563626"/>
                </a:lnTo>
                <a:lnTo>
                  <a:pt x="1264047" y="522992"/>
                </a:lnTo>
                <a:lnTo>
                  <a:pt x="1237508" y="484211"/>
                </a:lnTo>
                <a:lnTo>
                  <a:pt x="1208435" y="447407"/>
                </a:lnTo>
                <a:lnTo>
                  <a:pt x="1177288" y="413072"/>
                </a:lnTo>
                <a:close/>
              </a:path>
              <a:path w="1370329" h="1574800">
                <a:moveTo>
                  <a:pt x="1070554" y="232376"/>
                </a:moveTo>
                <a:lnTo>
                  <a:pt x="1022529" y="282395"/>
                </a:lnTo>
                <a:lnTo>
                  <a:pt x="1018221" y="291009"/>
                </a:lnTo>
                <a:lnTo>
                  <a:pt x="1168987" y="291009"/>
                </a:lnTo>
                <a:lnTo>
                  <a:pt x="1095372" y="238221"/>
                </a:lnTo>
                <a:lnTo>
                  <a:pt x="1083307" y="232805"/>
                </a:lnTo>
                <a:lnTo>
                  <a:pt x="1070554" y="232376"/>
                </a:lnTo>
                <a:close/>
              </a:path>
              <a:path w="1370329" h="1574800">
                <a:moveTo>
                  <a:pt x="802026" y="0"/>
                </a:moveTo>
                <a:lnTo>
                  <a:pt x="559546" y="1"/>
                </a:lnTo>
                <a:lnTo>
                  <a:pt x="551992" y="7555"/>
                </a:lnTo>
                <a:lnTo>
                  <a:pt x="551992" y="99989"/>
                </a:lnTo>
                <a:lnTo>
                  <a:pt x="559548" y="107544"/>
                </a:lnTo>
                <a:lnTo>
                  <a:pt x="811082" y="107544"/>
                </a:lnTo>
                <a:lnTo>
                  <a:pt x="818638" y="99989"/>
                </a:lnTo>
                <a:lnTo>
                  <a:pt x="818638" y="7555"/>
                </a:lnTo>
                <a:lnTo>
                  <a:pt x="811082" y="1"/>
                </a:lnTo>
                <a:lnTo>
                  <a:pt x="802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254500" y="5321300"/>
            <a:ext cx="864235" cy="155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00" b="1" spc="-254" dirty="0">
                <a:solidFill>
                  <a:srgbClr val="929292"/>
                </a:solidFill>
                <a:latin typeface="Arial"/>
                <a:cs typeface="Arial"/>
              </a:rPr>
              <a:t>?</a:t>
            </a:r>
            <a:r>
              <a:rPr sz="4600" b="1" dirty="0">
                <a:solidFill>
                  <a:srgbClr val="929292"/>
                </a:solidFill>
                <a:latin typeface="Arial"/>
                <a:cs typeface="Arial"/>
              </a:rPr>
              <a:t> </a:t>
            </a:r>
            <a:r>
              <a:rPr sz="5100" b="1" spc="-284" baseline="-34313" dirty="0">
                <a:solidFill>
                  <a:srgbClr val="929292"/>
                </a:solidFill>
                <a:latin typeface="Arial"/>
                <a:cs typeface="Arial"/>
              </a:rPr>
              <a:t>?</a:t>
            </a:r>
            <a:endParaRPr sz="5100" baseline="-34313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279"/>
              </a:spcBef>
            </a:pPr>
            <a:r>
              <a:rPr sz="2700" b="1" spc="-150" dirty="0">
                <a:solidFill>
                  <a:srgbClr val="929292"/>
                </a:solidFill>
                <a:latin typeface="Arial"/>
                <a:cs typeface="Arial"/>
              </a:rPr>
              <a:t>?</a:t>
            </a:r>
            <a:endParaRPr sz="27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92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3365500" y="5461000"/>
            <a:ext cx="604520" cy="822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>
              <a:lnSpc>
                <a:spcPts val="2780"/>
              </a:lnSpc>
              <a:spcBef>
                <a:spcPts val="100"/>
              </a:spcBef>
            </a:pPr>
            <a:r>
              <a:rPr sz="2800" b="1" spc="-155" dirty="0">
                <a:solidFill>
                  <a:srgbClr val="929292"/>
                </a:solidFill>
                <a:latin typeface="Arial"/>
                <a:cs typeface="Arial"/>
              </a:rPr>
              <a:t>?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ts val="3500"/>
              </a:lnSpc>
            </a:pPr>
            <a:r>
              <a:rPr sz="3400" b="1" spc="-190" dirty="0">
                <a:solidFill>
                  <a:srgbClr val="929292"/>
                </a:solidFill>
                <a:latin typeface="Arial"/>
                <a:cs typeface="Arial"/>
              </a:rPr>
              <a:t>?</a:t>
            </a:r>
            <a:endParaRPr sz="3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2300" y="2794000"/>
            <a:ext cx="11765280" cy="11277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algn="ctr">
              <a:lnSpc>
                <a:spcPct val="100699"/>
              </a:lnSpc>
              <a:spcBef>
                <a:spcPts val="80"/>
              </a:spcBef>
            </a:pPr>
            <a:r>
              <a:rPr sz="2400" b="1" spc="-15" dirty="0">
                <a:latin typeface="Arial"/>
                <a:cs typeface="Arial"/>
              </a:rPr>
              <a:t>Sprint </a:t>
            </a:r>
            <a:r>
              <a:rPr sz="2400" b="1" dirty="0">
                <a:latin typeface="Arial"/>
                <a:cs typeface="Arial"/>
              </a:rPr>
              <a:t>Retrospective </a:t>
            </a:r>
            <a:r>
              <a:rPr sz="2400" b="1" spc="10" dirty="0">
                <a:latin typeface="Arial"/>
                <a:cs typeface="Arial"/>
              </a:rPr>
              <a:t>jest </a:t>
            </a:r>
            <a:r>
              <a:rPr sz="2400" b="1" spc="25" dirty="0">
                <a:latin typeface="Arial"/>
                <a:cs typeface="Arial"/>
              </a:rPr>
              <a:t>okazją </a:t>
            </a:r>
            <a:r>
              <a:rPr sz="2400" b="1" spc="-5" dirty="0">
                <a:latin typeface="Arial"/>
                <a:cs typeface="Arial"/>
              </a:rPr>
              <a:t>dla Scrum </a:t>
            </a:r>
            <a:r>
              <a:rPr sz="2400" b="1" spc="-35" dirty="0">
                <a:latin typeface="Arial"/>
                <a:cs typeface="Arial"/>
              </a:rPr>
              <a:t>Team’u </a:t>
            </a:r>
            <a:r>
              <a:rPr sz="2400" b="1" dirty="0">
                <a:latin typeface="Arial"/>
                <a:cs typeface="Arial"/>
              </a:rPr>
              <a:t>do </a:t>
            </a:r>
            <a:r>
              <a:rPr sz="2400" b="1" spc="10" dirty="0">
                <a:latin typeface="Arial"/>
                <a:cs typeface="Arial"/>
              </a:rPr>
              <a:t>przeprowadzenia </a:t>
            </a:r>
            <a:r>
              <a:rPr sz="2400" b="1" spc="-10" dirty="0">
                <a:latin typeface="Arial"/>
                <a:cs typeface="Arial"/>
              </a:rPr>
              <a:t>inspekcji  </a:t>
            </a:r>
            <a:r>
              <a:rPr sz="2400" b="1" spc="-5" dirty="0">
                <a:latin typeface="Arial"/>
                <a:cs typeface="Arial"/>
              </a:rPr>
              <a:t>swoich działań </a:t>
            </a:r>
            <a:r>
              <a:rPr sz="2400" b="1" spc="-50" dirty="0">
                <a:latin typeface="Arial"/>
                <a:cs typeface="Arial"/>
              </a:rPr>
              <a:t>i </a:t>
            </a:r>
            <a:r>
              <a:rPr sz="2400" b="1" spc="15" dirty="0">
                <a:latin typeface="Arial"/>
                <a:cs typeface="Arial"/>
              </a:rPr>
              <a:t>opracowania </a:t>
            </a:r>
            <a:r>
              <a:rPr sz="2400" b="1" spc="-20" dirty="0">
                <a:latin typeface="Arial"/>
                <a:cs typeface="Arial"/>
              </a:rPr>
              <a:t>planu </a:t>
            </a:r>
            <a:r>
              <a:rPr sz="2400" b="1" spc="-5" dirty="0">
                <a:latin typeface="Arial"/>
                <a:cs typeface="Arial"/>
              </a:rPr>
              <a:t>usprawnień, który </a:t>
            </a:r>
            <a:r>
              <a:rPr sz="2400" b="1" spc="5" dirty="0">
                <a:latin typeface="Arial"/>
                <a:cs typeface="Arial"/>
              </a:rPr>
              <a:t>zostanie </a:t>
            </a:r>
            <a:r>
              <a:rPr sz="2400" b="1" spc="-10" dirty="0">
                <a:latin typeface="Arial"/>
                <a:cs typeface="Arial"/>
              </a:rPr>
              <a:t>wcielony </a:t>
            </a:r>
            <a:r>
              <a:rPr sz="2400" b="1" spc="85" dirty="0">
                <a:latin typeface="Arial"/>
                <a:cs typeface="Arial"/>
              </a:rPr>
              <a:t>w </a:t>
            </a:r>
            <a:r>
              <a:rPr sz="2400" b="1" spc="-5" dirty="0">
                <a:latin typeface="Arial"/>
                <a:cs typeface="Arial"/>
              </a:rPr>
              <a:t>życie  </a:t>
            </a:r>
            <a:r>
              <a:rPr sz="2400" b="1" spc="85" dirty="0">
                <a:latin typeface="Arial"/>
                <a:cs typeface="Arial"/>
              </a:rPr>
              <a:t>w </a:t>
            </a:r>
            <a:r>
              <a:rPr sz="2400" b="1" spc="-10" dirty="0">
                <a:latin typeface="Arial"/>
                <a:cs typeface="Arial"/>
              </a:rPr>
              <a:t>najbliższym</a:t>
            </a:r>
            <a:r>
              <a:rPr sz="2400" b="1" spc="-90" dirty="0">
                <a:latin typeface="Arial"/>
                <a:cs typeface="Arial"/>
              </a:rPr>
              <a:t> </a:t>
            </a:r>
            <a:r>
              <a:rPr sz="2400" b="1" spc="-15" dirty="0">
                <a:latin typeface="Arial"/>
                <a:cs typeface="Arial"/>
              </a:rPr>
              <a:t>Sprincie.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95700" y="660400"/>
            <a:ext cx="560324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-30" dirty="0">
                <a:latin typeface="Arial"/>
                <a:cs typeface="Arial"/>
              </a:rPr>
              <a:t>Sprint</a:t>
            </a:r>
            <a:r>
              <a:rPr sz="4500" b="1" spc="-75" dirty="0">
                <a:latin typeface="Arial"/>
                <a:cs typeface="Arial"/>
              </a:rPr>
              <a:t> </a:t>
            </a:r>
            <a:r>
              <a:rPr sz="4500" b="1" spc="5" dirty="0">
                <a:latin typeface="Arial"/>
                <a:cs typeface="Arial"/>
              </a:rPr>
              <a:t>Retrospective</a:t>
            </a:r>
            <a:endParaRPr sz="4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23981" y="3517259"/>
            <a:ext cx="4338466" cy="33041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825196" y="4130334"/>
            <a:ext cx="1001394" cy="2578100"/>
          </a:xfrm>
          <a:custGeom>
            <a:avLst/>
            <a:gdLst/>
            <a:ahLst/>
            <a:cxnLst/>
            <a:rect l="l" t="t" r="r" b="b"/>
            <a:pathLst>
              <a:path w="1001395" h="2578100">
                <a:moveTo>
                  <a:pt x="738893" y="1498600"/>
                </a:moveTo>
                <a:lnTo>
                  <a:pt x="496855" y="1498600"/>
                </a:lnTo>
                <a:lnTo>
                  <a:pt x="503415" y="1549400"/>
                </a:lnTo>
                <a:lnTo>
                  <a:pt x="510604" y="1600200"/>
                </a:lnTo>
                <a:lnTo>
                  <a:pt x="518313" y="1651000"/>
                </a:lnTo>
                <a:lnTo>
                  <a:pt x="526434" y="1714500"/>
                </a:lnTo>
                <a:lnTo>
                  <a:pt x="534857" y="1778000"/>
                </a:lnTo>
                <a:lnTo>
                  <a:pt x="538282" y="1803400"/>
                </a:lnTo>
                <a:lnTo>
                  <a:pt x="542761" y="1841500"/>
                </a:lnTo>
                <a:lnTo>
                  <a:pt x="546875" y="1879600"/>
                </a:lnTo>
                <a:lnTo>
                  <a:pt x="549208" y="1917700"/>
                </a:lnTo>
                <a:lnTo>
                  <a:pt x="550213" y="1968500"/>
                </a:lnTo>
                <a:lnTo>
                  <a:pt x="550260" y="2032000"/>
                </a:lnTo>
                <a:lnTo>
                  <a:pt x="549928" y="2082800"/>
                </a:lnTo>
                <a:lnTo>
                  <a:pt x="549298" y="2146300"/>
                </a:lnTo>
                <a:lnTo>
                  <a:pt x="548785" y="2209800"/>
                </a:lnTo>
                <a:lnTo>
                  <a:pt x="548717" y="2273300"/>
                </a:lnTo>
                <a:lnTo>
                  <a:pt x="549427" y="2324100"/>
                </a:lnTo>
                <a:lnTo>
                  <a:pt x="551243" y="2374900"/>
                </a:lnTo>
                <a:lnTo>
                  <a:pt x="559518" y="2425700"/>
                </a:lnTo>
                <a:lnTo>
                  <a:pt x="558520" y="2438400"/>
                </a:lnTo>
                <a:lnTo>
                  <a:pt x="554869" y="2463800"/>
                </a:lnTo>
                <a:lnTo>
                  <a:pt x="547579" y="2489200"/>
                </a:lnTo>
                <a:lnTo>
                  <a:pt x="535665" y="2527300"/>
                </a:lnTo>
                <a:lnTo>
                  <a:pt x="536558" y="2565400"/>
                </a:lnTo>
                <a:lnTo>
                  <a:pt x="563643" y="2578100"/>
                </a:lnTo>
                <a:lnTo>
                  <a:pt x="647244" y="2578100"/>
                </a:lnTo>
                <a:lnTo>
                  <a:pt x="679184" y="2565400"/>
                </a:lnTo>
                <a:lnTo>
                  <a:pt x="702725" y="2540000"/>
                </a:lnTo>
                <a:lnTo>
                  <a:pt x="707362" y="2514600"/>
                </a:lnTo>
                <a:lnTo>
                  <a:pt x="703266" y="2489200"/>
                </a:lnTo>
                <a:lnTo>
                  <a:pt x="700610" y="2463800"/>
                </a:lnTo>
                <a:lnTo>
                  <a:pt x="704825" y="2451100"/>
                </a:lnTo>
                <a:lnTo>
                  <a:pt x="710070" y="2438400"/>
                </a:lnTo>
                <a:lnTo>
                  <a:pt x="715437" y="2425700"/>
                </a:lnTo>
                <a:lnTo>
                  <a:pt x="720016" y="2400300"/>
                </a:lnTo>
                <a:lnTo>
                  <a:pt x="724002" y="2349500"/>
                </a:lnTo>
                <a:lnTo>
                  <a:pt x="726275" y="2298700"/>
                </a:lnTo>
                <a:lnTo>
                  <a:pt x="727179" y="2260600"/>
                </a:lnTo>
                <a:lnTo>
                  <a:pt x="727061" y="2209800"/>
                </a:lnTo>
                <a:lnTo>
                  <a:pt x="726267" y="2159000"/>
                </a:lnTo>
                <a:lnTo>
                  <a:pt x="724034" y="2057400"/>
                </a:lnTo>
                <a:lnTo>
                  <a:pt x="723288" y="2006600"/>
                </a:lnTo>
                <a:lnTo>
                  <a:pt x="723249" y="1955800"/>
                </a:lnTo>
                <a:lnTo>
                  <a:pt x="725306" y="1930400"/>
                </a:lnTo>
                <a:lnTo>
                  <a:pt x="729648" y="1892300"/>
                </a:lnTo>
                <a:lnTo>
                  <a:pt x="734700" y="1841500"/>
                </a:lnTo>
                <a:lnTo>
                  <a:pt x="738887" y="1778000"/>
                </a:lnTo>
                <a:lnTo>
                  <a:pt x="740633" y="1714500"/>
                </a:lnTo>
                <a:lnTo>
                  <a:pt x="740541" y="1638300"/>
                </a:lnTo>
                <a:lnTo>
                  <a:pt x="740468" y="1612900"/>
                </a:lnTo>
                <a:lnTo>
                  <a:pt x="740054" y="1562100"/>
                </a:lnTo>
                <a:lnTo>
                  <a:pt x="739234" y="1511300"/>
                </a:lnTo>
                <a:lnTo>
                  <a:pt x="738893" y="1498600"/>
                </a:lnTo>
                <a:close/>
              </a:path>
              <a:path w="1001395" h="2578100">
                <a:moveTo>
                  <a:pt x="610012" y="393700"/>
                </a:moveTo>
                <a:lnTo>
                  <a:pt x="371293" y="393700"/>
                </a:lnTo>
                <a:lnTo>
                  <a:pt x="364859" y="406400"/>
                </a:lnTo>
                <a:lnTo>
                  <a:pt x="321838" y="419100"/>
                </a:lnTo>
                <a:lnTo>
                  <a:pt x="270077" y="431800"/>
                </a:lnTo>
                <a:lnTo>
                  <a:pt x="222197" y="457200"/>
                </a:lnTo>
                <a:lnTo>
                  <a:pt x="190818" y="469900"/>
                </a:lnTo>
                <a:lnTo>
                  <a:pt x="172769" y="495300"/>
                </a:lnTo>
                <a:lnTo>
                  <a:pt x="147321" y="533400"/>
                </a:lnTo>
                <a:lnTo>
                  <a:pt x="117494" y="584200"/>
                </a:lnTo>
                <a:lnTo>
                  <a:pt x="86313" y="647700"/>
                </a:lnTo>
                <a:lnTo>
                  <a:pt x="56799" y="698500"/>
                </a:lnTo>
                <a:lnTo>
                  <a:pt x="31975" y="749300"/>
                </a:lnTo>
                <a:lnTo>
                  <a:pt x="14865" y="800100"/>
                </a:lnTo>
                <a:lnTo>
                  <a:pt x="8489" y="812800"/>
                </a:lnTo>
                <a:lnTo>
                  <a:pt x="8100" y="838200"/>
                </a:lnTo>
                <a:lnTo>
                  <a:pt x="7923" y="863600"/>
                </a:lnTo>
                <a:lnTo>
                  <a:pt x="9444" y="889000"/>
                </a:lnTo>
                <a:lnTo>
                  <a:pt x="14149" y="901700"/>
                </a:lnTo>
                <a:lnTo>
                  <a:pt x="31275" y="952500"/>
                </a:lnTo>
                <a:lnTo>
                  <a:pt x="49431" y="990600"/>
                </a:lnTo>
                <a:lnTo>
                  <a:pt x="68679" y="1041400"/>
                </a:lnTo>
                <a:lnTo>
                  <a:pt x="89083" y="1092200"/>
                </a:lnTo>
                <a:lnTo>
                  <a:pt x="110707" y="1143000"/>
                </a:lnTo>
                <a:lnTo>
                  <a:pt x="133615" y="1181100"/>
                </a:lnTo>
                <a:lnTo>
                  <a:pt x="157869" y="1219200"/>
                </a:lnTo>
                <a:lnTo>
                  <a:pt x="164985" y="1231900"/>
                </a:lnTo>
                <a:lnTo>
                  <a:pt x="174525" y="1231900"/>
                </a:lnTo>
                <a:lnTo>
                  <a:pt x="186249" y="1244600"/>
                </a:lnTo>
                <a:lnTo>
                  <a:pt x="199914" y="1244600"/>
                </a:lnTo>
                <a:lnTo>
                  <a:pt x="216277" y="1257300"/>
                </a:lnTo>
                <a:lnTo>
                  <a:pt x="233307" y="1257300"/>
                </a:lnTo>
                <a:lnTo>
                  <a:pt x="246578" y="1270000"/>
                </a:lnTo>
                <a:lnTo>
                  <a:pt x="251661" y="1282700"/>
                </a:lnTo>
                <a:lnTo>
                  <a:pt x="249279" y="1320800"/>
                </a:lnTo>
                <a:lnTo>
                  <a:pt x="246497" y="1371600"/>
                </a:lnTo>
                <a:lnTo>
                  <a:pt x="240056" y="1485900"/>
                </a:lnTo>
                <a:lnTo>
                  <a:pt x="236555" y="1536700"/>
                </a:lnTo>
                <a:lnTo>
                  <a:pt x="229394" y="1663700"/>
                </a:lnTo>
                <a:lnTo>
                  <a:pt x="225894" y="1714500"/>
                </a:lnTo>
                <a:lnTo>
                  <a:pt x="222553" y="1752600"/>
                </a:lnTo>
                <a:lnTo>
                  <a:pt x="217934" y="1816100"/>
                </a:lnTo>
                <a:lnTo>
                  <a:pt x="213740" y="1879600"/>
                </a:lnTo>
                <a:lnTo>
                  <a:pt x="209909" y="1930400"/>
                </a:lnTo>
                <a:lnTo>
                  <a:pt x="202848" y="2032000"/>
                </a:lnTo>
                <a:lnTo>
                  <a:pt x="199459" y="2082800"/>
                </a:lnTo>
                <a:lnTo>
                  <a:pt x="195386" y="2133600"/>
                </a:lnTo>
                <a:lnTo>
                  <a:pt x="189804" y="2184400"/>
                </a:lnTo>
                <a:lnTo>
                  <a:pt x="181886" y="2247900"/>
                </a:lnTo>
                <a:lnTo>
                  <a:pt x="170806" y="2298700"/>
                </a:lnTo>
                <a:lnTo>
                  <a:pt x="161043" y="2349500"/>
                </a:lnTo>
                <a:lnTo>
                  <a:pt x="151886" y="2387600"/>
                </a:lnTo>
                <a:lnTo>
                  <a:pt x="147338" y="2413000"/>
                </a:lnTo>
                <a:lnTo>
                  <a:pt x="151401" y="2425700"/>
                </a:lnTo>
                <a:lnTo>
                  <a:pt x="127961" y="2463800"/>
                </a:lnTo>
                <a:lnTo>
                  <a:pt x="92498" y="2489200"/>
                </a:lnTo>
                <a:lnTo>
                  <a:pt x="53639" y="2501900"/>
                </a:lnTo>
                <a:lnTo>
                  <a:pt x="20011" y="2514600"/>
                </a:lnTo>
                <a:lnTo>
                  <a:pt x="11245" y="2514600"/>
                </a:lnTo>
                <a:lnTo>
                  <a:pt x="4669" y="2527300"/>
                </a:lnTo>
                <a:lnTo>
                  <a:pt x="761" y="2527300"/>
                </a:lnTo>
                <a:lnTo>
                  <a:pt x="0" y="2540000"/>
                </a:lnTo>
                <a:lnTo>
                  <a:pt x="1212" y="2552700"/>
                </a:lnTo>
                <a:lnTo>
                  <a:pt x="1859" y="2565400"/>
                </a:lnTo>
                <a:lnTo>
                  <a:pt x="149379" y="2565400"/>
                </a:lnTo>
                <a:lnTo>
                  <a:pt x="192451" y="2552700"/>
                </a:lnTo>
                <a:lnTo>
                  <a:pt x="326655" y="2552700"/>
                </a:lnTo>
                <a:lnTo>
                  <a:pt x="336219" y="2540000"/>
                </a:lnTo>
                <a:lnTo>
                  <a:pt x="341007" y="2514600"/>
                </a:lnTo>
                <a:lnTo>
                  <a:pt x="341550" y="2489200"/>
                </a:lnTo>
                <a:lnTo>
                  <a:pt x="338378" y="2463800"/>
                </a:lnTo>
                <a:lnTo>
                  <a:pt x="336438" y="2451100"/>
                </a:lnTo>
                <a:lnTo>
                  <a:pt x="342560" y="2451100"/>
                </a:lnTo>
                <a:lnTo>
                  <a:pt x="357279" y="2400300"/>
                </a:lnTo>
                <a:lnTo>
                  <a:pt x="364485" y="2349500"/>
                </a:lnTo>
                <a:lnTo>
                  <a:pt x="371524" y="2298700"/>
                </a:lnTo>
                <a:lnTo>
                  <a:pt x="378347" y="2247900"/>
                </a:lnTo>
                <a:lnTo>
                  <a:pt x="384904" y="2184400"/>
                </a:lnTo>
                <a:lnTo>
                  <a:pt x="391148" y="2108200"/>
                </a:lnTo>
                <a:lnTo>
                  <a:pt x="397030" y="2044700"/>
                </a:lnTo>
                <a:lnTo>
                  <a:pt x="402500" y="1968500"/>
                </a:lnTo>
                <a:lnTo>
                  <a:pt x="407509" y="1905000"/>
                </a:lnTo>
                <a:lnTo>
                  <a:pt x="412358" y="1866900"/>
                </a:lnTo>
                <a:lnTo>
                  <a:pt x="420453" y="1816100"/>
                </a:lnTo>
                <a:lnTo>
                  <a:pt x="430854" y="1752600"/>
                </a:lnTo>
                <a:lnTo>
                  <a:pt x="442621" y="1689100"/>
                </a:lnTo>
                <a:lnTo>
                  <a:pt x="454812" y="1638300"/>
                </a:lnTo>
                <a:lnTo>
                  <a:pt x="466487" y="1587500"/>
                </a:lnTo>
                <a:lnTo>
                  <a:pt x="476705" y="1536700"/>
                </a:lnTo>
                <a:lnTo>
                  <a:pt x="484525" y="1498600"/>
                </a:lnTo>
                <a:lnTo>
                  <a:pt x="738893" y="1498600"/>
                </a:lnTo>
                <a:lnTo>
                  <a:pt x="737869" y="1460500"/>
                </a:lnTo>
                <a:lnTo>
                  <a:pt x="735822" y="1422400"/>
                </a:lnTo>
                <a:lnTo>
                  <a:pt x="732952" y="1371600"/>
                </a:lnTo>
                <a:lnTo>
                  <a:pt x="733266" y="1333500"/>
                </a:lnTo>
                <a:lnTo>
                  <a:pt x="737399" y="1295400"/>
                </a:lnTo>
                <a:lnTo>
                  <a:pt x="738501" y="1257300"/>
                </a:lnTo>
                <a:lnTo>
                  <a:pt x="729719" y="1206500"/>
                </a:lnTo>
                <a:lnTo>
                  <a:pt x="802609" y="1206500"/>
                </a:lnTo>
                <a:lnTo>
                  <a:pt x="821158" y="1193800"/>
                </a:lnTo>
                <a:lnTo>
                  <a:pt x="837660" y="1181100"/>
                </a:lnTo>
                <a:lnTo>
                  <a:pt x="864766" y="1143000"/>
                </a:lnTo>
                <a:lnTo>
                  <a:pt x="871465" y="1130300"/>
                </a:lnTo>
                <a:lnTo>
                  <a:pt x="211435" y="1130300"/>
                </a:lnTo>
                <a:lnTo>
                  <a:pt x="197725" y="1092200"/>
                </a:lnTo>
                <a:lnTo>
                  <a:pt x="180554" y="1041400"/>
                </a:lnTo>
                <a:lnTo>
                  <a:pt x="163265" y="977900"/>
                </a:lnTo>
                <a:lnTo>
                  <a:pt x="149200" y="927100"/>
                </a:lnTo>
                <a:lnTo>
                  <a:pt x="141698" y="889000"/>
                </a:lnTo>
                <a:lnTo>
                  <a:pt x="143524" y="876300"/>
                </a:lnTo>
                <a:lnTo>
                  <a:pt x="145114" y="863600"/>
                </a:lnTo>
                <a:lnTo>
                  <a:pt x="147561" y="838200"/>
                </a:lnTo>
                <a:lnTo>
                  <a:pt x="148207" y="825500"/>
                </a:lnTo>
                <a:lnTo>
                  <a:pt x="152614" y="825500"/>
                </a:lnTo>
                <a:lnTo>
                  <a:pt x="165874" y="800100"/>
                </a:lnTo>
                <a:lnTo>
                  <a:pt x="184956" y="774700"/>
                </a:lnTo>
                <a:lnTo>
                  <a:pt x="206463" y="749300"/>
                </a:lnTo>
                <a:lnTo>
                  <a:pt x="227001" y="736600"/>
                </a:lnTo>
                <a:lnTo>
                  <a:pt x="228780" y="723900"/>
                </a:lnTo>
                <a:lnTo>
                  <a:pt x="957740" y="723900"/>
                </a:lnTo>
                <a:lnTo>
                  <a:pt x="933794" y="685800"/>
                </a:lnTo>
                <a:lnTo>
                  <a:pt x="904190" y="635000"/>
                </a:lnTo>
                <a:lnTo>
                  <a:pt x="872674" y="584200"/>
                </a:lnTo>
                <a:lnTo>
                  <a:pt x="842991" y="533400"/>
                </a:lnTo>
                <a:lnTo>
                  <a:pt x="818886" y="508000"/>
                </a:lnTo>
                <a:lnTo>
                  <a:pt x="804105" y="482600"/>
                </a:lnTo>
                <a:lnTo>
                  <a:pt x="774081" y="457200"/>
                </a:lnTo>
                <a:lnTo>
                  <a:pt x="722583" y="431800"/>
                </a:lnTo>
                <a:lnTo>
                  <a:pt x="666718" y="419100"/>
                </a:lnTo>
                <a:lnTo>
                  <a:pt x="623595" y="406400"/>
                </a:lnTo>
                <a:lnTo>
                  <a:pt x="617127" y="406400"/>
                </a:lnTo>
                <a:lnTo>
                  <a:pt x="610012" y="393700"/>
                </a:lnTo>
                <a:close/>
              </a:path>
              <a:path w="1001395" h="2578100">
                <a:moveTo>
                  <a:pt x="957740" y="723900"/>
                </a:moveTo>
                <a:lnTo>
                  <a:pt x="754136" y="723900"/>
                </a:lnTo>
                <a:lnTo>
                  <a:pt x="760685" y="736600"/>
                </a:lnTo>
                <a:lnTo>
                  <a:pt x="763273" y="736600"/>
                </a:lnTo>
                <a:lnTo>
                  <a:pt x="795067" y="774700"/>
                </a:lnTo>
                <a:lnTo>
                  <a:pt x="839704" y="825500"/>
                </a:lnTo>
                <a:lnTo>
                  <a:pt x="852719" y="876300"/>
                </a:lnTo>
                <a:lnTo>
                  <a:pt x="853976" y="889000"/>
                </a:lnTo>
                <a:lnTo>
                  <a:pt x="854438" y="889000"/>
                </a:lnTo>
                <a:lnTo>
                  <a:pt x="847790" y="927100"/>
                </a:lnTo>
                <a:lnTo>
                  <a:pt x="831758" y="990600"/>
                </a:lnTo>
                <a:lnTo>
                  <a:pt x="812208" y="1054100"/>
                </a:lnTo>
                <a:lnTo>
                  <a:pt x="795008" y="1092200"/>
                </a:lnTo>
                <a:lnTo>
                  <a:pt x="271218" y="1092200"/>
                </a:lnTo>
                <a:lnTo>
                  <a:pt x="262375" y="1104900"/>
                </a:lnTo>
                <a:lnTo>
                  <a:pt x="251712" y="1117600"/>
                </a:lnTo>
                <a:lnTo>
                  <a:pt x="242566" y="1117600"/>
                </a:lnTo>
                <a:lnTo>
                  <a:pt x="232062" y="1130300"/>
                </a:lnTo>
                <a:lnTo>
                  <a:pt x="871465" y="1130300"/>
                </a:lnTo>
                <a:lnTo>
                  <a:pt x="891562" y="1092200"/>
                </a:lnTo>
                <a:lnTo>
                  <a:pt x="916937" y="1041400"/>
                </a:lnTo>
                <a:lnTo>
                  <a:pt x="939778" y="990600"/>
                </a:lnTo>
                <a:lnTo>
                  <a:pt x="973415" y="901700"/>
                </a:lnTo>
                <a:lnTo>
                  <a:pt x="981986" y="876300"/>
                </a:lnTo>
                <a:lnTo>
                  <a:pt x="995426" y="863600"/>
                </a:lnTo>
                <a:lnTo>
                  <a:pt x="1000785" y="850900"/>
                </a:lnTo>
                <a:lnTo>
                  <a:pt x="999474" y="812800"/>
                </a:lnTo>
                <a:lnTo>
                  <a:pt x="992902" y="787400"/>
                </a:lnTo>
                <a:lnTo>
                  <a:pt x="988680" y="774700"/>
                </a:lnTo>
                <a:lnTo>
                  <a:pt x="976142" y="774700"/>
                </a:lnTo>
                <a:lnTo>
                  <a:pt x="972284" y="762000"/>
                </a:lnTo>
                <a:lnTo>
                  <a:pt x="957740" y="723900"/>
                </a:lnTo>
                <a:close/>
              </a:path>
              <a:path w="1001395" h="2578100">
                <a:moveTo>
                  <a:pt x="739309" y="723900"/>
                </a:moveTo>
                <a:lnTo>
                  <a:pt x="246366" y="723900"/>
                </a:lnTo>
                <a:lnTo>
                  <a:pt x="247821" y="736600"/>
                </a:lnTo>
                <a:lnTo>
                  <a:pt x="251618" y="762000"/>
                </a:lnTo>
                <a:lnTo>
                  <a:pt x="254006" y="787400"/>
                </a:lnTo>
                <a:lnTo>
                  <a:pt x="256030" y="825500"/>
                </a:lnTo>
                <a:lnTo>
                  <a:pt x="258737" y="850900"/>
                </a:lnTo>
                <a:lnTo>
                  <a:pt x="264719" y="914400"/>
                </a:lnTo>
                <a:lnTo>
                  <a:pt x="270703" y="965200"/>
                </a:lnTo>
                <a:lnTo>
                  <a:pt x="274745" y="1016000"/>
                </a:lnTo>
                <a:lnTo>
                  <a:pt x="274908" y="1054100"/>
                </a:lnTo>
                <a:lnTo>
                  <a:pt x="274452" y="1066800"/>
                </a:lnTo>
                <a:lnTo>
                  <a:pt x="274665" y="1079500"/>
                </a:lnTo>
                <a:lnTo>
                  <a:pt x="274998" y="1092200"/>
                </a:lnTo>
                <a:lnTo>
                  <a:pt x="757997" y="1092200"/>
                </a:lnTo>
                <a:lnTo>
                  <a:pt x="732825" y="1079500"/>
                </a:lnTo>
                <a:lnTo>
                  <a:pt x="710313" y="1079500"/>
                </a:lnTo>
                <a:lnTo>
                  <a:pt x="710454" y="1054100"/>
                </a:lnTo>
                <a:lnTo>
                  <a:pt x="711950" y="990600"/>
                </a:lnTo>
                <a:lnTo>
                  <a:pt x="713546" y="952500"/>
                </a:lnTo>
                <a:lnTo>
                  <a:pt x="717769" y="901700"/>
                </a:lnTo>
                <a:lnTo>
                  <a:pt x="724098" y="838200"/>
                </a:lnTo>
                <a:lnTo>
                  <a:pt x="730306" y="774700"/>
                </a:lnTo>
                <a:lnTo>
                  <a:pt x="734165" y="736600"/>
                </a:lnTo>
                <a:lnTo>
                  <a:pt x="736119" y="736600"/>
                </a:lnTo>
                <a:lnTo>
                  <a:pt x="739309" y="723900"/>
                </a:lnTo>
                <a:close/>
              </a:path>
              <a:path w="1001395" h="2578100">
                <a:moveTo>
                  <a:pt x="605483" y="381000"/>
                </a:moveTo>
                <a:lnTo>
                  <a:pt x="378355" y="381000"/>
                </a:lnTo>
                <a:lnTo>
                  <a:pt x="375552" y="393700"/>
                </a:lnTo>
                <a:lnTo>
                  <a:pt x="606131" y="393700"/>
                </a:lnTo>
                <a:lnTo>
                  <a:pt x="605483" y="381000"/>
                </a:lnTo>
                <a:close/>
              </a:path>
              <a:path w="1001395" h="2578100">
                <a:moveTo>
                  <a:pt x="586827" y="355600"/>
                </a:moveTo>
                <a:lnTo>
                  <a:pt x="394735" y="355600"/>
                </a:lnTo>
                <a:lnTo>
                  <a:pt x="387655" y="368300"/>
                </a:lnTo>
                <a:lnTo>
                  <a:pt x="380423" y="381000"/>
                </a:lnTo>
                <a:lnTo>
                  <a:pt x="604191" y="381000"/>
                </a:lnTo>
                <a:lnTo>
                  <a:pt x="595414" y="368300"/>
                </a:lnTo>
                <a:lnTo>
                  <a:pt x="586827" y="355600"/>
                </a:lnTo>
                <a:close/>
              </a:path>
              <a:path w="1001395" h="2578100">
                <a:moveTo>
                  <a:pt x="629406" y="177800"/>
                </a:moveTo>
                <a:lnTo>
                  <a:pt x="357744" y="177800"/>
                </a:lnTo>
                <a:lnTo>
                  <a:pt x="355036" y="190500"/>
                </a:lnTo>
                <a:lnTo>
                  <a:pt x="361746" y="241300"/>
                </a:lnTo>
                <a:lnTo>
                  <a:pt x="364374" y="254000"/>
                </a:lnTo>
                <a:lnTo>
                  <a:pt x="369670" y="254000"/>
                </a:lnTo>
                <a:lnTo>
                  <a:pt x="381030" y="266700"/>
                </a:lnTo>
                <a:lnTo>
                  <a:pt x="386529" y="279400"/>
                </a:lnTo>
                <a:lnTo>
                  <a:pt x="393582" y="304800"/>
                </a:lnTo>
                <a:lnTo>
                  <a:pt x="399666" y="317500"/>
                </a:lnTo>
                <a:lnTo>
                  <a:pt x="402254" y="355600"/>
                </a:lnTo>
                <a:lnTo>
                  <a:pt x="577710" y="355600"/>
                </a:lnTo>
                <a:lnTo>
                  <a:pt x="576451" y="342900"/>
                </a:lnTo>
                <a:lnTo>
                  <a:pt x="576012" y="330200"/>
                </a:lnTo>
                <a:lnTo>
                  <a:pt x="577028" y="330200"/>
                </a:lnTo>
                <a:lnTo>
                  <a:pt x="580135" y="317500"/>
                </a:lnTo>
                <a:lnTo>
                  <a:pt x="585711" y="304800"/>
                </a:lnTo>
                <a:lnTo>
                  <a:pt x="590748" y="292100"/>
                </a:lnTo>
                <a:lnTo>
                  <a:pt x="595178" y="279400"/>
                </a:lnTo>
                <a:lnTo>
                  <a:pt x="598934" y="266700"/>
                </a:lnTo>
                <a:lnTo>
                  <a:pt x="611507" y="266700"/>
                </a:lnTo>
                <a:lnTo>
                  <a:pt x="617468" y="254000"/>
                </a:lnTo>
                <a:lnTo>
                  <a:pt x="623595" y="228600"/>
                </a:lnTo>
                <a:lnTo>
                  <a:pt x="627326" y="215900"/>
                </a:lnTo>
                <a:lnTo>
                  <a:pt x="630731" y="203200"/>
                </a:lnTo>
                <a:lnTo>
                  <a:pt x="629406" y="177800"/>
                </a:lnTo>
                <a:close/>
              </a:path>
              <a:path w="1001395" h="2578100">
                <a:moveTo>
                  <a:pt x="518979" y="0"/>
                </a:moveTo>
                <a:lnTo>
                  <a:pt x="456844" y="0"/>
                </a:lnTo>
                <a:lnTo>
                  <a:pt x="415729" y="25400"/>
                </a:lnTo>
                <a:lnTo>
                  <a:pt x="395786" y="38100"/>
                </a:lnTo>
                <a:lnTo>
                  <a:pt x="369669" y="76200"/>
                </a:lnTo>
                <a:lnTo>
                  <a:pt x="361403" y="127000"/>
                </a:lnTo>
                <a:lnTo>
                  <a:pt x="362596" y="165100"/>
                </a:lnTo>
                <a:lnTo>
                  <a:pt x="364859" y="177800"/>
                </a:lnTo>
                <a:lnTo>
                  <a:pt x="618947" y="177800"/>
                </a:lnTo>
                <a:lnTo>
                  <a:pt x="622935" y="139700"/>
                </a:lnTo>
                <a:lnTo>
                  <a:pt x="623171" y="101600"/>
                </a:lnTo>
                <a:lnTo>
                  <a:pt x="612249" y="63500"/>
                </a:lnTo>
                <a:lnTo>
                  <a:pt x="582763" y="38100"/>
                </a:lnTo>
                <a:lnTo>
                  <a:pt x="573215" y="25400"/>
                </a:lnTo>
                <a:lnTo>
                  <a:pt x="567442" y="25400"/>
                </a:lnTo>
                <a:lnTo>
                  <a:pt x="563366" y="12700"/>
                </a:lnTo>
                <a:lnTo>
                  <a:pt x="539199" y="12700"/>
                </a:lnTo>
                <a:lnTo>
                  <a:pt x="5189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220200" y="6896100"/>
            <a:ext cx="22218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Product</a:t>
            </a:r>
            <a:r>
              <a:rPr sz="2400" b="1" spc="-80" dirty="0">
                <a:latin typeface="Arial"/>
                <a:cs typeface="Arial"/>
              </a:rPr>
              <a:t> </a:t>
            </a:r>
            <a:r>
              <a:rPr sz="2400" b="1" spc="15" dirty="0">
                <a:latin typeface="Arial"/>
                <a:cs typeface="Arial"/>
              </a:rPr>
              <a:t>Owner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14722" y="4124947"/>
            <a:ext cx="1161415" cy="2578100"/>
          </a:xfrm>
          <a:custGeom>
            <a:avLst/>
            <a:gdLst/>
            <a:ahLst/>
            <a:cxnLst/>
            <a:rect l="l" t="t" r="r" b="b"/>
            <a:pathLst>
              <a:path w="1161415" h="2578100">
                <a:moveTo>
                  <a:pt x="342250" y="2527300"/>
                </a:moveTo>
                <a:lnTo>
                  <a:pt x="78290" y="2527300"/>
                </a:lnTo>
                <a:lnTo>
                  <a:pt x="105531" y="2552700"/>
                </a:lnTo>
                <a:lnTo>
                  <a:pt x="132052" y="2565400"/>
                </a:lnTo>
                <a:lnTo>
                  <a:pt x="156733" y="2578100"/>
                </a:lnTo>
                <a:lnTo>
                  <a:pt x="352924" y="2578100"/>
                </a:lnTo>
                <a:lnTo>
                  <a:pt x="355432" y="2565400"/>
                </a:lnTo>
                <a:lnTo>
                  <a:pt x="355863" y="2552700"/>
                </a:lnTo>
                <a:lnTo>
                  <a:pt x="353910" y="2552700"/>
                </a:lnTo>
                <a:lnTo>
                  <a:pt x="348931" y="2540000"/>
                </a:lnTo>
                <a:lnTo>
                  <a:pt x="342250" y="2527300"/>
                </a:lnTo>
                <a:close/>
              </a:path>
              <a:path w="1161415" h="2578100">
                <a:moveTo>
                  <a:pt x="1150458" y="2451100"/>
                </a:moveTo>
                <a:lnTo>
                  <a:pt x="776866" y="2451100"/>
                </a:lnTo>
                <a:lnTo>
                  <a:pt x="783879" y="2463800"/>
                </a:lnTo>
                <a:lnTo>
                  <a:pt x="791663" y="2463800"/>
                </a:lnTo>
                <a:lnTo>
                  <a:pt x="792480" y="2501900"/>
                </a:lnTo>
                <a:lnTo>
                  <a:pt x="796224" y="2540000"/>
                </a:lnTo>
                <a:lnTo>
                  <a:pt x="804832" y="2565400"/>
                </a:lnTo>
                <a:lnTo>
                  <a:pt x="820244" y="2578100"/>
                </a:lnTo>
                <a:lnTo>
                  <a:pt x="953213" y="2578100"/>
                </a:lnTo>
                <a:lnTo>
                  <a:pt x="1052900" y="2552700"/>
                </a:lnTo>
                <a:lnTo>
                  <a:pt x="1097126" y="2527300"/>
                </a:lnTo>
                <a:lnTo>
                  <a:pt x="1133614" y="2501900"/>
                </a:lnTo>
                <a:lnTo>
                  <a:pt x="1141594" y="2501900"/>
                </a:lnTo>
                <a:lnTo>
                  <a:pt x="1148350" y="2489200"/>
                </a:lnTo>
                <a:lnTo>
                  <a:pt x="1154377" y="2489200"/>
                </a:lnTo>
                <a:lnTo>
                  <a:pt x="1160167" y="2476500"/>
                </a:lnTo>
                <a:lnTo>
                  <a:pt x="1160903" y="2463800"/>
                </a:lnTo>
                <a:lnTo>
                  <a:pt x="1150458" y="2451100"/>
                </a:lnTo>
                <a:close/>
              </a:path>
              <a:path w="1161415" h="2578100">
                <a:moveTo>
                  <a:pt x="656099" y="368300"/>
                </a:moveTo>
                <a:lnTo>
                  <a:pt x="384444" y="368300"/>
                </a:lnTo>
                <a:lnTo>
                  <a:pt x="371470" y="381000"/>
                </a:lnTo>
                <a:lnTo>
                  <a:pt x="318739" y="419100"/>
                </a:lnTo>
                <a:lnTo>
                  <a:pt x="284111" y="444500"/>
                </a:lnTo>
                <a:lnTo>
                  <a:pt x="247768" y="495300"/>
                </a:lnTo>
                <a:lnTo>
                  <a:pt x="219651" y="571500"/>
                </a:lnTo>
                <a:lnTo>
                  <a:pt x="207471" y="622300"/>
                </a:lnTo>
                <a:lnTo>
                  <a:pt x="190845" y="673100"/>
                </a:lnTo>
                <a:lnTo>
                  <a:pt x="172789" y="736600"/>
                </a:lnTo>
                <a:lnTo>
                  <a:pt x="156318" y="787400"/>
                </a:lnTo>
                <a:lnTo>
                  <a:pt x="144449" y="812800"/>
                </a:lnTo>
                <a:lnTo>
                  <a:pt x="136534" y="825500"/>
                </a:lnTo>
                <a:lnTo>
                  <a:pt x="131720" y="825500"/>
                </a:lnTo>
                <a:lnTo>
                  <a:pt x="129217" y="838200"/>
                </a:lnTo>
                <a:lnTo>
                  <a:pt x="128234" y="838200"/>
                </a:lnTo>
                <a:lnTo>
                  <a:pt x="126042" y="863600"/>
                </a:lnTo>
                <a:lnTo>
                  <a:pt x="123410" y="876300"/>
                </a:lnTo>
                <a:lnTo>
                  <a:pt x="121871" y="901700"/>
                </a:lnTo>
                <a:lnTo>
                  <a:pt x="122963" y="914400"/>
                </a:lnTo>
                <a:lnTo>
                  <a:pt x="124261" y="927100"/>
                </a:lnTo>
                <a:lnTo>
                  <a:pt x="276811" y="927100"/>
                </a:lnTo>
                <a:lnTo>
                  <a:pt x="278660" y="939800"/>
                </a:lnTo>
                <a:lnTo>
                  <a:pt x="281525" y="977900"/>
                </a:lnTo>
                <a:lnTo>
                  <a:pt x="284884" y="1028700"/>
                </a:lnTo>
                <a:lnTo>
                  <a:pt x="288216" y="1092200"/>
                </a:lnTo>
                <a:lnTo>
                  <a:pt x="290999" y="1155700"/>
                </a:lnTo>
                <a:lnTo>
                  <a:pt x="287179" y="1193800"/>
                </a:lnTo>
                <a:lnTo>
                  <a:pt x="278606" y="1231900"/>
                </a:lnTo>
                <a:lnTo>
                  <a:pt x="273119" y="1282700"/>
                </a:lnTo>
                <a:lnTo>
                  <a:pt x="278557" y="1333500"/>
                </a:lnTo>
                <a:lnTo>
                  <a:pt x="302757" y="1397000"/>
                </a:lnTo>
                <a:lnTo>
                  <a:pt x="307248" y="1409700"/>
                </a:lnTo>
                <a:lnTo>
                  <a:pt x="310074" y="1409700"/>
                </a:lnTo>
                <a:lnTo>
                  <a:pt x="311319" y="1422400"/>
                </a:lnTo>
                <a:lnTo>
                  <a:pt x="311067" y="1435100"/>
                </a:lnTo>
                <a:lnTo>
                  <a:pt x="303622" y="1511300"/>
                </a:lnTo>
                <a:lnTo>
                  <a:pt x="297233" y="1574800"/>
                </a:lnTo>
                <a:lnTo>
                  <a:pt x="291741" y="1651000"/>
                </a:lnTo>
                <a:lnTo>
                  <a:pt x="282810" y="1752600"/>
                </a:lnTo>
                <a:lnTo>
                  <a:pt x="279051" y="1803400"/>
                </a:lnTo>
                <a:lnTo>
                  <a:pt x="275551" y="1841500"/>
                </a:lnTo>
                <a:lnTo>
                  <a:pt x="272149" y="1866900"/>
                </a:lnTo>
                <a:lnTo>
                  <a:pt x="269017" y="1879600"/>
                </a:lnTo>
                <a:lnTo>
                  <a:pt x="264122" y="1905000"/>
                </a:lnTo>
                <a:lnTo>
                  <a:pt x="258376" y="1917700"/>
                </a:lnTo>
                <a:lnTo>
                  <a:pt x="252690" y="1943100"/>
                </a:lnTo>
                <a:lnTo>
                  <a:pt x="238662" y="1955800"/>
                </a:lnTo>
                <a:lnTo>
                  <a:pt x="225509" y="1981200"/>
                </a:lnTo>
                <a:lnTo>
                  <a:pt x="215760" y="1993900"/>
                </a:lnTo>
                <a:lnTo>
                  <a:pt x="211948" y="2006600"/>
                </a:lnTo>
                <a:lnTo>
                  <a:pt x="187895" y="2057400"/>
                </a:lnTo>
                <a:lnTo>
                  <a:pt x="165679" y="2095500"/>
                </a:lnTo>
                <a:lnTo>
                  <a:pt x="145301" y="2146300"/>
                </a:lnTo>
                <a:lnTo>
                  <a:pt x="126761" y="2197100"/>
                </a:lnTo>
                <a:lnTo>
                  <a:pt x="110059" y="2235200"/>
                </a:lnTo>
                <a:lnTo>
                  <a:pt x="95195" y="2273300"/>
                </a:lnTo>
                <a:lnTo>
                  <a:pt x="61344" y="2349500"/>
                </a:lnTo>
                <a:lnTo>
                  <a:pt x="56884" y="2349500"/>
                </a:lnTo>
                <a:lnTo>
                  <a:pt x="58141" y="2362200"/>
                </a:lnTo>
                <a:lnTo>
                  <a:pt x="54249" y="2374900"/>
                </a:lnTo>
                <a:lnTo>
                  <a:pt x="41041" y="2387600"/>
                </a:lnTo>
                <a:lnTo>
                  <a:pt x="17723" y="2425700"/>
                </a:lnTo>
                <a:lnTo>
                  <a:pt x="0" y="2463800"/>
                </a:lnTo>
                <a:lnTo>
                  <a:pt x="3574" y="2489200"/>
                </a:lnTo>
                <a:lnTo>
                  <a:pt x="35924" y="2514600"/>
                </a:lnTo>
                <a:lnTo>
                  <a:pt x="57958" y="2527300"/>
                </a:lnTo>
                <a:lnTo>
                  <a:pt x="303973" y="2527300"/>
                </a:lnTo>
                <a:lnTo>
                  <a:pt x="290676" y="2514600"/>
                </a:lnTo>
                <a:lnTo>
                  <a:pt x="278352" y="2514600"/>
                </a:lnTo>
                <a:lnTo>
                  <a:pt x="267488" y="2501900"/>
                </a:lnTo>
                <a:lnTo>
                  <a:pt x="258569" y="2501900"/>
                </a:lnTo>
                <a:lnTo>
                  <a:pt x="244992" y="2476500"/>
                </a:lnTo>
                <a:lnTo>
                  <a:pt x="230738" y="2463800"/>
                </a:lnTo>
                <a:lnTo>
                  <a:pt x="217579" y="2438400"/>
                </a:lnTo>
                <a:lnTo>
                  <a:pt x="207286" y="2425700"/>
                </a:lnTo>
                <a:lnTo>
                  <a:pt x="230596" y="2425700"/>
                </a:lnTo>
                <a:lnTo>
                  <a:pt x="233363" y="2413000"/>
                </a:lnTo>
                <a:lnTo>
                  <a:pt x="241542" y="2400300"/>
                </a:lnTo>
                <a:lnTo>
                  <a:pt x="256409" y="2362200"/>
                </a:lnTo>
                <a:lnTo>
                  <a:pt x="284703" y="2298700"/>
                </a:lnTo>
                <a:lnTo>
                  <a:pt x="290291" y="2298700"/>
                </a:lnTo>
                <a:lnTo>
                  <a:pt x="295879" y="2286000"/>
                </a:lnTo>
                <a:lnTo>
                  <a:pt x="301337" y="2273300"/>
                </a:lnTo>
                <a:lnTo>
                  <a:pt x="323620" y="2235200"/>
                </a:lnTo>
                <a:lnTo>
                  <a:pt x="345303" y="2197100"/>
                </a:lnTo>
                <a:lnTo>
                  <a:pt x="364310" y="2159000"/>
                </a:lnTo>
                <a:lnTo>
                  <a:pt x="378566" y="2133600"/>
                </a:lnTo>
                <a:lnTo>
                  <a:pt x="404062" y="2082800"/>
                </a:lnTo>
                <a:lnTo>
                  <a:pt x="428388" y="2044700"/>
                </a:lnTo>
                <a:lnTo>
                  <a:pt x="449188" y="2006600"/>
                </a:lnTo>
                <a:lnTo>
                  <a:pt x="464104" y="1955800"/>
                </a:lnTo>
                <a:lnTo>
                  <a:pt x="480657" y="1892300"/>
                </a:lnTo>
                <a:lnTo>
                  <a:pt x="500630" y="1828800"/>
                </a:lnTo>
                <a:lnTo>
                  <a:pt x="517441" y="1765300"/>
                </a:lnTo>
                <a:lnTo>
                  <a:pt x="524508" y="1739900"/>
                </a:lnTo>
                <a:lnTo>
                  <a:pt x="793471" y="1739900"/>
                </a:lnTo>
                <a:lnTo>
                  <a:pt x="789028" y="1727200"/>
                </a:lnTo>
                <a:lnTo>
                  <a:pt x="772660" y="1689100"/>
                </a:lnTo>
                <a:lnTo>
                  <a:pt x="755380" y="1625600"/>
                </a:lnTo>
                <a:lnTo>
                  <a:pt x="664571" y="1346200"/>
                </a:lnTo>
                <a:lnTo>
                  <a:pt x="663122" y="1333500"/>
                </a:lnTo>
                <a:lnTo>
                  <a:pt x="665626" y="1308100"/>
                </a:lnTo>
                <a:lnTo>
                  <a:pt x="669224" y="1295400"/>
                </a:lnTo>
                <a:lnTo>
                  <a:pt x="671058" y="1282700"/>
                </a:lnTo>
                <a:lnTo>
                  <a:pt x="669970" y="1231900"/>
                </a:lnTo>
                <a:lnTo>
                  <a:pt x="669132" y="1168400"/>
                </a:lnTo>
                <a:lnTo>
                  <a:pt x="670727" y="1104900"/>
                </a:lnTo>
                <a:lnTo>
                  <a:pt x="676936" y="1054100"/>
                </a:lnTo>
                <a:lnTo>
                  <a:pt x="865188" y="1054100"/>
                </a:lnTo>
                <a:lnTo>
                  <a:pt x="825513" y="1003300"/>
                </a:lnTo>
                <a:lnTo>
                  <a:pt x="804163" y="977900"/>
                </a:lnTo>
                <a:lnTo>
                  <a:pt x="780251" y="952500"/>
                </a:lnTo>
                <a:lnTo>
                  <a:pt x="755610" y="927100"/>
                </a:lnTo>
                <a:lnTo>
                  <a:pt x="732070" y="914400"/>
                </a:lnTo>
                <a:lnTo>
                  <a:pt x="732833" y="901700"/>
                </a:lnTo>
                <a:lnTo>
                  <a:pt x="731226" y="889000"/>
                </a:lnTo>
                <a:lnTo>
                  <a:pt x="727610" y="876300"/>
                </a:lnTo>
                <a:lnTo>
                  <a:pt x="720633" y="876300"/>
                </a:lnTo>
                <a:lnTo>
                  <a:pt x="701752" y="850900"/>
                </a:lnTo>
                <a:lnTo>
                  <a:pt x="691126" y="850900"/>
                </a:lnTo>
                <a:lnTo>
                  <a:pt x="683300" y="787400"/>
                </a:lnTo>
                <a:lnTo>
                  <a:pt x="681457" y="749300"/>
                </a:lnTo>
                <a:lnTo>
                  <a:pt x="681559" y="723900"/>
                </a:lnTo>
                <a:lnTo>
                  <a:pt x="679571" y="685800"/>
                </a:lnTo>
                <a:lnTo>
                  <a:pt x="667016" y="609600"/>
                </a:lnTo>
                <a:lnTo>
                  <a:pt x="648295" y="558800"/>
                </a:lnTo>
                <a:lnTo>
                  <a:pt x="627021" y="520700"/>
                </a:lnTo>
                <a:lnTo>
                  <a:pt x="606803" y="482600"/>
                </a:lnTo>
                <a:lnTo>
                  <a:pt x="613412" y="469900"/>
                </a:lnTo>
                <a:lnTo>
                  <a:pt x="608221" y="469900"/>
                </a:lnTo>
                <a:lnTo>
                  <a:pt x="600178" y="457200"/>
                </a:lnTo>
                <a:lnTo>
                  <a:pt x="586229" y="457200"/>
                </a:lnTo>
                <a:lnTo>
                  <a:pt x="572888" y="444500"/>
                </a:lnTo>
                <a:lnTo>
                  <a:pt x="566669" y="431800"/>
                </a:lnTo>
                <a:lnTo>
                  <a:pt x="563365" y="431800"/>
                </a:lnTo>
                <a:lnTo>
                  <a:pt x="567966" y="419100"/>
                </a:lnTo>
                <a:lnTo>
                  <a:pt x="575972" y="406400"/>
                </a:lnTo>
                <a:lnTo>
                  <a:pt x="589034" y="393700"/>
                </a:lnTo>
                <a:lnTo>
                  <a:pt x="597600" y="381000"/>
                </a:lnTo>
                <a:lnTo>
                  <a:pt x="646613" y="381000"/>
                </a:lnTo>
                <a:lnTo>
                  <a:pt x="656099" y="368300"/>
                </a:lnTo>
                <a:close/>
              </a:path>
              <a:path w="1161415" h="2578100">
                <a:moveTo>
                  <a:pt x="793471" y="1739900"/>
                </a:moveTo>
                <a:lnTo>
                  <a:pt x="524508" y="1739900"/>
                </a:lnTo>
                <a:lnTo>
                  <a:pt x="528785" y="1752600"/>
                </a:lnTo>
                <a:lnTo>
                  <a:pt x="541697" y="1778000"/>
                </a:lnTo>
                <a:lnTo>
                  <a:pt x="558987" y="1803400"/>
                </a:lnTo>
                <a:lnTo>
                  <a:pt x="576399" y="1828800"/>
                </a:lnTo>
                <a:lnTo>
                  <a:pt x="583276" y="1854200"/>
                </a:lnTo>
                <a:lnTo>
                  <a:pt x="591013" y="1879600"/>
                </a:lnTo>
                <a:lnTo>
                  <a:pt x="597776" y="1905000"/>
                </a:lnTo>
                <a:lnTo>
                  <a:pt x="601735" y="1930400"/>
                </a:lnTo>
                <a:lnTo>
                  <a:pt x="608813" y="1968500"/>
                </a:lnTo>
                <a:lnTo>
                  <a:pt x="617526" y="2006600"/>
                </a:lnTo>
                <a:lnTo>
                  <a:pt x="626603" y="2044700"/>
                </a:lnTo>
                <a:lnTo>
                  <a:pt x="634776" y="2082800"/>
                </a:lnTo>
                <a:lnTo>
                  <a:pt x="650312" y="2120900"/>
                </a:lnTo>
                <a:lnTo>
                  <a:pt x="668957" y="2184400"/>
                </a:lnTo>
                <a:lnTo>
                  <a:pt x="689623" y="2235200"/>
                </a:lnTo>
                <a:lnTo>
                  <a:pt x="711226" y="2286000"/>
                </a:lnTo>
                <a:lnTo>
                  <a:pt x="732679" y="2336800"/>
                </a:lnTo>
                <a:lnTo>
                  <a:pt x="773624" y="2451100"/>
                </a:lnTo>
                <a:lnTo>
                  <a:pt x="1012704" y="2451100"/>
                </a:lnTo>
                <a:lnTo>
                  <a:pt x="995983" y="2438400"/>
                </a:lnTo>
                <a:lnTo>
                  <a:pt x="983699" y="2438400"/>
                </a:lnTo>
                <a:lnTo>
                  <a:pt x="979159" y="2425700"/>
                </a:lnTo>
                <a:lnTo>
                  <a:pt x="971770" y="2425700"/>
                </a:lnTo>
                <a:lnTo>
                  <a:pt x="963834" y="2413000"/>
                </a:lnTo>
                <a:lnTo>
                  <a:pt x="949969" y="2400300"/>
                </a:lnTo>
                <a:lnTo>
                  <a:pt x="964849" y="2400300"/>
                </a:lnTo>
                <a:lnTo>
                  <a:pt x="963551" y="2387600"/>
                </a:lnTo>
                <a:lnTo>
                  <a:pt x="958496" y="2374900"/>
                </a:lnTo>
                <a:lnTo>
                  <a:pt x="947862" y="2349500"/>
                </a:lnTo>
                <a:lnTo>
                  <a:pt x="932606" y="2311400"/>
                </a:lnTo>
                <a:lnTo>
                  <a:pt x="913687" y="2260600"/>
                </a:lnTo>
                <a:lnTo>
                  <a:pt x="904150" y="2222500"/>
                </a:lnTo>
                <a:lnTo>
                  <a:pt x="895282" y="2197100"/>
                </a:lnTo>
                <a:lnTo>
                  <a:pt x="887509" y="2171700"/>
                </a:lnTo>
                <a:lnTo>
                  <a:pt x="881256" y="2146300"/>
                </a:lnTo>
                <a:lnTo>
                  <a:pt x="862428" y="2082800"/>
                </a:lnTo>
                <a:lnTo>
                  <a:pt x="847319" y="2032000"/>
                </a:lnTo>
                <a:lnTo>
                  <a:pt x="835440" y="1981200"/>
                </a:lnTo>
                <a:lnTo>
                  <a:pt x="826307" y="1930400"/>
                </a:lnTo>
                <a:lnTo>
                  <a:pt x="819433" y="1892300"/>
                </a:lnTo>
                <a:lnTo>
                  <a:pt x="814331" y="1841500"/>
                </a:lnTo>
                <a:lnTo>
                  <a:pt x="810515" y="1816100"/>
                </a:lnTo>
                <a:lnTo>
                  <a:pt x="802356" y="1765300"/>
                </a:lnTo>
                <a:lnTo>
                  <a:pt x="793471" y="1739900"/>
                </a:lnTo>
                <a:close/>
              </a:path>
              <a:path w="1161415" h="2578100">
                <a:moveTo>
                  <a:pt x="170395" y="1435100"/>
                </a:moveTo>
                <a:lnTo>
                  <a:pt x="98782" y="1435100"/>
                </a:lnTo>
                <a:lnTo>
                  <a:pt x="102822" y="1447800"/>
                </a:lnTo>
                <a:lnTo>
                  <a:pt x="107356" y="1460500"/>
                </a:lnTo>
                <a:lnTo>
                  <a:pt x="125598" y="1460500"/>
                </a:lnTo>
                <a:lnTo>
                  <a:pt x="128842" y="1473200"/>
                </a:lnTo>
                <a:lnTo>
                  <a:pt x="154763" y="1473200"/>
                </a:lnTo>
                <a:lnTo>
                  <a:pt x="162835" y="1460500"/>
                </a:lnTo>
                <a:lnTo>
                  <a:pt x="168352" y="1447800"/>
                </a:lnTo>
                <a:lnTo>
                  <a:pt x="170395" y="1435100"/>
                </a:lnTo>
                <a:close/>
              </a:path>
              <a:path w="1161415" h="2578100">
                <a:moveTo>
                  <a:pt x="276811" y="927100"/>
                </a:moveTo>
                <a:lnTo>
                  <a:pt x="133301" y="927100"/>
                </a:lnTo>
                <a:lnTo>
                  <a:pt x="128452" y="990600"/>
                </a:lnTo>
                <a:lnTo>
                  <a:pt x="126705" y="1054100"/>
                </a:lnTo>
                <a:lnTo>
                  <a:pt x="126835" y="1117600"/>
                </a:lnTo>
                <a:lnTo>
                  <a:pt x="127614" y="1168400"/>
                </a:lnTo>
                <a:lnTo>
                  <a:pt x="127814" y="1206500"/>
                </a:lnTo>
                <a:lnTo>
                  <a:pt x="126207" y="1244600"/>
                </a:lnTo>
                <a:lnTo>
                  <a:pt x="125558" y="1257300"/>
                </a:lnTo>
                <a:lnTo>
                  <a:pt x="122437" y="1257300"/>
                </a:lnTo>
                <a:lnTo>
                  <a:pt x="117896" y="1270000"/>
                </a:lnTo>
                <a:lnTo>
                  <a:pt x="103486" y="1295400"/>
                </a:lnTo>
                <a:lnTo>
                  <a:pt x="93674" y="1308100"/>
                </a:lnTo>
                <a:lnTo>
                  <a:pt x="87511" y="1346200"/>
                </a:lnTo>
                <a:lnTo>
                  <a:pt x="84045" y="1371600"/>
                </a:lnTo>
                <a:lnTo>
                  <a:pt x="85708" y="1397000"/>
                </a:lnTo>
                <a:lnTo>
                  <a:pt x="91019" y="1409700"/>
                </a:lnTo>
                <a:lnTo>
                  <a:pt x="96086" y="1409700"/>
                </a:lnTo>
                <a:lnTo>
                  <a:pt x="97018" y="1422400"/>
                </a:lnTo>
                <a:lnTo>
                  <a:pt x="96444" y="1435100"/>
                </a:lnTo>
                <a:lnTo>
                  <a:pt x="170395" y="1435100"/>
                </a:lnTo>
                <a:lnTo>
                  <a:pt x="176419" y="1447800"/>
                </a:lnTo>
                <a:lnTo>
                  <a:pt x="186996" y="1460500"/>
                </a:lnTo>
                <a:lnTo>
                  <a:pt x="196722" y="1460500"/>
                </a:lnTo>
                <a:lnTo>
                  <a:pt x="200192" y="1447800"/>
                </a:lnTo>
                <a:lnTo>
                  <a:pt x="200230" y="1422400"/>
                </a:lnTo>
                <a:lnTo>
                  <a:pt x="205908" y="1409700"/>
                </a:lnTo>
                <a:lnTo>
                  <a:pt x="213896" y="1384300"/>
                </a:lnTo>
                <a:lnTo>
                  <a:pt x="220866" y="1346200"/>
                </a:lnTo>
                <a:lnTo>
                  <a:pt x="221889" y="1320800"/>
                </a:lnTo>
                <a:lnTo>
                  <a:pt x="219712" y="1308100"/>
                </a:lnTo>
                <a:lnTo>
                  <a:pt x="215223" y="1282700"/>
                </a:lnTo>
                <a:lnTo>
                  <a:pt x="209313" y="1270000"/>
                </a:lnTo>
                <a:lnTo>
                  <a:pt x="215109" y="1219200"/>
                </a:lnTo>
                <a:lnTo>
                  <a:pt x="224328" y="1168400"/>
                </a:lnTo>
                <a:lnTo>
                  <a:pt x="235420" y="1104900"/>
                </a:lnTo>
                <a:lnTo>
                  <a:pt x="246838" y="1041400"/>
                </a:lnTo>
                <a:lnTo>
                  <a:pt x="257029" y="990600"/>
                </a:lnTo>
                <a:lnTo>
                  <a:pt x="264446" y="965200"/>
                </a:lnTo>
                <a:lnTo>
                  <a:pt x="269571" y="952500"/>
                </a:lnTo>
                <a:lnTo>
                  <a:pt x="272332" y="952500"/>
                </a:lnTo>
                <a:lnTo>
                  <a:pt x="276811" y="927100"/>
                </a:lnTo>
                <a:close/>
              </a:path>
              <a:path w="1161415" h="2578100">
                <a:moveTo>
                  <a:pt x="1031049" y="1206500"/>
                </a:moveTo>
                <a:lnTo>
                  <a:pt x="953355" y="1206500"/>
                </a:lnTo>
                <a:lnTo>
                  <a:pt x="958236" y="1219200"/>
                </a:lnTo>
                <a:lnTo>
                  <a:pt x="962334" y="1219200"/>
                </a:lnTo>
                <a:lnTo>
                  <a:pt x="972064" y="1231900"/>
                </a:lnTo>
                <a:lnTo>
                  <a:pt x="999611" y="1231900"/>
                </a:lnTo>
                <a:lnTo>
                  <a:pt x="1014225" y="1219200"/>
                </a:lnTo>
                <a:lnTo>
                  <a:pt x="1031049" y="1206500"/>
                </a:lnTo>
                <a:close/>
              </a:path>
              <a:path w="1161415" h="2578100">
                <a:moveTo>
                  <a:pt x="865188" y="1054100"/>
                </a:moveTo>
                <a:lnTo>
                  <a:pt x="676936" y="1054100"/>
                </a:lnTo>
                <a:lnTo>
                  <a:pt x="733610" y="1092200"/>
                </a:lnTo>
                <a:lnTo>
                  <a:pt x="796123" y="1117600"/>
                </a:lnTo>
                <a:lnTo>
                  <a:pt x="847689" y="1143000"/>
                </a:lnTo>
                <a:lnTo>
                  <a:pt x="871527" y="1155700"/>
                </a:lnTo>
                <a:lnTo>
                  <a:pt x="884992" y="1168400"/>
                </a:lnTo>
                <a:lnTo>
                  <a:pt x="900897" y="1181100"/>
                </a:lnTo>
                <a:lnTo>
                  <a:pt x="918991" y="1193800"/>
                </a:lnTo>
                <a:lnTo>
                  <a:pt x="939025" y="1206500"/>
                </a:lnTo>
                <a:lnTo>
                  <a:pt x="1035020" y="1206500"/>
                </a:lnTo>
                <a:lnTo>
                  <a:pt x="1038407" y="1193800"/>
                </a:lnTo>
                <a:lnTo>
                  <a:pt x="1040091" y="1193800"/>
                </a:lnTo>
                <a:lnTo>
                  <a:pt x="1038955" y="1181100"/>
                </a:lnTo>
                <a:lnTo>
                  <a:pt x="1043414" y="1168400"/>
                </a:lnTo>
                <a:lnTo>
                  <a:pt x="1047954" y="1168400"/>
                </a:lnTo>
                <a:lnTo>
                  <a:pt x="1047386" y="1155700"/>
                </a:lnTo>
                <a:lnTo>
                  <a:pt x="1042198" y="1143000"/>
                </a:lnTo>
                <a:lnTo>
                  <a:pt x="1032017" y="1130300"/>
                </a:lnTo>
                <a:lnTo>
                  <a:pt x="1021198" y="1130300"/>
                </a:lnTo>
                <a:lnTo>
                  <a:pt x="1010135" y="1117600"/>
                </a:lnTo>
                <a:lnTo>
                  <a:pt x="999225" y="1104900"/>
                </a:lnTo>
                <a:lnTo>
                  <a:pt x="975307" y="1104900"/>
                </a:lnTo>
                <a:lnTo>
                  <a:pt x="958484" y="1092200"/>
                </a:lnTo>
                <a:lnTo>
                  <a:pt x="924606" y="1092200"/>
                </a:lnTo>
                <a:lnTo>
                  <a:pt x="898667" y="1079500"/>
                </a:lnTo>
                <a:lnTo>
                  <a:pt x="865188" y="1054100"/>
                </a:lnTo>
                <a:close/>
              </a:path>
              <a:path w="1161415" h="2578100">
                <a:moveTo>
                  <a:pt x="541902" y="0"/>
                </a:moveTo>
                <a:lnTo>
                  <a:pt x="493293" y="0"/>
                </a:lnTo>
                <a:lnTo>
                  <a:pt x="446496" y="12700"/>
                </a:lnTo>
                <a:lnTo>
                  <a:pt x="408117" y="50800"/>
                </a:lnTo>
                <a:lnTo>
                  <a:pt x="379393" y="76200"/>
                </a:lnTo>
                <a:lnTo>
                  <a:pt x="361563" y="127000"/>
                </a:lnTo>
                <a:lnTo>
                  <a:pt x="355863" y="165100"/>
                </a:lnTo>
                <a:lnTo>
                  <a:pt x="357361" y="190500"/>
                </a:lnTo>
                <a:lnTo>
                  <a:pt x="361093" y="215900"/>
                </a:lnTo>
                <a:lnTo>
                  <a:pt x="367379" y="241300"/>
                </a:lnTo>
                <a:lnTo>
                  <a:pt x="376539" y="254000"/>
                </a:lnTo>
                <a:lnTo>
                  <a:pt x="385575" y="279400"/>
                </a:lnTo>
                <a:lnTo>
                  <a:pt x="411605" y="317500"/>
                </a:lnTo>
                <a:lnTo>
                  <a:pt x="417098" y="342900"/>
                </a:lnTo>
                <a:lnTo>
                  <a:pt x="415402" y="342900"/>
                </a:lnTo>
                <a:lnTo>
                  <a:pt x="408970" y="355600"/>
                </a:lnTo>
                <a:lnTo>
                  <a:pt x="396221" y="355600"/>
                </a:lnTo>
                <a:lnTo>
                  <a:pt x="388094" y="368300"/>
                </a:lnTo>
                <a:lnTo>
                  <a:pt x="661207" y="368300"/>
                </a:lnTo>
                <a:lnTo>
                  <a:pt x="661937" y="355600"/>
                </a:lnTo>
                <a:lnTo>
                  <a:pt x="663857" y="342900"/>
                </a:lnTo>
                <a:lnTo>
                  <a:pt x="669396" y="330200"/>
                </a:lnTo>
                <a:lnTo>
                  <a:pt x="673840" y="317500"/>
                </a:lnTo>
                <a:lnTo>
                  <a:pt x="672477" y="304800"/>
                </a:lnTo>
                <a:lnTo>
                  <a:pt x="677544" y="304800"/>
                </a:lnTo>
                <a:lnTo>
                  <a:pt x="679373" y="292100"/>
                </a:lnTo>
                <a:lnTo>
                  <a:pt x="678092" y="292100"/>
                </a:lnTo>
                <a:lnTo>
                  <a:pt x="676689" y="279400"/>
                </a:lnTo>
                <a:lnTo>
                  <a:pt x="678153" y="266700"/>
                </a:lnTo>
                <a:lnTo>
                  <a:pt x="688977" y="266700"/>
                </a:lnTo>
                <a:lnTo>
                  <a:pt x="694548" y="254000"/>
                </a:lnTo>
                <a:lnTo>
                  <a:pt x="696395" y="241300"/>
                </a:lnTo>
                <a:lnTo>
                  <a:pt x="689237" y="228600"/>
                </a:lnTo>
                <a:lnTo>
                  <a:pt x="676166" y="215900"/>
                </a:lnTo>
                <a:lnTo>
                  <a:pt x="665405" y="203200"/>
                </a:lnTo>
                <a:lnTo>
                  <a:pt x="665180" y="190500"/>
                </a:lnTo>
                <a:lnTo>
                  <a:pt x="670040" y="152400"/>
                </a:lnTo>
                <a:lnTo>
                  <a:pt x="662307" y="114300"/>
                </a:lnTo>
                <a:lnTo>
                  <a:pt x="659504" y="114300"/>
                </a:lnTo>
                <a:lnTo>
                  <a:pt x="666705" y="101600"/>
                </a:lnTo>
                <a:lnTo>
                  <a:pt x="667612" y="88900"/>
                </a:lnTo>
                <a:lnTo>
                  <a:pt x="661830" y="76200"/>
                </a:lnTo>
                <a:lnTo>
                  <a:pt x="648964" y="63500"/>
                </a:lnTo>
                <a:lnTo>
                  <a:pt x="616540" y="25400"/>
                </a:lnTo>
                <a:lnTo>
                  <a:pt x="5419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159500" y="6896100"/>
            <a:ext cx="2074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Scrum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spc="40" dirty="0">
                <a:latin typeface="Arial"/>
                <a:cs typeface="Arial"/>
              </a:rPr>
              <a:t>Master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93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133600" y="6934200"/>
            <a:ext cx="2813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5" dirty="0">
                <a:latin typeface="Arial"/>
                <a:cs typeface="Arial"/>
              </a:rPr>
              <a:t>Development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spc="-40" dirty="0">
                <a:latin typeface="Arial"/>
                <a:cs typeface="Arial"/>
              </a:rPr>
              <a:t>Team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695700" y="660400"/>
            <a:ext cx="560324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Sprint</a:t>
            </a:r>
            <a:r>
              <a:rPr spc="-75" dirty="0"/>
              <a:t> </a:t>
            </a:r>
            <a:r>
              <a:rPr spc="5" dirty="0"/>
              <a:t>Retrospective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69200" y="4622800"/>
            <a:ext cx="2884170" cy="1290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300" b="1" spc="260" dirty="0">
                <a:latin typeface="Arial"/>
                <a:cs typeface="Arial"/>
              </a:rPr>
              <a:t>~10%</a:t>
            </a:r>
            <a:endParaRPr sz="83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33370" y="6275484"/>
            <a:ext cx="1370330" cy="1574800"/>
          </a:xfrm>
          <a:custGeom>
            <a:avLst/>
            <a:gdLst/>
            <a:ahLst/>
            <a:cxnLst/>
            <a:rect l="l" t="t" r="r" b="b"/>
            <a:pathLst>
              <a:path w="1370329" h="1574800">
                <a:moveTo>
                  <a:pt x="735088" y="107544"/>
                </a:moveTo>
                <a:lnTo>
                  <a:pt x="635542" y="107544"/>
                </a:lnTo>
                <a:lnTo>
                  <a:pt x="635542" y="206352"/>
                </a:lnTo>
                <a:lnTo>
                  <a:pt x="587544" y="211499"/>
                </a:lnTo>
                <a:lnTo>
                  <a:pt x="540598" y="219885"/>
                </a:lnTo>
                <a:lnTo>
                  <a:pt x="494820" y="231392"/>
                </a:lnTo>
                <a:lnTo>
                  <a:pt x="450324" y="245906"/>
                </a:lnTo>
                <a:lnTo>
                  <a:pt x="407226" y="263312"/>
                </a:lnTo>
                <a:lnTo>
                  <a:pt x="365640" y="283492"/>
                </a:lnTo>
                <a:lnTo>
                  <a:pt x="325682" y="306333"/>
                </a:lnTo>
                <a:lnTo>
                  <a:pt x="287468" y="331717"/>
                </a:lnTo>
                <a:lnTo>
                  <a:pt x="251112" y="359531"/>
                </a:lnTo>
                <a:lnTo>
                  <a:pt x="216729" y="389657"/>
                </a:lnTo>
                <a:lnTo>
                  <a:pt x="184435" y="421981"/>
                </a:lnTo>
                <a:lnTo>
                  <a:pt x="154345" y="456386"/>
                </a:lnTo>
                <a:lnTo>
                  <a:pt x="126575" y="492758"/>
                </a:lnTo>
                <a:lnTo>
                  <a:pt x="101238" y="530981"/>
                </a:lnTo>
                <a:lnTo>
                  <a:pt x="78451" y="570939"/>
                </a:lnTo>
                <a:lnTo>
                  <a:pt x="58328" y="612516"/>
                </a:lnTo>
                <a:lnTo>
                  <a:pt x="40985" y="655597"/>
                </a:lnTo>
                <a:lnTo>
                  <a:pt x="26537" y="700066"/>
                </a:lnTo>
                <a:lnTo>
                  <a:pt x="15100" y="745808"/>
                </a:lnTo>
                <a:lnTo>
                  <a:pt x="6787" y="792707"/>
                </a:lnTo>
                <a:lnTo>
                  <a:pt x="1716" y="840647"/>
                </a:lnTo>
                <a:lnTo>
                  <a:pt x="0" y="889514"/>
                </a:lnTo>
                <a:lnTo>
                  <a:pt x="1720" y="938444"/>
                </a:lnTo>
                <a:lnTo>
                  <a:pt x="6803" y="986446"/>
                </a:lnTo>
                <a:lnTo>
                  <a:pt x="15133" y="1033403"/>
                </a:lnTo>
                <a:lnTo>
                  <a:pt x="26595" y="1079200"/>
                </a:lnTo>
                <a:lnTo>
                  <a:pt x="41072" y="1123720"/>
                </a:lnTo>
                <a:lnTo>
                  <a:pt x="58449" y="1166847"/>
                </a:lnTo>
                <a:lnTo>
                  <a:pt x="78609" y="1208466"/>
                </a:lnTo>
                <a:lnTo>
                  <a:pt x="101436" y="1248461"/>
                </a:lnTo>
                <a:lnTo>
                  <a:pt x="126815" y="1286716"/>
                </a:lnTo>
                <a:lnTo>
                  <a:pt x="154630" y="1323114"/>
                </a:lnTo>
                <a:lnTo>
                  <a:pt x="184765" y="1357541"/>
                </a:lnTo>
                <a:lnTo>
                  <a:pt x="217104" y="1389879"/>
                </a:lnTo>
                <a:lnTo>
                  <a:pt x="251530" y="1420014"/>
                </a:lnTo>
                <a:lnTo>
                  <a:pt x="287929" y="1447829"/>
                </a:lnTo>
                <a:lnTo>
                  <a:pt x="326184" y="1473208"/>
                </a:lnTo>
                <a:lnTo>
                  <a:pt x="366178" y="1496036"/>
                </a:lnTo>
                <a:lnTo>
                  <a:pt x="407798" y="1516195"/>
                </a:lnTo>
                <a:lnTo>
                  <a:pt x="450925" y="1533572"/>
                </a:lnTo>
                <a:lnTo>
                  <a:pt x="495445" y="1548049"/>
                </a:lnTo>
                <a:lnTo>
                  <a:pt x="541241" y="1559511"/>
                </a:lnTo>
                <a:lnTo>
                  <a:pt x="588198" y="1567841"/>
                </a:lnTo>
                <a:lnTo>
                  <a:pt x="636200" y="1572924"/>
                </a:lnTo>
                <a:lnTo>
                  <a:pt x="685130" y="1574645"/>
                </a:lnTo>
                <a:lnTo>
                  <a:pt x="734061" y="1572924"/>
                </a:lnTo>
                <a:lnTo>
                  <a:pt x="782062" y="1567841"/>
                </a:lnTo>
                <a:lnTo>
                  <a:pt x="829020" y="1559511"/>
                </a:lnTo>
                <a:lnTo>
                  <a:pt x="874816" y="1548049"/>
                </a:lnTo>
                <a:lnTo>
                  <a:pt x="919336" y="1533572"/>
                </a:lnTo>
                <a:lnTo>
                  <a:pt x="962464" y="1516195"/>
                </a:lnTo>
                <a:lnTo>
                  <a:pt x="1004083" y="1496035"/>
                </a:lnTo>
                <a:lnTo>
                  <a:pt x="1044078" y="1473208"/>
                </a:lnTo>
                <a:lnTo>
                  <a:pt x="1082333" y="1447829"/>
                </a:lnTo>
                <a:lnTo>
                  <a:pt x="1118731" y="1420014"/>
                </a:lnTo>
                <a:lnTo>
                  <a:pt x="1153158" y="1389879"/>
                </a:lnTo>
                <a:lnTo>
                  <a:pt x="1185496" y="1357540"/>
                </a:lnTo>
                <a:lnTo>
                  <a:pt x="1215631" y="1323114"/>
                </a:lnTo>
                <a:lnTo>
                  <a:pt x="1243446" y="1286715"/>
                </a:lnTo>
                <a:lnTo>
                  <a:pt x="1268825" y="1248461"/>
                </a:lnTo>
                <a:lnTo>
                  <a:pt x="1291653" y="1208466"/>
                </a:lnTo>
                <a:lnTo>
                  <a:pt x="1311813" y="1166847"/>
                </a:lnTo>
                <a:lnTo>
                  <a:pt x="1329189" y="1123719"/>
                </a:lnTo>
                <a:lnTo>
                  <a:pt x="1343666" y="1079199"/>
                </a:lnTo>
                <a:lnTo>
                  <a:pt x="1355128" y="1033403"/>
                </a:lnTo>
                <a:lnTo>
                  <a:pt x="1363459" y="986446"/>
                </a:lnTo>
                <a:lnTo>
                  <a:pt x="1368433" y="939472"/>
                </a:lnTo>
                <a:lnTo>
                  <a:pt x="685130" y="939472"/>
                </a:lnTo>
                <a:lnTo>
                  <a:pt x="665696" y="935542"/>
                </a:lnTo>
                <a:lnTo>
                  <a:pt x="649816" y="924829"/>
                </a:lnTo>
                <a:lnTo>
                  <a:pt x="639103" y="908948"/>
                </a:lnTo>
                <a:lnTo>
                  <a:pt x="635172" y="889514"/>
                </a:lnTo>
                <a:lnTo>
                  <a:pt x="635172" y="463030"/>
                </a:lnTo>
                <a:lnTo>
                  <a:pt x="639102" y="443596"/>
                </a:lnTo>
                <a:lnTo>
                  <a:pt x="649815" y="427715"/>
                </a:lnTo>
                <a:lnTo>
                  <a:pt x="665696" y="417002"/>
                </a:lnTo>
                <a:lnTo>
                  <a:pt x="685130" y="413072"/>
                </a:lnTo>
                <a:lnTo>
                  <a:pt x="1177288" y="413072"/>
                </a:lnTo>
                <a:lnTo>
                  <a:pt x="1176953" y="412703"/>
                </a:lnTo>
                <a:lnTo>
                  <a:pt x="1215960" y="365822"/>
                </a:lnTo>
                <a:lnTo>
                  <a:pt x="1221804" y="340941"/>
                </a:lnTo>
                <a:lnTo>
                  <a:pt x="1217434" y="328958"/>
                </a:lnTo>
                <a:lnTo>
                  <a:pt x="1208454" y="319309"/>
                </a:lnTo>
                <a:lnTo>
                  <a:pt x="1168987" y="291009"/>
                </a:lnTo>
                <a:lnTo>
                  <a:pt x="1018221" y="291009"/>
                </a:lnTo>
                <a:lnTo>
                  <a:pt x="974826" y="268851"/>
                </a:lnTo>
                <a:lnTo>
                  <a:pt x="929766" y="249723"/>
                </a:lnTo>
                <a:lnTo>
                  <a:pt x="883151" y="233767"/>
                </a:lnTo>
                <a:lnTo>
                  <a:pt x="835093" y="221125"/>
                </a:lnTo>
                <a:lnTo>
                  <a:pt x="785702" y="211939"/>
                </a:lnTo>
                <a:lnTo>
                  <a:pt x="735088" y="206352"/>
                </a:lnTo>
                <a:lnTo>
                  <a:pt x="735088" y="107544"/>
                </a:lnTo>
                <a:close/>
              </a:path>
              <a:path w="1370329" h="1574800">
                <a:moveTo>
                  <a:pt x="1177288" y="413072"/>
                </a:moveTo>
                <a:lnTo>
                  <a:pt x="685130" y="413072"/>
                </a:lnTo>
                <a:lnTo>
                  <a:pt x="704564" y="417002"/>
                </a:lnTo>
                <a:lnTo>
                  <a:pt x="720445" y="427715"/>
                </a:lnTo>
                <a:lnTo>
                  <a:pt x="731158" y="443596"/>
                </a:lnTo>
                <a:lnTo>
                  <a:pt x="735088" y="463030"/>
                </a:lnTo>
                <a:lnTo>
                  <a:pt x="735088" y="889514"/>
                </a:lnTo>
                <a:lnTo>
                  <a:pt x="731158" y="908948"/>
                </a:lnTo>
                <a:lnTo>
                  <a:pt x="720445" y="924829"/>
                </a:lnTo>
                <a:lnTo>
                  <a:pt x="704564" y="935542"/>
                </a:lnTo>
                <a:lnTo>
                  <a:pt x="685130" y="939472"/>
                </a:lnTo>
                <a:lnTo>
                  <a:pt x="1368433" y="939472"/>
                </a:lnTo>
                <a:lnTo>
                  <a:pt x="1368542" y="938444"/>
                </a:lnTo>
                <a:lnTo>
                  <a:pt x="1370262" y="889514"/>
                </a:lnTo>
                <a:lnTo>
                  <a:pt x="1368458" y="839385"/>
                </a:lnTo>
                <a:lnTo>
                  <a:pt x="1363128" y="790241"/>
                </a:lnTo>
                <a:lnTo>
                  <a:pt x="1354395" y="742205"/>
                </a:lnTo>
                <a:lnTo>
                  <a:pt x="1342385" y="695402"/>
                </a:lnTo>
                <a:lnTo>
                  <a:pt x="1327221" y="649955"/>
                </a:lnTo>
                <a:lnTo>
                  <a:pt x="1309028" y="605988"/>
                </a:lnTo>
                <a:lnTo>
                  <a:pt x="1287928" y="563626"/>
                </a:lnTo>
                <a:lnTo>
                  <a:pt x="1264047" y="522992"/>
                </a:lnTo>
                <a:lnTo>
                  <a:pt x="1237508" y="484211"/>
                </a:lnTo>
                <a:lnTo>
                  <a:pt x="1208435" y="447407"/>
                </a:lnTo>
                <a:lnTo>
                  <a:pt x="1177288" y="413072"/>
                </a:lnTo>
                <a:close/>
              </a:path>
              <a:path w="1370329" h="1574800">
                <a:moveTo>
                  <a:pt x="1070554" y="232376"/>
                </a:moveTo>
                <a:lnTo>
                  <a:pt x="1022529" y="282395"/>
                </a:lnTo>
                <a:lnTo>
                  <a:pt x="1018221" y="291009"/>
                </a:lnTo>
                <a:lnTo>
                  <a:pt x="1168987" y="291009"/>
                </a:lnTo>
                <a:lnTo>
                  <a:pt x="1095372" y="238221"/>
                </a:lnTo>
                <a:lnTo>
                  <a:pt x="1083307" y="232805"/>
                </a:lnTo>
                <a:lnTo>
                  <a:pt x="1070554" y="232376"/>
                </a:lnTo>
                <a:close/>
              </a:path>
              <a:path w="1370329" h="1574800">
                <a:moveTo>
                  <a:pt x="802026" y="0"/>
                </a:moveTo>
                <a:lnTo>
                  <a:pt x="559546" y="1"/>
                </a:lnTo>
                <a:lnTo>
                  <a:pt x="551992" y="7555"/>
                </a:lnTo>
                <a:lnTo>
                  <a:pt x="551992" y="99989"/>
                </a:lnTo>
                <a:lnTo>
                  <a:pt x="559548" y="107544"/>
                </a:lnTo>
                <a:lnTo>
                  <a:pt x="811082" y="107544"/>
                </a:lnTo>
                <a:lnTo>
                  <a:pt x="818638" y="99989"/>
                </a:lnTo>
                <a:lnTo>
                  <a:pt x="818638" y="7555"/>
                </a:lnTo>
                <a:lnTo>
                  <a:pt x="811082" y="1"/>
                </a:lnTo>
                <a:lnTo>
                  <a:pt x="802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254500" y="5562600"/>
            <a:ext cx="864235" cy="155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00" b="1" spc="-254" dirty="0">
                <a:solidFill>
                  <a:srgbClr val="929292"/>
                </a:solidFill>
                <a:latin typeface="Arial"/>
                <a:cs typeface="Arial"/>
              </a:rPr>
              <a:t>?</a:t>
            </a:r>
            <a:r>
              <a:rPr sz="4600" b="1" dirty="0">
                <a:solidFill>
                  <a:srgbClr val="929292"/>
                </a:solidFill>
                <a:latin typeface="Arial"/>
                <a:cs typeface="Arial"/>
              </a:rPr>
              <a:t> </a:t>
            </a:r>
            <a:r>
              <a:rPr sz="5100" b="1" spc="-284" baseline="-32679" dirty="0">
                <a:solidFill>
                  <a:srgbClr val="929292"/>
                </a:solidFill>
                <a:latin typeface="Arial"/>
                <a:cs typeface="Arial"/>
              </a:rPr>
              <a:t>?</a:t>
            </a:r>
            <a:endParaRPr sz="5100" baseline="-32679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279"/>
              </a:spcBef>
            </a:pPr>
            <a:r>
              <a:rPr sz="2700" b="1" spc="-150" dirty="0">
                <a:solidFill>
                  <a:srgbClr val="929292"/>
                </a:solidFill>
                <a:latin typeface="Arial"/>
                <a:cs typeface="Arial"/>
              </a:rPr>
              <a:t>?</a:t>
            </a:r>
            <a:endParaRPr sz="2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65500" y="5702300"/>
            <a:ext cx="604520" cy="810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>
              <a:lnSpc>
                <a:spcPts val="2730"/>
              </a:lnSpc>
              <a:spcBef>
                <a:spcPts val="100"/>
              </a:spcBef>
            </a:pPr>
            <a:r>
              <a:rPr sz="2800" b="1" spc="-155" dirty="0">
                <a:solidFill>
                  <a:srgbClr val="929292"/>
                </a:solidFill>
                <a:latin typeface="Arial"/>
                <a:cs typeface="Arial"/>
              </a:rPr>
              <a:t>?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ts val="3450"/>
              </a:lnSpc>
            </a:pPr>
            <a:r>
              <a:rPr sz="3400" b="1" spc="-190" dirty="0">
                <a:solidFill>
                  <a:srgbClr val="929292"/>
                </a:solidFill>
                <a:latin typeface="Arial"/>
                <a:cs typeface="Arial"/>
              </a:rPr>
              <a:t>?</a:t>
            </a:r>
            <a:endParaRPr sz="3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46300" y="2451100"/>
            <a:ext cx="8705215" cy="11277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-4445" algn="ctr">
              <a:lnSpc>
                <a:spcPct val="100699"/>
              </a:lnSpc>
              <a:spcBef>
                <a:spcPts val="80"/>
              </a:spcBef>
            </a:pPr>
            <a:r>
              <a:rPr sz="2400" b="1" spc="10" dirty="0">
                <a:latin typeface="Arial"/>
                <a:cs typeface="Arial"/>
              </a:rPr>
              <a:t>Jest </a:t>
            </a:r>
            <a:r>
              <a:rPr sz="2400" b="1" dirty="0">
                <a:latin typeface="Arial"/>
                <a:cs typeface="Arial"/>
              </a:rPr>
              <a:t>działaniem </a:t>
            </a:r>
            <a:r>
              <a:rPr sz="2400" b="1" spc="5" dirty="0">
                <a:latin typeface="Arial"/>
                <a:cs typeface="Arial"/>
              </a:rPr>
              <a:t>polegającym </a:t>
            </a:r>
            <a:r>
              <a:rPr sz="2400" b="1" dirty="0">
                <a:latin typeface="Arial"/>
                <a:cs typeface="Arial"/>
              </a:rPr>
              <a:t>na dodawaniu szczegółów,  </a:t>
            </a:r>
            <a:r>
              <a:rPr sz="2400" b="1" spc="15" dirty="0">
                <a:latin typeface="Arial"/>
                <a:cs typeface="Arial"/>
              </a:rPr>
              <a:t>oszacowań </a:t>
            </a:r>
            <a:r>
              <a:rPr sz="2400" b="1" spc="-50" dirty="0">
                <a:latin typeface="Arial"/>
                <a:cs typeface="Arial"/>
              </a:rPr>
              <a:t>i </a:t>
            </a:r>
            <a:r>
              <a:rPr sz="2400" b="1" spc="5" dirty="0">
                <a:latin typeface="Arial"/>
                <a:cs typeface="Arial"/>
              </a:rPr>
              <a:t>porządkowaniu </a:t>
            </a:r>
            <a:r>
              <a:rPr sz="2400" b="1" spc="20" dirty="0">
                <a:latin typeface="Arial"/>
                <a:cs typeface="Arial"/>
              </a:rPr>
              <a:t>elementów </a:t>
            </a:r>
            <a:r>
              <a:rPr sz="2400" b="1" dirty="0">
                <a:latin typeface="Arial"/>
                <a:cs typeface="Arial"/>
              </a:rPr>
              <a:t>Product</a:t>
            </a:r>
            <a:r>
              <a:rPr sz="2400" b="1" spc="9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Backlog’u.</a:t>
            </a:r>
            <a:endParaRPr sz="2400">
              <a:latin typeface="Arial"/>
              <a:cs typeface="Arial"/>
            </a:endParaRPr>
          </a:p>
          <a:p>
            <a:pPr marL="14604" algn="ctr">
              <a:lnSpc>
                <a:spcPct val="100000"/>
              </a:lnSpc>
              <a:spcBef>
                <a:spcPts val="20"/>
              </a:spcBef>
            </a:pPr>
            <a:r>
              <a:rPr sz="2400" b="1" spc="10" dirty="0">
                <a:latin typeface="Arial"/>
                <a:cs typeface="Arial"/>
              </a:rPr>
              <a:t>Jest </a:t>
            </a:r>
            <a:r>
              <a:rPr sz="2400" b="1" spc="20" dirty="0">
                <a:latin typeface="Arial"/>
                <a:cs typeface="Arial"/>
              </a:rPr>
              <a:t>to </a:t>
            </a:r>
            <a:r>
              <a:rPr sz="2400" b="1" spc="-20" dirty="0">
                <a:latin typeface="Arial"/>
                <a:cs typeface="Arial"/>
              </a:rPr>
              <a:t>ciągły </a:t>
            </a:r>
            <a:r>
              <a:rPr sz="2400" b="1" spc="-5" dirty="0">
                <a:latin typeface="Arial"/>
                <a:cs typeface="Arial"/>
              </a:rPr>
              <a:t>proces </a:t>
            </a:r>
            <a:r>
              <a:rPr sz="2400" b="1" spc="85" dirty="0">
                <a:latin typeface="Arial"/>
                <a:cs typeface="Arial"/>
              </a:rPr>
              <a:t>w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spc="-15" dirty="0">
                <a:latin typeface="Arial"/>
                <a:cs typeface="Arial"/>
              </a:rPr>
              <a:t>Sprincie.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82684" y="5917954"/>
            <a:ext cx="929640" cy="2324100"/>
          </a:xfrm>
          <a:custGeom>
            <a:avLst/>
            <a:gdLst/>
            <a:ahLst/>
            <a:cxnLst/>
            <a:rect l="l" t="t" r="r" b="b"/>
            <a:pathLst>
              <a:path w="929640" h="2324100">
                <a:moveTo>
                  <a:pt x="436424" y="2133600"/>
                </a:moveTo>
                <a:lnTo>
                  <a:pt x="341473" y="2133600"/>
                </a:lnTo>
                <a:lnTo>
                  <a:pt x="345552" y="2146300"/>
                </a:lnTo>
                <a:lnTo>
                  <a:pt x="347553" y="2159000"/>
                </a:lnTo>
                <a:lnTo>
                  <a:pt x="349813" y="2171700"/>
                </a:lnTo>
                <a:lnTo>
                  <a:pt x="348031" y="2184400"/>
                </a:lnTo>
                <a:lnTo>
                  <a:pt x="337904" y="2209800"/>
                </a:lnTo>
                <a:lnTo>
                  <a:pt x="326409" y="2222500"/>
                </a:lnTo>
                <a:lnTo>
                  <a:pt x="313228" y="2235200"/>
                </a:lnTo>
                <a:lnTo>
                  <a:pt x="302778" y="2260600"/>
                </a:lnTo>
                <a:lnTo>
                  <a:pt x="299479" y="2286000"/>
                </a:lnTo>
                <a:lnTo>
                  <a:pt x="300441" y="2298700"/>
                </a:lnTo>
                <a:lnTo>
                  <a:pt x="302775" y="2298700"/>
                </a:lnTo>
                <a:lnTo>
                  <a:pt x="306966" y="2311400"/>
                </a:lnTo>
                <a:lnTo>
                  <a:pt x="313501" y="2311400"/>
                </a:lnTo>
                <a:lnTo>
                  <a:pt x="329855" y="2324100"/>
                </a:lnTo>
                <a:lnTo>
                  <a:pt x="387255" y="2324100"/>
                </a:lnTo>
                <a:lnTo>
                  <a:pt x="421310" y="2311400"/>
                </a:lnTo>
                <a:lnTo>
                  <a:pt x="432565" y="2298700"/>
                </a:lnTo>
                <a:lnTo>
                  <a:pt x="434949" y="2273300"/>
                </a:lnTo>
                <a:lnTo>
                  <a:pt x="433838" y="2260600"/>
                </a:lnTo>
                <a:lnTo>
                  <a:pt x="434604" y="2247900"/>
                </a:lnTo>
                <a:lnTo>
                  <a:pt x="439579" y="2235200"/>
                </a:lnTo>
                <a:lnTo>
                  <a:pt x="443837" y="2222500"/>
                </a:lnTo>
                <a:lnTo>
                  <a:pt x="445800" y="2197100"/>
                </a:lnTo>
                <a:lnTo>
                  <a:pt x="443892" y="2171700"/>
                </a:lnTo>
                <a:lnTo>
                  <a:pt x="442561" y="2171700"/>
                </a:lnTo>
                <a:lnTo>
                  <a:pt x="440596" y="2159000"/>
                </a:lnTo>
                <a:lnTo>
                  <a:pt x="438411" y="2146300"/>
                </a:lnTo>
                <a:lnTo>
                  <a:pt x="436424" y="2133600"/>
                </a:lnTo>
                <a:close/>
              </a:path>
              <a:path w="929640" h="2324100">
                <a:moveTo>
                  <a:pt x="922080" y="2311400"/>
                </a:moveTo>
                <a:lnTo>
                  <a:pt x="821404" y="2311400"/>
                </a:lnTo>
                <a:lnTo>
                  <a:pt x="860091" y="2324100"/>
                </a:lnTo>
                <a:lnTo>
                  <a:pt x="906084" y="2324100"/>
                </a:lnTo>
                <a:lnTo>
                  <a:pt x="922080" y="2311400"/>
                </a:lnTo>
                <a:close/>
              </a:path>
              <a:path w="929640" h="2324100">
                <a:moveTo>
                  <a:pt x="794816" y="2133600"/>
                </a:moveTo>
                <a:lnTo>
                  <a:pt x="702668" y="2133600"/>
                </a:lnTo>
                <a:lnTo>
                  <a:pt x="703883" y="2159000"/>
                </a:lnTo>
                <a:lnTo>
                  <a:pt x="703233" y="2171700"/>
                </a:lnTo>
                <a:lnTo>
                  <a:pt x="699524" y="2197100"/>
                </a:lnTo>
                <a:lnTo>
                  <a:pt x="691560" y="2222500"/>
                </a:lnTo>
                <a:lnTo>
                  <a:pt x="687763" y="2235200"/>
                </a:lnTo>
                <a:lnTo>
                  <a:pt x="691341" y="2260600"/>
                </a:lnTo>
                <a:lnTo>
                  <a:pt x="697214" y="2273300"/>
                </a:lnTo>
                <a:lnTo>
                  <a:pt x="700301" y="2273300"/>
                </a:lnTo>
                <a:lnTo>
                  <a:pt x="710290" y="2286000"/>
                </a:lnTo>
                <a:lnTo>
                  <a:pt x="759593" y="2286000"/>
                </a:lnTo>
                <a:lnTo>
                  <a:pt x="769594" y="2298700"/>
                </a:lnTo>
                <a:lnTo>
                  <a:pt x="784800" y="2298700"/>
                </a:lnTo>
                <a:lnTo>
                  <a:pt x="794737" y="2311400"/>
                </a:lnTo>
                <a:lnTo>
                  <a:pt x="929122" y="2311400"/>
                </a:lnTo>
                <a:lnTo>
                  <a:pt x="927422" y="2286000"/>
                </a:lnTo>
                <a:lnTo>
                  <a:pt x="917193" y="2273300"/>
                </a:lnTo>
                <a:lnTo>
                  <a:pt x="895276" y="2247900"/>
                </a:lnTo>
                <a:lnTo>
                  <a:pt x="873851" y="2235200"/>
                </a:lnTo>
                <a:lnTo>
                  <a:pt x="855158" y="2222500"/>
                </a:lnTo>
                <a:lnTo>
                  <a:pt x="841436" y="2209800"/>
                </a:lnTo>
                <a:lnTo>
                  <a:pt x="824072" y="2184400"/>
                </a:lnTo>
                <a:lnTo>
                  <a:pt x="810477" y="2171700"/>
                </a:lnTo>
                <a:lnTo>
                  <a:pt x="800707" y="2146300"/>
                </a:lnTo>
                <a:lnTo>
                  <a:pt x="794816" y="2133600"/>
                </a:lnTo>
                <a:close/>
              </a:path>
              <a:path w="929640" h="2324100">
                <a:moveTo>
                  <a:pt x="657870" y="1079500"/>
                </a:moveTo>
                <a:lnTo>
                  <a:pt x="660445" y="1092200"/>
                </a:lnTo>
                <a:lnTo>
                  <a:pt x="196950" y="1092200"/>
                </a:lnTo>
                <a:lnTo>
                  <a:pt x="192787" y="1143000"/>
                </a:lnTo>
                <a:lnTo>
                  <a:pt x="192981" y="1193800"/>
                </a:lnTo>
                <a:lnTo>
                  <a:pt x="196889" y="1257300"/>
                </a:lnTo>
                <a:lnTo>
                  <a:pt x="203871" y="1320800"/>
                </a:lnTo>
                <a:lnTo>
                  <a:pt x="210185" y="1346200"/>
                </a:lnTo>
                <a:lnTo>
                  <a:pt x="222080" y="1397000"/>
                </a:lnTo>
                <a:lnTo>
                  <a:pt x="237222" y="1473200"/>
                </a:lnTo>
                <a:lnTo>
                  <a:pt x="253281" y="1536700"/>
                </a:lnTo>
                <a:lnTo>
                  <a:pt x="267924" y="1600200"/>
                </a:lnTo>
                <a:lnTo>
                  <a:pt x="278819" y="1651000"/>
                </a:lnTo>
                <a:lnTo>
                  <a:pt x="283636" y="1689100"/>
                </a:lnTo>
                <a:lnTo>
                  <a:pt x="286620" y="1752600"/>
                </a:lnTo>
                <a:lnTo>
                  <a:pt x="290756" y="1816100"/>
                </a:lnTo>
                <a:lnTo>
                  <a:pt x="295806" y="1866900"/>
                </a:lnTo>
                <a:lnTo>
                  <a:pt x="301533" y="1930400"/>
                </a:lnTo>
                <a:lnTo>
                  <a:pt x="307703" y="1968500"/>
                </a:lnTo>
                <a:lnTo>
                  <a:pt x="314078" y="2019300"/>
                </a:lnTo>
                <a:lnTo>
                  <a:pt x="320423" y="2057400"/>
                </a:lnTo>
                <a:lnTo>
                  <a:pt x="326501" y="2095500"/>
                </a:lnTo>
                <a:lnTo>
                  <a:pt x="332076" y="2133600"/>
                </a:lnTo>
                <a:lnTo>
                  <a:pt x="446805" y="2133600"/>
                </a:lnTo>
                <a:lnTo>
                  <a:pt x="447212" y="2095500"/>
                </a:lnTo>
                <a:lnTo>
                  <a:pt x="447164" y="2032000"/>
                </a:lnTo>
                <a:lnTo>
                  <a:pt x="446259" y="1981200"/>
                </a:lnTo>
                <a:lnTo>
                  <a:pt x="445305" y="1955800"/>
                </a:lnTo>
                <a:lnTo>
                  <a:pt x="444692" y="1917700"/>
                </a:lnTo>
                <a:lnTo>
                  <a:pt x="443861" y="1879600"/>
                </a:lnTo>
                <a:lnTo>
                  <a:pt x="442252" y="1841500"/>
                </a:lnTo>
                <a:lnTo>
                  <a:pt x="439858" y="1803400"/>
                </a:lnTo>
                <a:lnTo>
                  <a:pt x="437081" y="1790700"/>
                </a:lnTo>
                <a:lnTo>
                  <a:pt x="433976" y="1765300"/>
                </a:lnTo>
                <a:lnTo>
                  <a:pt x="430597" y="1727200"/>
                </a:lnTo>
                <a:lnTo>
                  <a:pt x="429333" y="1714500"/>
                </a:lnTo>
                <a:lnTo>
                  <a:pt x="428430" y="1689100"/>
                </a:lnTo>
                <a:lnTo>
                  <a:pt x="428292" y="1676400"/>
                </a:lnTo>
                <a:lnTo>
                  <a:pt x="429322" y="1651000"/>
                </a:lnTo>
                <a:lnTo>
                  <a:pt x="434604" y="1562100"/>
                </a:lnTo>
                <a:lnTo>
                  <a:pt x="435534" y="1498600"/>
                </a:lnTo>
                <a:lnTo>
                  <a:pt x="436955" y="1447800"/>
                </a:lnTo>
                <a:lnTo>
                  <a:pt x="438912" y="1397000"/>
                </a:lnTo>
                <a:lnTo>
                  <a:pt x="441452" y="1346200"/>
                </a:lnTo>
                <a:lnTo>
                  <a:pt x="444620" y="1295400"/>
                </a:lnTo>
                <a:lnTo>
                  <a:pt x="446160" y="1282700"/>
                </a:lnTo>
                <a:lnTo>
                  <a:pt x="700181" y="1282700"/>
                </a:lnTo>
                <a:lnTo>
                  <a:pt x="698963" y="1270000"/>
                </a:lnTo>
                <a:lnTo>
                  <a:pt x="691560" y="1219200"/>
                </a:lnTo>
                <a:lnTo>
                  <a:pt x="684739" y="1181100"/>
                </a:lnTo>
                <a:lnTo>
                  <a:pt x="676245" y="1143000"/>
                </a:lnTo>
                <a:lnTo>
                  <a:pt x="666986" y="1117600"/>
                </a:lnTo>
                <a:lnTo>
                  <a:pt x="657870" y="1079500"/>
                </a:lnTo>
                <a:close/>
              </a:path>
              <a:path w="929640" h="2324100">
                <a:moveTo>
                  <a:pt x="700181" y="1282700"/>
                </a:moveTo>
                <a:lnTo>
                  <a:pt x="455000" y="1282700"/>
                </a:lnTo>
                <a:lnTo>
                  <a:pt x="476298" y="1333500"/>
                </a:lnTo>
                <a:lnTo>
                  <a:pt x="493826" y="1371600"/>
                </a:lnTo>
                <a:lnTo>
                  <a:pt x="510152" y="1409700"/>
                </a:lnTo>
                <a:lnTo>
                  <a:pt x="527844" y="1460500"/>
                </a:lnTo>
                <a:lnTo>
                  <a:pt x="543049" y="1511300"/>
                </a:lnTo>
                <a:lnTo>
                  <a:pt x="561738" y="1562100"/>
                </a:lnTo>
                <a:lnTo>
                  <a:pt x="580236" y="1612900"/>
                </a:lnTo>
                <a:lnTo>
                  <a:pt x="594869" y="1663700"/>
                </a:lnTo>
                <a:lnTo>
                  <a:pt x="601962" y="1689100"/>
                </a:lnTo>
                <a:lnTo>
                  <a:pt x="606795" y="1727200"/>
                </a:lnTo>
                <a:lnTo>
                  <a:pt x="612269" y="1765300"/>
                </a:lnTo>
                <a:lnTo>
                  <a:pt x="617963" y="1803400"/>
                </a:lnTo>
                <a:lnTo>
                  <a:pt x="623451" y="1841500"/>
                </a:lnTo>
                <a:lnTo>
                  <a:pt x="632165" y="1905000"/>
                </a:lnTo>
                <a:lnTo>
                  <a:pt x="644190" y="1955800"/>
                </a:lnTo>
                <a:lnTo>
                  <a:pt x="657578" y="2006600"/>
                </a:lnTo>
                <a:lnTo>
                  <a:pt x="670384" y="2057400"/>
                </a:lnTo>
                <a:lnTo>
                  <a:pt x="680660" y="2095500"/>
                </a:lnTo>
                <a:lnTo>
                  <a:pt x="686461" y="2120900"/>
                </a:lnTo>
                <a:lnTo>
                  <a:pt x="687626" y="2120900"/>
                </a:lnTo>
                <a:lnTo>
                  <a:pt x="688172" y="2133600"/>
                </a:lnTo>
                <a:lnTo>
                  <a:pt x="805924" y="2133600"/>
                </a:lnTo>
                <a:lnTo>
                  <a:pt x="805303" y="2120900"/>
                </a:lnTo>
                <a:lnTo>
                  <a:pt x="803630" y="2095500"/>
                </a:lnTo>
                <a:lnTo>
                  <a:pt x="801192" y="2070100"/>
                </a:lnTo>
                <a:lnTo>
                  <a:pt x="798276" y="2044700"/>
                </a:lnTo>
                <a:lnTo>
                  <a:pt x="791611" y="1981200"/>
                </a:lnTo>
                <a:lnTo>
                  <a:pt x="786912" y="1917700"/>
                </a:lnTo>
                <a:lnTo>
                  <a:pt x="783525" y="1879600"/>
                </a:lnTo>
                <a:lnTo>
                  <a:pt x="780794" y="1828800"/>
                </a:lnTo>
                <a:lnTo>
                  <a:pt x="774153" y="1778000"/>
                </a:lnTo>
                <a:lnTo>
                  <a:pt x="764877" y="1727200"/>
                </a:lnTo>
                <a:lnTo>
                  <a:pt x="755819" y="1701800"/>
                </a:lnTo>
                <a:lnTo>
                  <a:pt x="749835" y="1676400"/>
                </a:lnTo>
                <a:lnTo>
                  <a:pt x="738471" y="1612900"/>
                </a:lnTo>
                <a:lnTo>
                  <a:pt x="729730" y="1562100"/>
                </a:lnTo>
                <a:lnTo>
                  <a:pt x="722300" y="1524000"/>
                </a:lnTo>
                <a:lnTo>
                  <a:pt x="714870" y="1460500"/>
                </a:lnTo>
                <a:lnTo>
                  <a:pt x="709770" y="1384300"/>
                </a:lnTo>
                <a:lnTo>
                  <a:pt x="705052" y="1333500"/>
                </a:lnTo>
                <a:lnTo>
                  <a:pt x="700181" y="1282700"/>
                </a:lnTo>
                <a:close/>
              </a:path>
              <a:path w="929640" h="2324100">
                <a:moveTo>
                  <a:pt x="689375" y="419100"/>
                </a:moveTo>
                <a:lnTo>
                  <a:pt x="269721" y="419100"/>
                </a:lnTo>
                <a:lnTo>
                  <a:pt x="265059" y="431800"/>
                </a:lnTo>
                <a:lnTo>
                  <a:pt x="246218" y="431800"/>
                </a:lnTo>
                <a:lnTo>
                  <a:pt x="206323" y="457200"/>
                </a:lnTo>
                <a:lnTo>
                  <a:pt x="187481" y="482600"/>
                </a:lnTo>
                <a:lnTo>
                  <a:pt x="166923" y="508000"/>
                </a:lnTo>
                <a:lnTo>
                  <a:pt x="140307" y="558800"/>
                </a:lnTo>
                <a:lnTo>
                  <a:pt x="109520" y="596900"/>
                </a:lnTo>
                <a:lnTo>
                  <a:pt x="76451" y="647700"/>
                </a:lnTo>
                <a:lnTo>
                  <a:pt x="42988" y="698500"/>
                </a:lnTo>
                <a:lnTo>
                  <a:pt x="11017" y="749300"/>
                </a:lnTo>
                <a:lnTo>
                  <a:pt x="9196" y="749300"/>
                </a:lnTo>
                <a:lnTo>
                  <a:pt x="6901" y="762000"/>
                </a:lnTo>
                <a:lnTo>
                  <a:pt x="5737" y="762000"/>
                </a:lnTo>
                <a:lnTo>
                  <a:pt x="1635" y="774700"/>
                </a:lnTo>
                <a:lnTo>
                  <a:pt x="0" y="787400"/>
                </a:lnTo>
                <a:lnTo>
                  <a:pt x="1095" y="800100"/>
                </a:lnTo>
                <a:lnTo>
                  <a:pt x="5189" y="800100"/>
                </a:lnTo>
                <a:lnTo>
                  <a:pt x="13154" y="825500"/>
                </a:lnTo>
                <a:lnTo>
                  <a:pt x="20013" y="850900"/>
                </a:lnTo>
                <a:lnTo>
                  <a:pt x="27746" y="863600"/>
                </a:lnTo>
                <a:lnTo>
                  <a:pt x="38334" y="901700"/>
                </a:lnTo>
                <a:lnTo>
                  <a:pt x="54149" y="927100"/>
                </a:lnTo>
                <a:lnTo>
                  <a:pt x="75175" y="965200"/>
                </a:lnTo>
                <a:lnTo>
                  <a:pt x="98495" y="1003300"/>
                </a:lnTo>
                <a:lnTo>
                  <a:pt x="121194" y="1028700"/>
                </a:lnTo>
                <a:lnTo>
                  <a:pt x="125416" y="1041400"/>
                </a:lnTo>
                <a:lnTo>
                  <a:pt x="129243" y="1054100"/>
                </a:lnTo>
                <a:lnTo>
                  <a:pt x="135145" y="1066800"/>
                </a:lnTo>
                <a:lnTo>
                  <a:pt x="145595" y="1079500"/>
                </a:lnTo>
                <a:lnTo>
                  <a:pt x="153864" y="1092200"/>
                </a:lnTo>
                <a:lnTo>
                  <a:pt x="660445" y="1092200"/>
                </a:lnTo>
                <a:lnTo>
                  <a:pt x="657870" y="1079500"/>
                </a:lnTo>
                <a:lnTo>
                  <a:pt x="676445" y="1079500"/>
                </a:lnTo>
                <a:lnTo>
                  <a:pt x="694683" y="1066800"/>
                </a:lnTo>
                <a:lnTo>
                  <a:pt x="708715" y="1066800"/>
                </a:lnTo>
                <a:lnTo>
                  <a:pt x="720452" y="1054100"/>
                </a:lnTo>
                <a:lnTo>
                  <a:pt x="731806" y="1028700"/>
                </a:lnTo>
                <a:lnTo>
                  <a:pt x="762416" y="990600"/>
                </a:lnTo>
                <a:lnTo>
                  <a:pt x="179469" y="990600"/>
                </a:lnTo>
                <a:lnTo>
                  <a:pt x="158882" y="952500"/>
                </a:lnTo>
                <a:lnTo>
                  <a:pt x="142045" y="889000"/>
                </a:lnTo>
                <a:lnTo>
                  <a:pt x="126846" y="838200"/>
                </a:lnTo>
                <a:lnTo>
                  <a:pt x="111177" y="787400"/>
                </a:lnTo>
                <a:lnTo>
                  <a:pt x="110806" y="774700"/>
                </a:lnTo>
                <a:lnTo>
                  <a:pt x="123451" y="762000"/>
                </a:lnTo>
                <a:lnTo>
                  <a:pt x="143527" y="736600"/>
                </a:lnTo>
                <a:lnTo>
                  <a:pt x="165446" y="711200"/>
                </a:lnTo>
                <a:lnTo>
                  <a:pt x="179715" y="698500"/>
                </a:lnTo>
                <a:lnTo>
                  <a:pt x="191833" y="685800"/>
                </a:lnTo>
                <a:lnTo>
                  <a:pt x="204279" y="673100"/>
                </a:lnTo>
                <a:lnTo>
                  <a:pt x="219532" y="647700"/>
                </a:lnTo>
                <a:lnTo>
                  <a:pt x="234465" y="647700"/>
                </a:lnTo>
                <a:lnTo>
                  <a:pt x="240948" y="635000"/>
                </a:lnTo>
                <a:lnTo>
                  <a:pt x="651932" y="635000"/>
                </a:lnTo>
                <a:lnTo>
                  <a:pt x="662321" y="622300"/>
                </a:lnTo>
                <a:lnTo>
                  <a:pt x="674260" y="622300"/>
                </a:lnTo>
                <a:lnTo>
                  <a:pt x="680023" y="609600"/>
                </a:lnTo>
                <a:lnTo>
                  <a:pt x="841314" y="609600"/>
                </a:lnTo>
                <a:lnTo>
                  <a:pt x="830812" y="596900"/>
                </a:lnTo>
                <a:lnTo>
                  <a:pt x="811352" y="571500"/>
                </a:lnTo>
                <a:lnTo>
                  <a:pt x="789269" y="546100"/>
                </a:lnTo>
                <a:lnTo>
                  <a:pt x="750775" y="495300"/>
                </a:lnTo>
                <a:lnTo>
                  <a:pt x="734065" y="469900"/>
                </a:lnTo>
                <a:lnTo>
                  <a:pt x="712765" y="444500"/>
                </a:lnTo>
                <a:lnTo>
                  <a:pt x="689375" y="419100"/>
                </a:lnTo>
                <a:close/>
              </a:path>
              <a:path w="929640" h="2324100">
                <a:moveTo>
                  <a:pt x="668626" y="1079500"/>
                </a:moveTo>
                <a:lnTo>
                  <a:pt x="657870" y="1079500"/>
                </a:lnTo>
                <a:lnTo>
                  <a:pt x="660909" y="1092200"/>
                </a:lnTo>
                <a:lnTo>
                  <a:pt x="663661" y="1092200"/>
                </a:lnTo>
                <a:lnTo>
                  <a:pt x="668626" y="1079500"/>
                </a:lnTo>
                <a:close/>
              </a:path>
              <a:path w="929640" h="2324100">
                <a:moveTo>
                  <a:pt x="841314" y="609600"/>
                </a:moveTo>
                <a:lnTo>
                  <a:pt x="680023" y="609600"/>
                </a:lnTo>
                <a:lnTo>
                  <a:pt x="686497" y="622300"/>
                </a:lnTo>
                <a:lnTo>
                  <a:pt x="693927" y="622300"/>
                </a:lnTo>
                <a:lnTo>
                  <a:pt x="727261" y="660400"/>
                </a:lnTo>
                <a:lnTo>
                  <a:pt x="768209" y="698500"/>
                </a:lnTo>
                <a:lnTo>
                  <a:pt x="802930" y="736600"/>
                </a:lnTo>
                <a:lnTo>
                  <a:pt x="817579" y="762000"/>
                </a:lnTo>
                <a:lnTo>
                  <a:pt x="814930" y="774700"/>
                </a:lnTo>
                <a:lnTo>
                  <a:pt x="806871" y="800100"/>
                </a:lnTo>
                <a:lnTo>
                  <a:pt x="793241" y="825500"/>
                </a:lnTo>
                <a:lnTo>
                  <a:pt x="773873" y="850900"/>
                </a:lnTo>
                <a:lnTo>
                  <a:pt x="758895" y="876300"/>
                </a:lnTo>
                <a:lnTo>
                  <a:pt x="743206" y="901700"/>
                </a:lnTo>
                <a:lnTo>
                  <a:pt x="726097" y="927100"/>
                </a:lnTo>
                <a:lnTo>
                  <a:pt x="706857" y="952500"/>
                </a:lnTo>
                <a:lnTo>
                  <a:pt x="703914" y="965200"/>
                </a:lnTo>
                <a:lnTo>
                  <a:pt x="698225" y="965200"/>
                </a:lnTo>
                <a:lnTo>
                  <a:pt x="690570" y="977900"/>
                </a:lnTo>
                <a:lnTo>
                  <a:pt x="198281" y="977900"/>
                </a:lnTo>
                <a:lnTo>
                  <a:pt x="179469" y="990600"/>
                </a:lnTo>
                <a:lnTo>
                  <a:pt x="762416" y="990600"/>
                </a:lnTo>
                <a:lnTo>
                  <a:pt x="802681" y="939800"/>
                </a:lnTo>
                <a:lnTo>
                  <a:pt x="844487" y="889000"/>
                </a:lnTo>
                <a:lnTo>
                  <a:pt x="879717" y="850900"/>
                </a:lnTo>
                <a:lnTo>
                  <a:pt x="900257" y="812800"/>
                </a:lnTo>
                <a:lnTo>
                  <a:pt x="906729" y="800100"/>
                </a:lnTo>
                <a:lnTo>
                  <a:pt x="913624" y="774700"/>
                </a:lnTo>
                <a:lnTo>
                  <a:pt x="919208" y="762000"/>
                </a:lnTo>
                <a:lnTo>
                  <a:pt x="921746" y="749300"/>
                </a:lnTo>
                <a:lnTo>
                  <a:pt x="918625" y="723900"/>
                </a:lnTo>
                <a:lnTo>
                  <a:pt x="910710" y="711200"/>
                </a:lnTo>
                <a:lnTo>
                  <a:pt x="901484" y="698500"/>
                </a:lnTo>
                <a:lnTo>
                  <a:pt x="894429" y="685800"/>
                </a:lnTo>
                <a:lnTo>
                  <a:pt x="885804" y="673100"/>
                </a:lnTo>
                <a:lnTo>
                  <a:pt x="874434" y="647700"/>
                </a:lnTo>
                <a:lnTo>
                  <a:pt x="862408" y="635000"/>
                </a:lnTo>
                <a:lnTo>
                  <a:pt x="851816" y="622300"/>
                </a:lnTo>
                <a:lnTo>
                  <a:pt x="841314" y="609600"/>
                </a:lnTo>
                <a:close/>
              </a:path>
              <a:path w="929640" h="2324100">
                <a:moveTo>
                  <a:pt x="651932" y="635000"/>
                </a:moveTo>
                <a:lnTo>
                  <a:pt x="240948" y="635000"/>
                </a:lnTo>
                <a:lnTo>
                  <a:pt x="247213" y="647700"/>
                </a:lnTo>
                <a:lnTo>
                  <a:pt x="248670" y="660400"/>
                </a:lnTo>
                <a:lnTo>
                  <a:pt x="249944" y="660400"/>
                </a:lnTo>
                <a:lnTo>
                  <a:pt x="251784" y="673100"/>
                </a:lnTo>
                <a:lnTo>
                  <a:pt x="253843" y="685800"/>
                </a:lnTo>
                <a:lnTo>
                  <a:pt x="255772" y="698500"/>
                </a:lnTo>
                <a:lnTo>
                  <a:pt x="262247" y="723900"/>
                </a:lnTo>
                <a:lnTo>
                  <a:pt x="269193" y="749300"/>
                </a:lnTo>
                <a:lnTo>
                  <a:pt x="274938" y="762000"/>
                </a:lnTo>
                <a:lnTo>
                  <a:pt x="277808" y="787400"/>
                </a:lnTo>
                <a:lnTo>
                  <a:pt x="276009" y="863600"/>
                </a:lnTo>
                <a:lnTo>
                  <a:pt x="265060" y="901700"/>
                </a:lnTo>
                <a:lnTo>
                  <a:pt x="249740" y="939800"/>
                </a:lnTo>
                <a:lnTo>
                  <a:pt x="234829" y="965200"/>
                </a:lnTo>
                <a:lnTo>
                  <a:pt x="228474" y="977900"/>
                </a:lnTo>
                <a:lnTo>
                  <a:pt x="671273" y="977900"/>
                </a:lnTo>
                <a:lnTo>
                  <a:pt x="660645" y="965200"/>
                </a:lnTo>
                <a:lnTo>
                  <a:pt x="648583" y="965200"/>
                </a:lnTo>
                <a:lnTo>
                  <a:pt x="637182" y="952500"/>
                </a:lnTo>
                <a:lnTo>
                  <a:pt x="614090" y="952500"/>
                </a:lnTo>
                <a:lnTo>
                  <a:pt x="608809" y="939800"/>
                </a:lnTo>
                <a:lnTo>
                  <a:pt x="603747" y="914400"/>
                </a:lnTo>
                <a:lnTo>
                  <a:pt x="601962" y="876300"/>
                </a:lnTo>
                <a:lnTo>
                  <a:pt x="605787" y="812800"/>
                </a:lnTo>
                <a:lnTo>
                  <a:pt x="613416" y="762000"/>
                </a:lnTo>
                <a:lnTo>
                  <a:pt x="623012" y="723900"/>
                </a:lnTo>
                <a:lnTo>
                  <a:pt x="632738" y="685800"/>
                </a:lnTo>
                <a:lnTo>
                  <a:pt x="651932" y="635000"/>
                </a:lnTo>
                <a:close/>
              </a:path>
              <a:path w="929640" h="2324100">
                <a:moveTo>
                  <a:pt x="476679" y="0"/>
                </a:moveTo>
                <a:lnTo>
                  <a:pt x="445491" y="0"/>
                </a:lnTo>
                <a:lnTo>
                  <a:pt x="419132" y="12700"/>
                </a:lnTo>
                <a:lnTo>
                  <a:pt x="391221" y="25400"/>
                </a:lnTo>
                <a:lnTo>
                  <a:pt x="364127" y="50800"/>
                </a:lnTo>
                <a:lnTo>
                  <a:pt x="351582" y="76200"/>
                </a:lnTo>
                <a:lnTo>
                  <a:pt x="342821" y="101600"/>
                </a:lnTo>
                <a:lnTo>
                  <a:pt x="331327" y="139700"/>
                </a:lnTo>
                <a:lnTo>
                  <a:pt x="310588" y="190500"/>
                </a:lnTo>
                <a:lnTo>
                  <a:pt x="295242" y="241300"/>
                </a:lnTo>
                <a:lnTo>
                  <a:pt x="298067" y="279400"/>
                </a:lnTo>
                <a:lnTo>
                  <a:pt x="306344" y="304800"/>
                </a:lnTo>
                <a:lnTo>
                  <a:pt x="307352" y="330200"/>
                </a:lnTo>
                <a:lnTo>
                  <a:pt x="288370" y="368300"/>
                </a:lnTo>
                <a:lnTo>
                  <a:pt x="277871" y="381000"/>
                </a:lnTo>
                <a:lnTo>
                  <a:pt x="276933" y="406400"/>
                </a:lnTo>
                <a:lnTo>
                  <a:pt x="280257" y="419100"/>
                </a:lnTo>
                <a:lnTo>
                  <a:pt x="637291" y="419100"/>
                </a:lnTo>
                <a:lnTo>
                  <a:pt x="615825" y="406400"/>
                </a:lnTo>
                <a:lnTo>
                  <a:pt x="607061" y="406400"/>
                </a:lnTo>
                <a:lnTo>
                  <a:pt x="607404" y="393700"/>
                </a:lnTo>
                <a:lnTo>
                  <a:pt x="601907" y="381000"/>
                </a:lnTo>
                <a:lnTo>
                  <a:pt x="595209" y="368300"/>
                </a:lnTo>
                <a:lnTo>
                  <a:pt x="591946" y="342900"/>
                </a:lnTo>
                <a:lnTo>
                  <a:pt x="596303" y="317500"/>
                </a:lnTo>
                <a:lnTo>
                  <a:pt x="605994" y="304800"/>
                </a:lnTo>
                <a:lnTo>
                  <a:pt x="615948" y="292100"/>
                </a:lnTo>
                <a:lnTo>
                  <a:pt x="621095" y="266700"/>
                </a:lnTo>
                <a:lnTo>
                  <a:pt x="616362" y="215900"/>
                </a:lnTo>
                <a:lnTo>
                  <a:pt x="596680" y="152400"/>
                </a:lnTo>
                <a:lnTo>
                  <a:pt x="590863" y="127000"/>
                </a:lnTo>
                <a:lnTo>
                  <a:pt x="580819" y="101600"/>
                </a:lnTo>
                <a:lnTo>
                  <a:pt x="564546" y="63500"/>
                </a:lnTo>
                <a:lnTo>
                  <a:pt x="540045" y="38100"/>
                </a:lnTo>
                <a:lnTo>
                  <a:pt x="523728" y="38100"/>
                </a:lnTo>
                <a:lnTo>
                  <a:pt x="519649" y="25400"/>
                </a:lnTo>
                <a:lnTo>
                  <a:pt x="513739" y="25400"/>
                </a:lnTo>
                <a:lnTo>
                  <a:pt x="506464" y="12700"/>
                </a:lnTo>
                <a:lnTo>
                  <a:pt x="483518" y="12700"/>
                </a:lnTo>
                <a:lnTo>
                  <a:pt x="476679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75980" y="5923293"/>
            <a:ext cx="756920" cy="2311400"/>
          </a:xfrm>
          <a:custGeom>
            <a:avLst/>
            <a:gdLst/>
            <a:ahLst/>
            <a:cxnLst/>
            <a:rect l="l" t="t" r="r" b="b"/>
            <a:pathLst>
              <a:path w="756920" h="2311400">
                <a:moveTo>
                  <a:pt x="614586" y="1168400"/>
                </a:moveTo>
                <a:lnTo>
                  <a:pt x="106650" y="1168400"/>
                </a:lnTo>
                <a:lnTo>
                  <a:pt x="114573" y="1181100"/>
                </a:lnTo>
                <a:lnTo>
                  <a:pt x="118185" y="1193800"/>
                </a:lnTo>
                <a:lnTo>
                  <a:pt x="124281" y="1193800"/>
                </a:lnTo>
                <a:lnTo>
                  <a:pt x="125546" y="1308100"/>
                </a:lnTo>
                <a:lnTo>
                  <a:pt x="210428" y="1308100"/>
                </a:lnTo>
                <a:lnTo>
                  <a:pt x="220979" y="1397000"/>
                </a:lnTo>
                <a:lnTo>
                  <a:pt x="228971" y="1460500"/>
                </a:lnTo>
                <a:lnTo>
                  <a:pt x="234414" y="1511300"/>
                </a:lnTo>
                <a:lnTo>
                  <a:pt x="237319" y="1536700"/>
                </a:lnTo>
                <a:lnTo>
                  <a:pt x="237698" y="1574800"/>
                </a:lnTo>
                <a:lnTo>
                  <a:pt x="232367" y="1612900"/>
                </a:lnTo>
                <a:lnTo>
                  <a:pt x="221528" y="1651000"/>
                </a:lnTo>
                <a:lnTo>
                  <a:pt x="208163" y="1676400"/>
                </a:lnTo>
                <a:lnTo>
                  <a:pt x="195257" y="1714500"/>
                </a:lnTo>
                <a:lnTo>
                  <a:pt x="186064" y="1739900"/>
                </a:lnTo>
                <a:lnTo>
                  <a:pt x="178998" y="1765300"/>
                </a:lnTo>
                <a:lnTo>
                  <a:pt x="172973" y="1778000"/>
                </a:lnTo>
                <a:lnTo>
                  <a:pt x="166903" y="1816100"/>
                </a:lnTo>
                <a:lnTo>
                  <a:pt x="157989" y="1866900"/>
                </a:lnTo>
                <a:lnTo>
                  <a:pt x="153564" y="1917700"/>
                </a:lnTo>
                <a:lnTo>
                  <a:pt x="152188" y="1968500"/>
                </a:lnTo>
                <a:lnTo>
                  <a:pt x="152817" y="2070100"/>
                </a:lnTo>
                <a:lnTo>
                  <a:pt x="150350" y="2095500"/>
                </a:lnTo>
                <a:lnTo>
                  <a:pt x="149776" y="2108200"/>
                </a:lnTo>
                <a:lnTo>
                  <a:pt x="150135" y="2120900"/>
                </a:lnTo>
                <a:lnTo>
                  <a:pt x="150468" y="2133600"/>
                </a:lnTo>
                <a:lnTo>
                  <a:pt x="153711" y="2146300"/>
                </a:lnTo>
                <a:lnTo>
                  <a:pt x="159918" y="2146300"/>
                </a:lnTo>
                <a:lnTo>
                  <a:pt x="159680" y="2159000"/>
                </a:lnTo>
                <a:lnTo>
                  <a:pt x="155095" y="2171700"/>
                </a:lnTo>
                <a:lnTo>
                  <a:pt x="153909" y="2197100"/>
                </a:lnTo>
                <a:lnTo>
                  <a:pt x="153893" y="2209800"/>
                </a:lnTo>
                <a:lnTo>
                  <a:pt x="152817" y="2222500"/>
                </a:lnTo>
                <a:lnTo>
                  <a:pt x="151441" y="2235200"/>
                </a:lnTo>
                <a:lnTo>
                  <a:pt x="151802" y="2247900"/>
                </a:lnTo>
                <a:lnTo>
                  <a:pt x="152670" y="2260600"/>
                </a:lnTo>
                <a:lnTo>
                  <a:pt x="152817" y="2260600"/>
                </a:lnTo>
                <a:lnTo>
                  <a:pt x="153252" y="2273300"/>
                </a:lnTo>
                <a:lnTo>
                  <a:pt x="155153" y="2273300"/>
                </a:lnTo>
                <a:lnTo>
                  <a:pt x="159407" y="2286000"/>
                </a:lnTo>
                <a:lnTo>
                  <a:pt x="166903" y="2286000"/>
                </a:lnTo>
                <a:lnTo>
                  <a:pt x="185932" y="2298700"/>
                </a:lnTo>
                <a:lnTo>
                  <a:pt x="218019" y="2311400"/>
                </a:lnTo>
                <a:lnTo>
                  <a:pt x="303437" y="2311400"/>
                </a:lnTo>
                <a:lnTo>
                  <a:pt x="321214" y="2298700"/>
                </a:lnTo>
                <a:lnTo>
                  <a:pt x="327456" y="2286000"/>
                </a:lnTo>
                <a:lnTo>
                  <a:pt x="327378" y="2273300"/>
                </a:lnTo>
                <a:lnTo>
                  <a:pt x="326193" y="2260600"/>
                </a:lnTo>
                <a:lnTo>
                  <a:pt x="323496" y="2247900"/>
                </a:lnTo>
                <a:lnTo>
                  <a:pt x="317434" y="2235200"/>
                </a:lnTo>
                <a:lnTo>
                  <a:pt x="311057" y="2222500"/>
                </a:lnTo>
                <a:lnTo>
                  <a:pt x="307410" y="2209800"/>
                </a:lnTo>
                <a:lnTo>
                  <a:pt x="305934" y="2197100"/>
                </a:lnTo>
                <a:lnTo>
                  <a:pt x="304428" y="2184400"/>
                </a:lnTo>
                <a:lnTo>
                  <a:pt x="301976" y="2171700"/>
                </a:lnTo>
                <a:lnTo>
                  <a:pt x="297657" y="2159000"/>
                </a:lnTo>
                <a:lnTo>
                  <a:pt x="296359" y="2146300"/>
                </a:lnTo>
                <a:lnTo>
                  <a:pt x="297321" y="2133600"/>
                </a:lnTo>
                <a:lnTo>
                  <a:pt x="300393" y="2133600"/>
                </a:lnTo>
                <a:lnTo>
                  <a:pt x="305424" y="2120900"/>
                </a:lnTo>
                <a:lnTo>
                  <a:pt x="309654" y="2108200"/>
                </a:lnTo>
                <a:lnTo>
                  <a:pt x="313190" y="2108200"/>
                </a:lnTo>
                <a:lnTo>
                  <a:pt x="313190" y="2095500"/>
                </a:lnTo>
                <a:lnTo>
                  <a:pt x="312497" y="2070100"/>
                </a:lnTo>
                <a:lnTo>
                  <a:pt x="312335" y="2044700"/>
                </a:lnTo>
                <a:lnTo>
                  <a:pt x="315581" y="1993900"/>
                </a:lnTo>
                <a:lnTo>
                  <a:pt x="325109" y="1930400"/>
                </a:lnTo>
                <a:lnTo>
                  <a:pt x="329556" y="1905000"/>
                </a:lnTo>
                <a:lnTo>
                  <a:pt x="334333" y="1866900"/>
                </a:lnTo>
                <a:lnTo>
                  <a:pt x="339780" y="1841500"/>
                </a:lnTo>
                <a:lnTo>
                  <a:pt x="346239" y="1803400"/>
                </a:lnTo>
                <a:lnTo>
                  <a:pt x="350366" y="1778000"/>
                </a:lnTo>
                <a:lnTo>
                  <a:pt x="356515" y="1739900"/>
                </a:lnTo>
                <a:lnTo>
                  <a:pt x="363441" y="1714500"/>
                </a:lnTo>
                <a:lnTo>
                  <a:pt x="369898" y="1689100"/>
                </a:lnTo>
                <a:lnTo>
                  <a:pt x="385899" y="1638300"/>
                </a:lnTo>
                <a:lnTo>
                  <a:pt x="398685" y="1587500"/>
                </a:lnTo>
                <a:lnTo>
                  <a:pt x="408764" y="1524000"/>
                </a:lnTo>
                <a:lnTo>
                  <a:pt x="416648" y="1485900"/>
                </a:lnTo>
                <a:lnTo>
                  <a:pt x="422847" y="1435100"/>
                </a:lnTo>
                <a:lnTo>
                  <a:pt x="427871" y="1397000"/>
                </a:lnTo>
                <a:lnTo>
                  <a:pt x="632475" y="1397000"/>
                </a:lnTo>
                <a:lnTo>
                  <a:pt x="631758" y="1358900"/>
                </a:lnTo>
                <a:lnTo>
                  <a:pt x="629449" y="1308100"/>
                </a:lnTo>
                <a:lnTo>
                  <a:pt x="625467" y="1257300"/>
                </a:lnTo>
                <a:lnTo>
                  <a:pt x="619488" y="1206500"/>
                </a:lnTo>
                <a:lnTo>
                  <a:pt x="614586" y="1168400"/>
                </a:lnTo>
                <a:close/>
              </a:path>
              <a:path w="756920" h="2311400">
                <a:moveTo>
                  <a:pt x="743387" y="2273300"/>
                </a:moveTo>
                <a:lnTo>
                  <a:pt x="585359" y="2273300"/>
                </a:lnTo>
                <a:lnTo>
                  <a:pt x="602312" y="2286000"/>
                </a:lnTo>
                <a:lnTo>
                  <a:pt x="711753" y="2286000"/>
                </a:lnTo>
                <a:lnTo>
                  <a:pt x="743387" y="2273300"/>
                </a:lnTo>
                <a:close/>
              </a:path>
              <a:path w="756920" h="2311400">
                <a:moveTo>
                  <a:pt x="632475" y="1397000"/>
                </a:moveTo>
                <a:lnTo>
                  <a:pt x="437803" y="1397000"/>
                </a:lnTo>
                <a:lnTo>
                  <a:pt x="444164" y="1447800"/>
                </a:lnTo>
                <a:lnTo>
                  <a:pt x="451876" y="1511300"/>
                </a:lnTo>
                <a:lnTo>
                  <a:pt x="459713" y="1562100"/>
                </a:lnTo>
                <a:lnTo>
                  <a:pt x="466449" y="1612900"/>
                </a:lnTo>
                <a:lnTo>
                  <a:pt x="470857" y="1663700"/>
                </a:lnTo>
                <a:lnTo>
                  <a:pt x="471711" y="1701800"/>
                </a:lnTo>
                <a:lnTo>
                  <a:pt x="467783" y="1752600"/>
                </a:lnTo>
                <a:lnTo>
                  <a:pt x="460772" y="1803400"/>
                </a:lnTo>
                <a:lnTo>
                  <a:pt x="457110" y="1866900"/>
                </a:lnTo>
                <a:lnTo>
                  <a:pt x="456066" y="1943100"/>
                </a:lnTo>
                <a:lnTo>
                  <a:pt x="456909" y="2006600"/>
                </a:lnTo>
                <a:lnTo>
                  <a:pt x="458907" y="2057400"/>
                </a:lnTo>
                <a:lnTo>
                  <a:pt x="461331" y="2095500"/>
                </a:lnTo>
                <a:lnTo>
                  <a:pt x="463448" y="2108200"/>
                </a:lnTo>
                <a:lnTo>
                  <a:pt x="466935" y="2120900"/>
                </a:lnTo>
                <a:lnTo>
                  <a:pt x="473626" y="2120900"/>
                </a:lnTo>
                <a:lnTo>
                  <a:pt x="479293" y="2133600"/>
                </a:lnTo>
                <a:lnTo>
                  <a:pt x="479703" y="2146300"/>
                </a:lnTo>
                <a:lnTo>
                  <a:pt x="475714" y="2171700"/>
                </a:lnTo>
                <a:lnTo>
                  <a:pt x="476940" y="2209800"/>
                </a:lnTo>
                <a:lnTo>
                  <a:pt x="480089" y="2222500"/>
                </a:lnTo>
                <a:lnTo>
                  <a:pt x="481870" y="2235200"/>
                </a:lnTo>
                <a:lnTo>
                  <a:pt x="481331" y="2235200"/>
                </a:lnTo>
                <a:lnTo>
                  <a:pt x="480719" y="2247900"/>
                </a:lnTo>
                <a:lnTo>
                  <a:pt x="483932" y="2260600"/>
                </a:lnTo>
                <a:lnTo>
                  <a:pt x="533136" y="2260600"/>
                </a:lnTo>
                <a:lnTo>
                  <a:pt x="552666" y="2273300"/>
                </a:lnTo>
                <a:lnTo>
                  <a:pt x="756925" y="2273300"/>
                </a:lnTo>
                <a:lnTo>
                  <a:pt x="756769" y="2247900"/>
                </a:lnTo>
                <a:lnTo>
                  <a:pt x="752191" y="2235200"/>
                </a:lnTo>
                <a:lnTo>
                  <a:pt x="741356" y="2222500"/>
                </a:lnTo>
                <a:lnTo>
                  <a:pt x="722429" y="2209800"/>
                </a:lnTo>
                <a:lnTo>
                  <a:pt x="689574" y="2197100"/>
                </a:lnTo>
                <a:lnTo>
                  <a:pt x="675837" y="2197100"/>
                </a:lnTo>
                <a:lnTo>
                  <a:pt x="665361" y="2184400"/>
                </a:lnTo>
                <a:lnTo>
                  <a:pt x="655052" y="2184400"/>
                </a:lnTo>
                <a:lnTo>
                  <a:pt x="642383" y="2171700"/>
                </a:lnTo>
                <a:lnTo>
                  <a:pt x="629284" y="2159000"/>
                </a:lnTo>
                <a:lnTo>
                  <a:pt x="617682" y="2146300"/>
                </a:lnTo>
                <a:lnTo>
                  <a:pt x="617254" y="2146300"/>
                </a:lnTo>
                <a:lnTo>
                  <a:pt x="619540" y="2133600"/>
                </a:lnTo>
                <a:lnTo>
                  <a:pt x="621935" y="2120900"/>
                </a:lnTo>
                <a:lnTo>
                  <a:pt x="621835" y="2108200"/>
                </a:lnTo>
                <a:lnTo>
                  <a:pt x="619626" y="2070100"/>
                </a:lnTo>
                <a:lnTo>
                  <a:pt x="617560" y="2044700"/>
                </a:lnTo>
                <a:lnTo>
                  <a:pt x="615419" y="1993900"/>
                </a:lnTo>
                <a:lnTo>
                  <a:pt x="612986" y="1930400"/>
                </a:lnTo>
                <a:lnTo>
                  <a:pt x="611286" y="1905000"/>
                </a:lnTo>
                <a:lnTo>
                  <a:pt x="609949" y="1854200"/>
                </a:lnTo>
                <a:lnTo>
                  <a:pt x="612749" y="1803400"/>
                </a:lnTo>
                <a:lnTo>
                  <a:pt x="623461" y="1727200"/>
                </a:lnTo>
                <a:lnTo>
                  <a:pt x="627774" y="1689100"/>
                </a:lnTo>
                <a:lnTo>
                  <a:pt x="629344" y="1651000"/>
                </a:lnTo>
                <a:lnTo>
                  <a:pt x="629779" y="1600200"/>
                </a:lnTo>
                <a:lnTo>
                  <a:pt x="630685" y="1536700"/>
                </a:lnTo>
                <a:lnTo>
                  <a:pt x="631856" y="1498600"/>
                </a:lnTo>
                <a:lnTo>
                  <a:pt x="632640" y="1460500"/>
                </a:lnTo>
                <a:lnTo>
                  <a:pt x="632715" y="1409700"/>
                </a:lnTo>
                <a:lnTo>
                  <a:pt x="632475" y="1397000"/>
                </a:lnTo>
                <a:close/>
              </a:path>
              <a:path w="756920" h="2311400">
                <a:moveTo>
                  <a:pt x="163472" y="1308100"/>
                </a:moveTo>
                <a:lnTo>
                  <a:pt x="119529" y="1308100"/>
                </a:lnTo>
                <a:lnTo>
                  <a:pt x="122114" y="1447800"/>
                </a:lnTo>
                <a:lnTo>
                  <a:pt x="121934" y="1447800"/>
                </a:lnTo>
                <a:lnTo>
                  <a:pt x="118801" y="1549400"/>
                </a:lnTo>
                <a:lnTo>
                  <a:pt x="166341" y="1549400"/>
                </a:lnTo>
                <a:lnTo>
                  <a:pt x="171851" y="1536700"/>
                </a:lnTo>
                <a:lnTo>
                  <a:pt x="171418" y="1536700"/>
                </a:lnTo>
                <a:lnTo>
                  <a:pt x="165820" y="1447800"/>
                </a:lnTo>
                <a:lnTo>
                  <a:pt x="163472" y="1308100"/>
                </a:lnTo>
                <a:close/>
              </a:path>
              <a:path w="756920" h="2311400">
                <a:moveTo>
                  <a:pt x="158511" y="762000"/>
                </a:moveTo>
                <a:lnTo>
                  <a:pt x="10899" y="762000"/>
                </a:lnTo>
                <a:lnTo>
                  <a:pt x="6168" y="774700"/>
                </a:lnTo>
                <a:lnTo>
                  <a:pt x="1835" y="787400"/>
                </a:lnTo>
                <a:lnTo>
                  <a:pt x="0" y="787400"/>
                </a:lnTo>
                <a:lnTo>
                  <a:pt x="662" y="800100"/>
                </a:lnTo>
                <a:lnTo>
                  <a:pt x="3821" y="812800"/>
                </a:lnTo>
                <a:lnTo>
                  <a:pt x="10333" y="825500"/>
                </a:lnTo>
                <a:lnTo>
                  <a:pt x="18353" y="850900"/>
                </a:lnTo>
                <a:lnTo>
                  <a:pt x="27730" y="863600"/>
                </a:lnTo>
                <a:lnTo>
                  <a:pt x="38316" y="889000"/>
                </a:lnTo>
                <a:lnTo>
                  <a:pt x="64132" y="927100"/>
                </a:lnTo>
                <a:lnTo>
                  <a:pt x="91900" y="977900"/>
                </a:lnTo>
                <a:lnTo>
                  <a:pt x="119424" y="1016000"/>
                </a:lnTo>
                <a:lnTo>
                  <a:pt x="144508" y="1041400"/>
                </a:lnTo>
                <a:lnTo>
                  <a:pt x="144508" y="1117600"/>
                </a:lnTo>
                <a:lnTo>
                  <a:pt x="93724" y="1143000"/>
                </a:lnTo>
                <a:lnTo>
                  <a:pt x="59911" y="1168400"/>
                </a:lnTo>
                <a:lnTo>
                  <a:pt x="41080" y="1193800"/>
                </a:lnTo>
                <a:lnTo>
                  <a:pt x="35245" y="1206500"/>
                </a:lnTo>
                <a:lnTo>
                  <a:pt x="45854" y="1206500"/>
                </a:lnTo>
                <a:lnTo>
                  <a:pt x="59802" y="1181100"/>
                </a:lnTo>
                <a:lnTo>
                  <a:pt x="77093" y="1168400"/>
                </a:lnTo>
                <a:lnTo>
                  <a:pt x="614586" y="1168400"/>
                </a:lnTo>
                <a:lnTo>
                  <a:pt x="611318" y="1143000"/>
                </a:lnTo>
                <a:lnTo>
                  <a:pt x="604575" y="1092200"/>
                </a:lnTo>
                <a:lnTo>
                  <a:pt x="597071" y="1054100"/>
                </a:lnTo>
                <a:lnTo>
                  <a:pt x="586618" y="1016000"/>
                </a:lnTo>
                <a:lnTo>
                  <a:pt x="592585" y="1016000"/>
                </a:lnTo>
                <a:lnTo>
                  <a:pt x="591856" y="1003300"/>
                </a:lnTo>
                <a:lnTo>
                  <a:pt x="591043" y="977900"/>
                </a:lnTo>
                <a:lnTo>
                  <a:pt x="182500" y="977900"/>
                </a:lnTo>
                <a:lnTo>
                  <a:pt x="171562" y="965200"/>
                </a:lnTo>
                <a:lnTo>
                  <a:pt x="162930" y="965200"/>
                </a:lnTo>
                <a:lnTo>
                  <a:pt x="149069" y="939800"/>
                </a:lnTo>
                <a:lnTo>
                  <a:pt x="140245" y="901700"/>
                </a:lnTo>
                <a:lnTo>
                  <a:pt x="133192" y="863600"/>
                </a:lnTo>
                <a:lnTo>
                  <a:pt x="124643" y="812800"/>
                </a:lnTo>
                <a:lnTo>
                  <a:pt x="152817" y="787400"/>
                </a:lnTo>
                <a:lnTo>
                  <a:pt x="156168" y="774700"/>
                </a:lnTo>
                <a:lnTo>
                  <a:pt x="158035" y="774700"/>
                </a:lnTo>
                <a:lnTo>
                  <a:pt x="158511" y="762000"/>
                </a:lnTo>
                <a:close/>
              </a:path>
              <a:path w="756920" h="2311400">
                <a:moveTo>
                  <a:pt x="580309" y="711200"/>
                </a:moveTo>
                <a:lnTo>
                  <a:pt x="216202" y="711200"/>
                </a:lnTo>
                <a:lnTo>
                  <a:pt x="217833" y="723900"/>
                </a:lnTo>
                <a:lnTo>
                  <a:pt x="222847" y="736600"/>
                </a:lnTo>
                <a:lnTo>
                  <a:pt x="228243" y="749300"/>
                </a:lnTo>
                <a:lnTo>
                  <a:pt x="233897" y="762000"/>
                </a:lnTo>
                <a:lnTo>
                  <a:pt x="239685" y="787400"/>
                </a:lnTo>
                <a:lnTo>
                  <a:pt x="250801" y="812800"/>
                </a:lnTo>
                <a:lnTo>
                  <a:pt x="258903" y="850900"/>
                </a:lnTo>
                <a:lnTo>
                  <a:pt x="262362" y="876300"/>
                </a:lnTo>
                <a:lnTo>
                  <a:pt x="259551" y="901700"/>
                </a:lnTo>
                <a:lnTo>
                  <a:pt x="253689" y="914400"/>
                </a:lnTo>
                <a:lnTo>
                  <a:pt x="247232" y="939800"/>
                </a:lnTo>
                <a:lnTo>
                  <a:pt x="242013" y="952500"/>
                </a:lnTo>
                <a:lnTo>
                  <a:pt x="239866" y="965200"/>
                </a:lnTo>
                <a:lnTo>
                  <a:pt x="207163" y="965200"/>
                </a:lnTo>
                <a:lnTo>
                  <a:pt x="204467" y="977900"/>
                </a:lnTo>
                <a:lnTo>
                  <a:pt x="591043" y="977900"/>
                </a:lnTo>
                <a:lnTo>
                  <a:pt x="590230" y="952500"/>
                </a:lnTo>
                <a:lnTo>
                  <a:pt x="587747" y="939800"/>
                </a:lnTo>
                <a:lnTo>
                  <a:pt x="581608" y="939800"/>
                </a:lnTo>
                <a:lnTo>
                  <a:pt x="573774" y="927100"/>
                </a:lnTo>
                <a:lnTo>
                  <a:pt x="566210" y="927100"/>
                </a:lnTo>
                <a:lnTo>
                  <a:pt x="559802" y="889000"/>
                </a:lnTo>
                <a:lnTo>
                  <a:pt x="556057" y="850900"/>
                </a:lnTo>
                <a:lnTo>
                  <a:pt x="555493" y="812800"/>
                </a:lnTo>
                <a:lnTo>
                  <a:pt x="558626" y="774700"/>
                </a:lnTo>
                <a:lnTo>
                  <a:pt x="567405" y="749300"/>
                </a:lnTo>
                <a:lnTo>
                  <a:pt x="580309" y="711200"/>
                </a:lnTo>
                <a:close/>
              </a:path>
              <a:path w="756920" h="2311400">
                <a:moveTo>
                  <a:pt x="408922" y="12700"/>
                </a:moveTo>
                <a:lnTo>
                  <a:pt x="323191" y="12700"/>
                </a:lnTo>
                <a:lnTo>
                  <a:pt x="293892" y="38100"/>
                </a:lnTo>
                <a:lnTo>
                  <a:pt x="269664" y="63500"/>
                </a:lnTo>
                <a:lnTo>
                  <a:pt x="253029" y="88900"/>
                </a:lnTo>
                <a:lnTo>
                  <a:pt x="244657" y="114300"/>
                </a:lnTo>
                <a:lnTo>
                  <a:pt x="242694" y="152400"/>
                </a:lnTo>
                <a:lnTo>
                  <a:pt x="245284" y="177800"/>
                </a:lnTo>
                <a:lnTo>
                  <a:pt x="246000" y="190500"/>
                </a:lnTo>
                <a:lnTo>
                  <a:pt x="240046" y="190500"/>
                </a:lnTo>
                <a:lnTo>
                  <a:pt x="236290" y="203200"/>
                </a:lnTo>
                <a:lnTo>
                  <a:pt x="235000" y="203200"/>
                </a:lnTo>
                <a:lnTo>
                  <a:pt x="236837" y="215900"/>
                </a:lnTo>
                <a:lnTo>
                  <a:pt x="263163" y="215900"/>
                </a:lnTo>
                <a:lnTo>
                  <a:pt x="266955" y="228600"/>
                </a:lnTo>
                <a:lnTo>
                  <a:pt x="275805" y="228600"/>
                </a:lnTo>
                <a:lnTo>
                  <a:pt x="273453" y="241300"/>
                </a:lnTo>
                <a:lnTo>
                  <a:pt x="270504" y="279400"/>
                </a:lnTo>
                <a:lnTo>
                  <a:pt x="271109" y="292100"/>
                </a:lnTo>
                <a:lnTo>
                  <a:pt x="272259" y="317500"/>
                </a:lnTo>
                <a:lnTo>
                  <a:pt x="270294" y="342900"/>
                </a:lnTo>
                <a:lnTo>
                  <a:pt x="265847" y="368300"/>
                </a:lnTo>
                <a:lnTo>
                  <a:pt x="259551" y="381000"/>
                </a:lnTo>
                <a:lnTo>
                  <a:pt x="247056" y="393700"/>
                </a:lnTo>
                <a:lnTo>
                  <a:pt x="230286" y="406400"/>
                </a:lnTo>
                <a:lnTo>
                  <a:pt x="217944" y="431800"/>
                </a:lnTo>
                <a:lnTo>
                  <a:pt x="218736" y="469900"/>
                </a:lnTo>
                <a:lnTo>
                  <a:pt x="186290" y="495300"/>
                </a:lnTo>
                <a:lnTo>
                  <a:pt x="156462" y="533400"/>
                </a:lnTo>
                <a:lnTo>
                  <a:pt x="127814" y="571500"/>
                </a:lnTo>
                <a:lnTo>
                  <a:pt x="98905" y="622300"/>
                </a:lnTo>
                <a:lnTo>
                  <a:pt x="68295" y="673100"/>
                </a:lnTo>
                <a:lnTo>
                  <a:pt x="53771" y="673100"/>
                </a:lnTo>
                <a:lnTo>
                  <a:pt x="47888" y="685800"/>
                </a:lnTo>
                <a:lnTo>
                  <a:pt x="25312" y="711200"/>
                </a:lnTo>
                <a:lnTo>
                  <a:pt x="22145" y="723900"/>
                </a:lnTo>
                <a:lnTo>
                  <a:pt x="19146" y="723900"/>
                </a:lnTo>
                <a:lnTo>
                  <a:pt x="17921" y="736600"/>
                </a:lnTo>
                <a:lnTo>
                  <a:pt x="20075" y="749300"/>
                </a:lnTo>
                <a:lnTo>
                  <a:pt x="18469" y="749300"/>
                </a:lnTo>
                <a:lnTo>
                  <a:pt x="15205" y="762000"/>
                </a:lnTo>
                <a:lnTo>
                  <a:pt x="157692" y="762000"/>
                </a:lnTo>
                <a:lnTo>
                  <a:pt x="170135" y="749300"/>
                </a:lnTo>
                <a:lnTo>
                  <a:pt x="180954" y="736600"/>
                </a:lnTo>
                <a:lnTo>
                  <a:pt x="190120" y="723900"/>
                </a:lnTo>
                <a:lnTo>
                  <a:pt x="200663" y="711200"/>
                </a:lnTo>
                <a:lnTo>
                  <a:pt x="580309" y="711200"/>
                </a:lnTo>
                <a:lnTo>
                  <a:pt x="588558" y="673100"/>
                </a:lnTo>
                <a:lnTo>
                  <a:pt x="583368" y="635000"/>
                </a:lnTo>
                <a:lnTo>
                  <a:pt x="564508" y="584200"/>
                </a:lnTo>
                <a:lnTo>
                  <a:pt x="539077" y="546100"/>
                </a:lnTo>
                <a:lnTo>
                  <a:pt x="513984" y="508000"/>
                </a:lnTo>
                <a:lnTo>
                  <a:pt x="496138" y="482600"/>
                </a:lnTo>
                <a:lnTo>
                  <a:pt x="487289" y="482600"/>
                </a:lnTo>
                <a:lnTo>
                  <a:pt x="483638" y="469900"/>
                </a:lnTo>
                <a:lnTo>
                  <a:pt x="475041" y="469900"/>
                </a:lnTo>
                <a:lnTo>
                  <a:pt x="465027" y="457200"/>
                </a:lnTo>
                <a:lnTo>
                  <a:pt x="457128" y="444500"/>
                </a:lnTo>
                <a:lnTo>
                  <a:pt x="456680" y="431800"/>
                </a:lnTo>
                <a:lnTo>
                  <a:pt x="461492" y="406400"/>
                </a:lnTo>
                <a:lnTo>
                  <a:pt x="468727" y="393700"/>
                </a:lnTo>
                <a:lnTo>
                  <a:pt x="475549" y="381000"/>
                </a:lnTo>
                <a:lnTo>
                  <a:pt x="521821" y="381000"/>
                </a:lnTo>
                <a:lnTo>
                  <a:pt x="528658" y="368300"/>
                </a:lnTo>
                <a:lnTo>
                  <a:pt x="536411" y="368300"/>
                </a:lnTo>
                <a:lnTo>
                  <a:pt x="537452" y="355600"/>
                </a:lnTo>
                <a:lnTo>
                  <a:pt x="537447" y="342900"/>
                </a:lnTo>
                <a:lnTo>
                  <a:pt x="538217" y="330200"/>
                </a:lnTo>
                <a:lnTo>
                  <a:pt x="540947" y="317500"/>
                </a:lnTo>
                <a:lnTo>
                  <a:pt x="541200" y="304800"/>
                </a:lnTo>
                <a:lnTo>
                  <a:pt x="540594" y="292100"/>
                </a:lnTo>
                <a:lnTo>
                  <a:pt x="540746" y="292100"/>
                </a:lnTo>
                <a:lnTo>
                  <a:pt x="550574" y="279400"/>
                </a:lnTo>
                <a:lnTo>
                  <a:pt x="555891" y="279400"/>
                </a:lnTo>
                <a:lnTo>
                  <a:pt x="557519" y="266700"/>
                </a:lnTo>
                <a:lnTo>
                  <a:pt x="556278" y="266700"/>
                </a:lnTo>
                <a:lnTo>
                  <a:pt x="550218" y="254000"/>
                </a:lnTo>
                <a:lnTo>
                  <a:pt x="539141" y="254000"/>
                </a:lnTo>
                <a:lnTo>
                  <a:pt x="528460" y="241300"/>
                </a:lnTo>
                <a:lnTo>
                  <a:pt x="523589" y="228600"/>
                </a:lnTo>
                <a:lnTo>
                  <a:pt x="526608" y="203200"/>
                </a:lnTo>
                <a:lnTo>
                  <a:pt x="527420" y="190500"/>
                </a:lnTo>
                <a:lnTo>
                  <a:pt x="526362" y="177800"/>
                </a:lnTo>
                <a:lnTo>
                  <a:pt x="523770" y="165100"/>
                </a:lnTo>
                <a:lnTo>
                  <a:pt x="560387" y="165100"/>
                </a:lnTo>
                <a:lnTo>
                  <a:pt x="552627" y="152400"/>
                </a:lnTo>
                <a:lnTo>
                  <a:pt x="533397" y="152400"/>
                </a:lnTo>
                <a:lnTo>
                  <a:pt x="524739" y="139700"/>
                </a:lnTo>
                <a:lnTo>
                  <a:pt x="521421" y="139700"/>
                </a:lnTo>
                <a:lnTo>
                  <a:pt x="516377" y="127000"/>
                </a:lnTo>
                <a:lnTo>
                  <a:pt x="508777" y="101600"/>
                </a:lnTo>
                <a:lnTo>
                  <a:pt x="497115" y="76200"/>
                </a:lnTo>
                <a:lnTo>
                  <a:pt x="479883" y="50800"/>
                </a:lnTo>
                <a:lnTo>
                  <a:pt x="464455" y="38100"/>
                </a:lnTo>
                <a:lnTo>
                  <a:pt x="448182" y="25400"/>
                </a:lnTo>
                <a:lnTo>
                  <a:pt x="417576" y="25400"/>
                </a:lnTo>
                <a:lnTo>
                  <a:pt x="408922" y="12700"/>
                </a:lnTo>
                <a:close/>
              </a:path>
              <a:path w="756920" h="2311400">
                <a:moveTo>
                  <a:pt x="382291" y="0"/>
                </a:moveTo>
                <a:lnTo>
                  <a:pt x="369175" y="12700"/>
                </a:lnTo>
                <a:lnTo>
                  <a:pt x="396350" y="12700"/>
                </a:lnTo>
                <a:lnTo>
                  <a:pt x="38229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397752" y="5917289"/>
            <a:ext cx="1038860" cy="2324100"/>
          </a:xfrm>
          <a:custGeom>
            <a:avLst/>
            <a:gdLst/>
            <a:ahLst/>
            <a:cxnLst/>
            <a:rect l="l" t="t" r="r" b="b"/>
            <a:pathLst>
              <a:path w="1038859" h="2324100">
                <a:moveTo>
                  <a:pt x="703213" y="1447800"/>
                </a:moveTo>
                <a:lnTo>
                  <a:pt x="461414" y="1447800"/>
                </a:lnTo>
                <a:lnTo>
                  <a:pt x="489111" y="1511300"/>
                </a:lnTo>
                <a:lnTo>
                  <a:pt x="504010" y="1562100"/>
                </a:lnTo>
                <a:lnTo>
                  <a:pt x="509957" y="1612900"/>
                </a:lnTo>
                <a:lnTo>
                  <a:pt x="510796" y="1651000"/>
                </a:lnTo>
                <a:lnTo>
                  <a:pt x="510372" y="1689100"/>
                </a:lnTo>
                <a:lnTo>
                  <a:pt x="512529" y="1714500"/>
                </a:lnTo>
                <a:lnTo>
                  <a:pt x="518271" y="1752600"/>
                </a:lnTo>
                <a:lnTo>
                  <a:pt x="526556" y="1778000"/>
                </a:lnTo>
                <a:lnTo>
                  <a:pt x="536149" y="1816100"/>
                </a:lnTo>
                <a:lnTo>
                  <a:pt x="545815" y="1854200"/>
                </a:lnTo>
                <a:lnTo>
                  <a:pt x="554322" y="1917700"/>
                </a:lnTo>
                <a:lnTo>
                  <a:pt x="560434" y="1981200"/>
                </a:lnTo>
                <a:lnTo>
                  <a:pt x="562918" y="2057400"/>
                </a:lnTo>
                <a:lnTo>
                  <a:pt x="563592" y="2120900"/>
                </a:lnTo>
                <a:lnTo>
                  <a:pt x="564818" y="2159000"/>
                </a:lnTo>
                <a:lnTo>
                  <a:pt x="567079" y="2171700"/>
                </a:lnTo>
                <a:lnTo>
                  <a:pt x="570861" y="2184400"/>
                </a:lnTo>
                <a:lnTo>
                  <a:pt x="576649" y="2184400"/>
                </a:lnTo>
                <a:lnTo>
                  <a:pt x="584928" y="2209800"/>
                </a:lnTo>
                <a:lnTo>
                  <a:pt x="579414" y="2209800"/>
                </a:lnTo>
                <a:lnTo>
                  <a:pt x="571774" y="2222500"/>
                </a:lnTo>
                <a:lnTo>
                  <a:pt x="561661" y="2235200"/>
                </a:lnTo>
                <a:lnTo>
                  <a:pt x="548728" y="2247900"/>
                </a:lnTo>
                <a:lnTo>
                  <a:pt x="528669" y="2260600"/>
                </a:lnTo>
                <a:lnTo>
                  <a:pt x="519605" y="2273300"/>
                </a:lnTo>
                <a:lnTo>
                  <a:pt x="517826" y="2298700"/>
                </a:lnTo>
                <a:lnTo>
                  <a:pt x="519623" y="2311400"/>
                </a:lnTo>
                <a:lnTo>
                  <a:pt x="520765" y="2311400"/>
                </a:lnTo>
                <a:lnTo>
                  <a:pt x="525348" y="2324100"/>
                </a:lnTo>
                <a:lnTo>
                  <a:pt x="652025" y="2324100"/>
                </a:lnTo>
                <a:lnTo>
                  <a:pt x="675334" y="2311400"/>
                </a:lnTo>
                <a:lnTo>
                  <a:pt x="692044" y="2286000"/>
                </a:lnTo>
                <a:lnTo>
                  <a:pt x="703320" y="2260600"/>
                </a:lnTo>
                <a:lnTo>
                  <a:pt x="712154" y="2235200"/>
                </a:lnTo>
                <a:lnTo>
                  <a:pt x="726252" y="2209800"/>
                </a:lnTo>
                <a:lnTo>
                  <a:pt x="728701" y="2197100"/>
                </a:lnTo>
                <a:lnTo>
                  <a:pt x="729433" y="2184400"/>
                </a:lnTo>
                <a:lnTo>
                  <a:pt x="728997" y="2171700"/>
                </a:lnTo>
                <a:lnTo>
                  <a:pt x="729360" y="2171700"/>
                </a:lnTo>
                <a:lnTo>
                  <a:pt x="739051" y="2159000"/>
                </a:lnTo>
                <a:lnTo>
                  <a:pt x="741206" y="2133600"/>
                </a:lnTo>
                <a:lnTo>
                  <a:pt x="738560" y="2108200"/>
                </a:lnTo>
                <a:lnTo>
                  <a:pt x="733849" y="2057400"/>
                </a:lnTo>
                <a:lnTo>
                  <a:pt x="729810" y="1993900"/>
                </a:lnTo>
                <a:lnTo>
                  <a:pt x="729178" y="1892300"/>
                </a:lnTo>
                <a:lnTo>
                  <a:pt x="731061" y="1816100"/>
                </a:lnTo>
                <a:lnTo>
                  <a:pt x="729890" y="1739900"/>
                </a:lnTo>
                <a:lnTo>
                  <a:pt x="726463" y="1689100"/>
                </a:lnTo>
                <a:lnTo>
                  <a:pt x="721575" y="1638300"/>
                </a:lnTo>
                <a:lnTo>
                  <a:pt x="716026" y="1600200"/>
                </a:lnTo>
                <a:lnTo>
                  <a:pt x="710613" y="1562100"/>
                </a:lnTo>
                <a:lnTo>
                  <a:pt x="706132" y="1524000"/>
                </a:lnTo>
                <a:lnTo>
                  <a:pt x="703381" y="1485900"/>
                </a:lnTo>
                <a:lnTo>
                  <a:pt x="703213" y="1447800"/>
                </a:lnTo>
                <a:close/>
              </a:path>
              <a:path w="1038859" h="2324100">
                <a:moveTo>
                  <a:pt x="663047" y="381000"/>
                </a:moveTo>
                <a:lnTo>
                  <a:pt x="421940" y="381000"/>
                </a:lnTo>
                <a:lnTo>
                  <a:pt x="413033" y="393700"/>
                </a:lnTo>
                <a:lnTo>
                  <a:pt x="401232" y="419100"/>
                </a:lnTo>
                <a:lnTo>
                  <a:pt x="386643" y="431800"/>
                </a:lnTo>
                <a:lnTo>
                  <a:pt x="350093" y="469900"/>
                </a:lnTo>
                <a:lnTo>
                  <a:pt x="332187" y="508000"/>
                </a:lnTo>
                <a:lnTo>
                  <a:pt x="316459" y="558800"/>
                </a:lnTo>
                <a:lnTo>
                  <a:pt x="303717" y="609600"/>
                </a:lnTo>
                <a:lnTo>
                  <a:pt x="294769" y="673100"/>
                </a:lnTo>
                <a:lnTo>
                  <a:pt x="290423" y="723900"/>
                </a:lnTo>
                <a:lnTo>
                  <a:pt x="287509" y="762000"/>
                </a:lnTo>
                <a:lnTo>
                  <a:pt x="282167" y="812800"/>
                </a:lnTo>
                <a:lnTo>
                  <a:pt x="275896" y="863600"/>
                </a:lnTo>
                <a:lnTo>
                  <a:pt x="270197" y="914400"/>
                </a:lnTo>
                <a:lnTo>
                  <a:pt x="266572" y="977900"/>
                </a:lnTo>
                <a:lnTo>
                  <a:pt x="266521" y="1028700"/>
                </a:lnTo>
                <a:lnTo>
                  <a:pt x="271546" y="1079500"/>
                </a:lnTo>
                <a:lnTo>
                  <a:pt x="283147" y="1117600"/>
                </a:lnTo>
                <a:lnTo>
                  <a:pt x="273308" y="1143000"/>
                </a:lnTo>
                <a:lnTo>
                  <a:pt x="267294" y="1193800"/>
                </a:lnTo>
                <a:lnTo>
                  <a:pt x="263633" y="1231900"/>
                </a:lnTo>
                <a:lnTo>
                  <a:pt x="260853" y="1270000"/>
                </a:lnTo>
                <a:lnTo>
                  <a:pt x="257483" y="1320800"/>
                </a:lnTo>
                <a:lnTo>
                  <a:pt x="252053" y="1371600"/>
                </a:lnTo>
                <a:lnTo>
                  <a:pt x="243089" y="1435100"/>
                </a:lnTo>
                <a:lnTo>
                  <a:pt x="229121" y="1485900"/>
                </a:lnTo>
                <a:lnTo>
                  <a:pt x="215765" y="1549400"/>
                </a:lnTo>
                <a:lnTo>
                  <a:pt x="205115" y="1600200"/>
                </a:lnTo>
                <a:lnTo>
                  <a:pt x="196748" y="1663700"/>
                </a:lnTo>
                <a:lnTo>
                  <a:pt x="190236" y="1739900"/>
                </a:lnTo>
                <a:lnTo>
                  <a:pt x="185155" y="1803400"/>
                </a:lnTo>
                <a:lnTo>
                  <a:pt x="181081" y="1866900"/>
                </a:lnTo>
                <a:lnTo>
                  <a:pt x="177586" y="1917700"/>
                </a:lnTo>
                <a:lnTo>
                  <a:pt x="174247" y="1968500"/>
                </a:lnTo>
                <a:lnTo>
                  <a:pt x="170637" y="2006600"/>
                </a:lnTo>
                <a:lnTo>
                  <a:pt x="166332" y="2044700"/>
                </a:lnTo>
                <a:lnTo>
                  <a:pt x="160907" y="2057400"/>
                </a:lnTo>
                <a:lnTo>
                  <a:pt x="157081" y="2070100"/>
                </a:lnTo>
                <a:lnTo>
                  <a:pt x="157305" y="2082800"/>
                </a:lnTo>
                <a:lnTo>
                  <a:pt x="159193" y="2095500"/>
                </a:lnTo>
                <a:lnTo>
                  <a:pt x="160361" y="2108200"/>
                </a:lnTo>
                <a:lnTo>
                  <a:pt x="154241" y="2108200"/>
                </a:lnTo>
                <a:lnTo>
                  <a:pt x="137062" y="2120900"/>
                </a:lnTo>
                <a:lnTo>
                  <a:pt x="110568" y="2133600"/>
                </a:lnTo>
                <a:lnTo>
                  <a:pt x="76473" y="2159000"/>
                </a:lnTo>
                <a:lnTo>
                  <a:pt x="32803" y="2159000"/>
                </a:lnTo>
                <a:lnTo>
                  <a:pt x="9131" y="2184400"/>
                </a:lnTo>
                <a:lnTo>
                  <a:pt x="0" y="2209800"/>
                </a:lnTo>
                <a:lnTo>
                  <a:pt x="102" y="2235200"/>
                </a:lnTo>
                <a:lnTo>
                  <a:pt x="2244" y="2235200"/>
                </a:lnTo>
                <a:lnTo>
                  <a:pt x="6403" y="2247900"/>
                </a:lnTo>
                <a:lnTo>
                  <a:pt x="145441" y="2247900"/>
                </a:lnTo>
                <a:lnTo>
                  <a:pt x="182985" y="2235200"/>
                </a:lnTo>
                <a:lnTo>
                  <a:pt x="205655" y="2222500"/>
                </a:lnTo>
                <a:lnTo>
                  <a:pt x="339729" y="2222500"/>
                </a:lnTo>
                <a:lnTo>
                  <a:pt x="347420" y="2209800"/>
                </a:lnTo>
                <a:lnTo>
                  <a:pt x="352397" y="2197100"/>
                </a:lnTo>
                <a:lnTo>
                  <a:pt x="354090" y="2197100"/>
                </a:lnTo>
                <a:lnTo>
                  <a:pt x="353726" y="2159000"/>
                </a:lnTo>
                <a:lnTo>
                  <a:pt x="353644" y="2146300"/>
                </a:lnTo>
                <a:lnTo>
                  <a:pt x="355717" y="2146300"/>
                </a:lnTo>
                <a:lnTo>
                  <a:pt x="359547" y="2133600"/>
                </a:lnTo>
                <a:lnTo>
                  <a:pt x="373548" y="2108200"/>
                </a:lnTo>
                <a:lnTo>
                  <a:pt x="380483" y="2070100"/>
                </a:lnTo>
                <a:lnTo>
                  <a:pt x="382915" y="2019300"/>
                </a:lnTo>
                <a:lnTo>
                  <a:pt x="383409" y="1968500"/>
                </a:lnTo>
                <a:lnTo>
                  <a:pt x="384527" y="1905000"/>
                </a:lnTo>
                <a:lnTo>
                  <a:pt x="388834" y="1841500"/>
                </a:lnTo>
                <a:lnTo>
                  <a:pt x="393880" y="1790700"/>
                </a:lnTo>
                <a:lnTo>
                  <a:pt x="398794" y="1752600"/>
                </a:lnTo>
                <a:lnTo>
                  <a:pt x="404210" y="1714500"/>
                </a:lnTo>
                <a:lnTo>
                  <a:pt x="410764" y="1676400"/>
                </a:lnTo>
                <a:lnTo>
                  <a:pt x="419090" y="1638300"/>
                </a:lnTo>
                <a:lnTo>
                  <a:pt x="429823" y="1587500"/>
                </a:lnTo>
                <a:lnTo>
                  <a:pt x="443598" y="1524000"/>
                </a:lnTo>
                <a:lnTo>
                  <a:pt x="461050" y="1447800"/>
                </a:lnTo>
                <a:lnTo>
                  <a:pt x="703213" y="1447800"/>
                </a:lnTo>
                <a:lnTo>
                  <a:pt x="703157" y="1435100"/>
                </a:lnTo>
                <a:lnTo>
                  <a:pt x="706259" y="1397000"/>
                </a:lnTo>
                <a:lnTo>
                  <a:pt x="706986" y="1384300"/>
                </a:lnTo>
                <a:lnTo>
                  <a:pt x="708964" y="1358900"/>
                </a:lnTo>
                <a:lnTo>
                  <a:pt x="757014" y="1358900"/>
                </a:lnTo>
                <a:lnTo>
                  <a:pt x="772510" y="1346200"/>
                </a:lnTo>
                <a:lnTo>
                  <a:pt x="851871" y="1346200"/>
                </a:lnTo>
                <a:lnTo>
                  <a:pt x="850239" y="1333500"/>
                </a:lnTo>
                <a:lnTo>
                  <a:pt x="844143" y="1308100"/>
                </a:lnTo>
                <a:lnTo>
                  <a:pt x="835956" y="1308100"/>
                </a:lnTo>
                <a:lnTo>
                  <a:pt x="829590" y="1257300"/>
                </a:lnTo>
                <a:lnTo>
                  <a:pt x="841986" y="1257300"/>
                </a:lnTo>
                <a:lnTo>
                  <a:pt x="846689" y="1244600"/>
                </a:lnTo>
                <a:lnTo>
                  <a:pt x="845608" y="1231900"/>
                </a:lnTo>
                <a:lnTo>
                  <a:pt x="844297" y="1219200"/>
                </a:lnTo>
                <a:lnTo>
                  <a:pt x="842687" y="1206500"/>
                </a:lnTo>
                <a:lnTo>
                  <a:pt x="827589" y="1206500"/>
                </a:lnTo>
                <a:lnTo>
                  <a:pt x="829153" y="1193800"/>
                </a:lnTo>
                <a:lnTo>
                  <a:pt x="832564" y="1193800"/>
                </a:lnTo>
                <a:lnTo>
                  <a:pt x="838536" y="1181100"/>
                </a:lnTo>
                <a:lnTo>
                  <a:pt x="895081" y="1181100"/>
                </a:lnTo>
                <a:lnTo>
                  <a:pt x="881188" y="1168400"/>
                </a:lnTo>
                <a:lnTo>
                  <a:pt x="865553" y="1155700"/>
                </a:lnTo>
                <a:lnTo>
                  <a:pt x="848690" y="1143000"/>
                </a:lnTo>
                <a:lnTo>
                  <a:pt x="848507" y="1143000"/>
                </a:lnTo>
                <a:lnTo>
                  <a:pt x="849301" y="1117600"/>
                </a:lnTo>
                <a:lnTo>
                  <a:pt x="850301" y="1079500"/>
                </a:lnTo>
                <a:lnTo>
                  <a:pt x="856498" y="1041400"/>
                </a:lnTo>
                <a:lnTo>
                  <a:pt x="709356" y="1041400"/>
                </a:lnTo>
                <a:lnTo>
                  <a:pt x="703688" y="1028700"/>
                </a:lnTo>
                <a:lnTo>
                  <a:pt x="705894" y="1028700"/>
                </a:lnTo>
                <a:lnTo>
                  <a:pt x="718709" y="977900"/>
                </a:lnTo>
                <a:lnTo>
                  <a:pt x="732872" y="927100"/>
                </a:lnTo>
                <a:lnTo>
                  <a:pt x="745449" y="876300"/>
                </a:lnTo>
                <a:lnTo>
                  <a:pt x="753503" y="812800"/>
                </a:lnTo>
                <a:lnTo>
                  <a:pt x="754100" y="762000"/>
                </a:lnTo>
                <a:lnTo>
                  <a:pt x="754930" y="749300"/>
                </a:lnTo>
                <a:lnTo>
                  <a:pt x="763668" y="749300"/>
                </a:lnTo>
                <a:lnTo>
                  <a:pt x="770289" y="736600"/>
                </a:lnTo>
                <a:lnTo>
                  <a:pt x="985341" y="736600"/>
                </a:lnTo>
                <a:lnTo>
                  <a:pt x="975478" y="723900"/>
                </a:lnTo>
                <a:lnTo>
                  <a:pt x="978622" y="711200"/>
                </a:lnTo>
                <a:lnTo>
                  <a:pt x="979480" y="711200"/>
                </a:lnTo>
                <a:lnTo>
                  <a:pt x="971983" y="685800"/>
                </a:lnTo>
                <a:lnTo>
                  <a:pt x="958499" y="660400"/>
                </a:lnTo>
                <a:lnTo>
                  <a:pt x="941909" y="647700"/>
                </a:lnTo>
                <a:lnTo>
                  <a:pt x="924908" y="647700"/>
                </a:lnTo>
                <a:lnTo>
                  <a:pt x="909401" y="622300"/>
                </a:lnTo>
                <a:lnTo>
                  <a:pt x="881294" y="584200"/>
                </a:lnTo>
                <a:lnTo>
                  <a:pt x="844357" y="546100"/>
                </a:lnTo>
                <a:lnTo>
                  <a:pt x="802359" y="508000"/>
                </a:lnTo>
                <a:lnTo>
                  <a:pt x="759071" y="457200"/>
                </a:lnTo>
                <a:lnTo>
                  <a:pt x="718262" y="419100"/>
                </a:lnTo>
                <a:lnTo>
                  <a:pt x="681758" y="393700"/>
                </a:lnTo>
                <a:lnTo>
                  <a:pt x="677699" y="393700"/>
                </a:lnTo>
                <a:lnTo>
                  <a:pt x="663047" y="381000"/>
                </a:lnTo>
                <a:close/>
              </a:path>
              <a:path w="1038859" h="2324100">
                <a:moveTo>
                  <a:pt x="289094" y="2222500"/>
                </a:moveTo>
                <a:lnTo>
                  <a:pt x="215514" y="2222500"/>
                </a:lnTo>
                <a:lnTo>
                  <a:pt x="215788" y="2235200"/>
                </a:lnTo>
                <a:lnTo>
                  <a:pt x="259718" y="2235200"/>
                </a:lnTo>
                <a:lnTo>
                  <a:pt x="289094" y="2222500"/>
                </a:lnTo>
                <a:close/>
              </a:path>
              <a:path w="1038859" h="2324100">
                <a:moveTo>
                  <a:pt x="851871" y="1346200"/>
                </a:moveTo>
                <a:lnTo>
                  <a:pt x="801394" y="1346200"/>
                </a:lnTo>
                <a:lnTo>
                  <a:pt x="805091" y="1384300"/>
                </a:lnTo>
                <a:lnTo>
                  <a:pt x="814051" y="1435100"/>
                </a:lnTo>
                <a:lnTo>
                  <a:pt x="817766" y="1460500"/>
                </a:lnTo>
                <a:lnTo>
                  <a:pt x="820944" y="1485900"/>
                </a:lnTo>
                <a:lnTo>
                  <a:pt x="823171" y="1511300"/>
                </a:lnTo>
                <a:lnTo>
                  <a:pt x="824605" y="1536700"/>
                </a:lnTo>
                <a:lnTo>
                  <a:pt x="825406" y="1562100"/>
                </a:lnTo>
                <a:lnTo>
                  <a:pt x="878681" y="1562100"/>
                </a:lnTo>
                <a:lnTo>
                  <a:pt x="881637" y="1549400"/>
                </a:lnTo>
                <a:lnTo>
                  <a:pt x="880706" y="1549400"/>
                </a:lnTo>
                <a:lnTo>
                  <a:pt x="877232" y="1536700"/>
                </a:lnTo>
                <a:lnTo>
                  <a:pt x="872744" y="1511300"/>
                </a:lnTo>
                <a:lnTo>
                  <a:pt x="868008" y="1485900"/>
                </a:lnTo>
                <a:lnTo>
                  <a:pt x="863788" y="1460500"/>
                </a:lnTo>
                <a:lnTo>
                  <a:pt x="859446" y="1409700"/>
                </a:lnTo>
                <a:lnTo>
                  <a:pt x="855135" y="1371600"/>
                </a:lnTo>
                <a:lnTo>
                  <a:pt x="851871" y="1346200"/>
                </a:lnTo>
                <a:close/>
              </a:path>
              <a:path w="1038859" h="2324100">
                <a:moveTo>
                  <a:pt x="895081" y="1181100"/>
                </a:moveTo>
                <a:lnTo>
                  <a:pt x="861507" y="1181100"/>
                </a:lnTo>
                <a:lnTo>
                  <a:pt x="875251" y="1193800"/>
                </a:lnTo>
                <a:lnTo>
                  <a:pt x="903261" y="1206500"/>
                </a:lnTo>
                <a:lnTo>
                  <a:pt x="906718" y="1206500"/>
                </a:lnTo>
                <a:lnTo>
                  <a:pt x="895081" y="1181100"/>
                </a:lnTo>
                <a:close/>
              </a:path>
              <a:path w="1038859" h="2324100">
                <a:moveTo>
                  <a:pt x="985341" y="736600"/>
                </a:moveTo>
                <a:lnTo>
                  <a:pt x="780112" y="736600"/>
                </a:lnTo>
                <a:lnTo>
                  <a:pt x="792371" y="749300"/>
                </a:lnTo>
                <a:lnTo>
                  <a:pt x="801693" y="762000"/>
                </a:lnTo>
                <a:lnTo>
                  <a:pt x="807365" y="762000"/>
                </a:lnTo>
                <a:lnTo>
                  <a:pt x="808671" y="774700"/>
                </a:lnTo>
                <a:lnTo>
                  <a:pt x="810123" y="787400"/>
                </a:lnTo>
                <a:lnTo>
                  <a:pt x="820681" y="800100"/>
                </a:lnTo>
                <a:lnTo>
                  <a:pt x="837103" y="812800"/>
                </a:lnTo>
                <a:lnTo>
                  <a:pt x="856148" y="812800"/>
                </a:lnTo>
                <a:lnTo>
                  <a:pt x="863802" y="825500"/>
                </a:lnTo>
                <a:lnTo>
                  <a:pt x="868087" y="825500"/>
                </a:lnTo>
                <a:lnTo>
                  <a:pt x="865607" y="838200"/>
                </a:lnTo>
                <a:lnTo>
                  <a:pt x="852914" y="876300"/>
                </a:lnTo>
                <a:lnTo>
                  <a:pt x="839631" y="914400"/>
                </a:lnTo>
                <a:lnTo>
                  <a:pt x="828057" y="939800"/>
                </a:lnTo>
                <a:lnTo>
                  <a:pt x="820495" y="965200"/>
                </a:lnTo>
                <a:lnTo>
                  <a:pt x="815766" y="965200"/>
                </a:lnTo>
                <a:lnTo>
                  <a:pt x="754536" y="1028700"/>
                </a:lnTo>
                <a:lnTo>
                  <a:pt x="752148" y="1041400"/>
                </a:lnTo>
                <a:lnTo>
                  <a:pt x="856498" y="1041400"/>
                </a:lnTo>
                <a:lnTo>
                  <a:pt x="872884" y="1016000"/>
                </a:lnTo>
                <a:lnTo>
                  <a:pt x="897492" y="990600"/>
                </a:lnTo>
                <a:lnTo>
                  <a:pt x="931633" y="952500"/>
                </a:lnTo>
                <a:lnTo>
                  <a:pt x="969061" y="901700"/>
                </a:lnTo>
                <a:lnTo>
                  <a:pt x="1003529" y="850900"/>
                </a:lnTo>
                <a:lnTo>
                  <a:pt x="1028790" y="812800"/>
                </a:lnTo>
                <a:lnTo>
                  <a:pt x="1038599" y="787400"/>
                </a:lnTo>
                <a:lnTo>
                  <a:pt x="1028736" y="774700"/>
                </a:lnTo>
                <a:lnTo>
                  <a:pt x="1007038" y="749300"/>
                </a:lnTo>
                <a:lnTo>
                  <a:pt x="985341" y="736600"/>
                </a:lnTo>
                <a:close/>
              </a:path>
              <a:path w="1038859" h="2324100">
                <a:moveTo>
                  <a:pt x="629130" y="368300"/>
                </a:moveTo>
                <a:lnTo>
                  <a:pt x="423195" y="368300"/>
                </a:lnTo>
                <a:lnTo>
                  <a:pt x="423979" y="381000"/>
                </a:lnTo>
                <a:lnTo>
                  <a:pt x="639150" y="381000"/>
                </a:lnTo>
                <a:lnTo>
                  <a:pt x="629130" y="368300"/>
                </a:lnTo>
                <a:close/>
              </a:path>
              <a:path w="1038859" h="2324100">
                <a:moveTo>
                  <a:pt x="605794" y="355600"/>
                </a:moveTo>
                <a:lnTo>
                  <a:pt x="402216" y="355600"/>
                </a:lnTo>
                <a:lnTo>
                  <a:pt x="414301" y="368300"/>
                </a:lnTo>
                <a:lnTo>
                  <a:pt x="612441" y="368300"/>
                </a:lnTo>
                <a:lnTo>
                  <a:pt x="605794" y="355600"/>
                </a:lnTo>
                <a:close/>
              </a:path>
              <a:path w="1038859" h="2324100">
                <a:moveTo>
                  <a:pt x="600362" y="342900"/>
                </a:moveTo>
                <a:lnTo>
                  <a:pt x="380213" y="342900"/>
                </a:lnTo>
                <a:lnTo>
                  <a:pt x="390614" y="355600"/>
                </a:lnTo>
                <a:lnTo>
                  <a:pt x="600572" y="355600"/>
                </a:lnTo>
                <a:lnTo>
                  <a:pt x="600362" y="342900"/>
                </a:lnTo>
                <a:close/>
              </a:path>
              <a:path w="1038859" h="2324100">
                <a:moveTo>
                  <a:pt x="573649" y="12700"/>
                </a:moveTo>
                <a:lnTo>
                  <a:pt x="476512" y="12700"/>
                </a:lnTo>
                <a:lnTo>
                  <a:pt x="466325" y="25400"/>
                </a:lnTo>
                <a:lnTo>
                  <a:pt x="448135" y="25400"/>
                </a:lnTo>
                <a:lnTo>
                  <a:pt x="436833" y="38100"/>
                </a:lnTo>
                <a:lnTo>
                  <a:pt x="419551" y="63500"/>
                </a:lnTo>
                <a:lnTo>
                  <a:pt x="401782" y="88900"/>
                </a:lnTo>
                <a:lnTo>
                  <a:pt x="389015" y="114300"/>
                </a:lnTo>
                <a:lnTo>
                  <a:pt x="356696" y="114300"/>
                </a:lnTo>
                <a:lnTo>
                  <a:pt x="338640" y="127000"/>
                </a:lnTo>
                <a:lnTo>
                  <a:pt x="318277" y="127000"/>
                </a:lnTo>
                <a:lnTo>
                  <a:pt x="318225" y="139700"/>
                </a:lnTo>
                <a:lnTo>
                  <a:pt x="383376" y="152400"/>
                </a:lnTo>
                <a:lnTo>
                  <a:pt x="374099" y="203200"/>
                </a:lnTo>
                <a:lnTo>
                  <a:pt x="370208" y="215900"/>
                </a:lnTo>
                <a:lnTo>
                  <a:pt x="360827" y="215900"/>
                </a:lnTo>
                <a:lnTo>
                  <a:pt x="349396" y="228600"/>
                </a:lnTo>
                <a:lnTo>
                  <a:pt x="339356" y="241300"/>
                </a:lnTo>
                <a:lnTo>
                  <a:pt x="338692" y="254000"/>
                </a:lnTo>
                <a:lnTo>
                  <a:pt x="347896" y="254000"/>
                </a:lnTo>
                <a:lnTo>
                  <a:pt x="359151" y="266700"/>
                </a:lnTo>
                <a:lnTo>
                  <a:pt x="364640" y="266700"/>
                </a:lnTo>
                <a:lnTo>
                  <a:pt x="362502" y="279400"/>
                </a:lnTo>
                <a:lnTo>
                  <a:pt x="359530" y="292100"/>
                </a:lnTo>
                <a:lnTo>
                  <a:pt x="360886" y="317500"/>
                </a:lnTo>
                <a:lnTo>
                  <a:pt x="371734" y="342900"/>
                </a:lnTo>
                <a:lnTo>
                  <a:pt x="596010" y="342900"/>
                </a:lnTo>
                <a:lnTo>
                  <a:pt x="594824" y="330200"/>
                </a:lnTo>
                <a:lnTo>
                  <a:pt x="596238" y="317500"/>
                </a:lnTo>
                <a:lnTo>
                  <a:pt x="600207" y="304800"/>
                </a:lnTo>
                <a:lnTo>
                  <a:pt x="608633" y="292100"/>
                </a:lnTo>
                <a:lnTo>
                  <a:pt x="616530" y="266700"/>
                </a:lnTo>
                <a:lnTo>
                  <a:pt x="623542" y="254000"/>
                </a:lnTo>
                <a:lnTo>
                  <a:pt x="629312" y="228600"/>
                </a:lnTo>
                <a:lnTo>
                  <a:pt x="662027" y="228600"/>
                </a:lnTo>
                <a:lnTo>
                  <a:pt x="657144" y="215900"/>
                </a:lnTo>
                <a:lnTo>
                  <a:pt x="666356" y="165100"/>
                </a:lnTo>
                <a:lnTo>
                  <a:pt x="658544" y="114300"/>
                </a:lnTo>
                <a:lnTo>
                  <a:pt x="637777" y="63500"/>
                </a:lnTo>
                <a:lnTo>
                  <a:pt x="608122" y="38100"/>
                </a:lnTo>
                <a:lnTo>
                  <a:pt x="573649" y="12700"/>
                </a:lnTo>
                <a:close/>
              </a:path>
              <a:path w="1038859" h="2324100">
                <a:moveTo>
                  <a:pt x="662027" y="228600"/>
                </a:moveTo>
                <a:lnTo>
                  <a:pt x="629312" y="228600"/>
                </a:lnTo>
                <a:lnTo>
                  <a:pt x="650913" y="241300"/>
                </a:lnTo>
                <a:lnTo>
                  <a:pt x="663733" y="241300"/>
                </a:lnTo>
                <a:lnTo>
                  <a:pt x="662027" y="228600"/>
                </a:lnTo>
                <a:close/>
              </a:path>
              <a:path w="1038859" h="2324100">
                <a:moveTo>
                  <a:pt x="516913" y="0"/>
                </a:moveTo>
                <a:lnTo>
                  <a:pt x="502888" y="0"/>
                </a:lnTo>
                <a:lnTo>
                  <a:pt x="491636" y="12700"/>
                </a:lnTo>
                <a:lnTo>
                  <a:pt x="533507" y="12700"/>
                </a:lnTo>
                <a:lnTo>
                  <a:pt x="516913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607300" y="8318500"/>
            <a:ext cx="2813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5" dirty="0">
                <a:solidFill>
                  <a:srgbClr val="5E5E5E"/>
                </a:solidFill>
                <a:latin typeface="Arial"/>
                <a:cs typeface="Arial"/>
              </a:rPr>
              <a:t>Development</a:t>
            </a:r>
            <a:r>
              <a:rPr sz="2400" b="1" spc="-50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2400" b="1" spc="-40" dirty="0">
                <a:solidFill>
                  <a:srgbClr val="5E5E5E"/>
                </a:solidFill>
                <a:latin typeface="Arial"/>
                <a:cs typeface="Arial"/>
              </a:rPr>
              <a:t>Team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94</a:t>
            </a:fld>
            <a:endParaRPr spc="-5" dirty="0"/>
          </a:p>
        </p:txBody>
      </p:sp>
      <p:sp>
        <p:nvSpPr>
          <p:cNvPr id="12" name="object 12"/>
          <p:cNvSpPr txBox="1"/>
          <p:nvPr/>
        </p:nvSpPr>
        <p:spPr>
          <a:xfrm>
            <a:off x="2247900" y="660400"/>
            <a:ext cx="850201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dirty="0">
                <a:latin typeface="Arial"/>
                <a:cs typeface="Arial"/>
              </a:rPr>
              <a:t>Product </a:t>
            </a:r>
            <a:r>
              <a:rPr sz="4500" b="1" spc="10" dirty="0">
                <a:latin typeface="Arial"/>
                <a:cs typeface="Arial"/>
              </a:rPr>
              <a:t>Backlog </a:t>
            </a:r>
            <a:r>
              <a:rPr sz="4500" b="1" spc="20" dirty="0">
                <a:latin typeface="Arial"/>
                <a:cs typeface="Arial"/>
              </a:rPr>
              <a:t>Refinement</a:t>
            </a:r>
            <a:r>
              <a:rPr sz="4500" b="1" spc="-65" dirty="0">
                <a:latin typeface="Arial"/>
                <a:cs typeface="Arial"/>
              </a:rPr>
              <a:t> </a:t>
            </a:r>
            <a:r>
              <a:rPr sz="4500" b="1" spc="80" dirty="0">
                <a:latin typeface="Arial"/>
                <a:cs typeface="Arial"/>
              </a:rPr>
              <a:t>**</a:t>
            </a:r>
            <a:endParaRPr sz="4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54786" y="2432171"/>
            <a:ext cx="3921413" cy="28470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273572" y="5172767"/>
            <a:ext cx="1001394" cy="2578100"/>
          </a:xfrm>
          <a:custGeom>
            <a:avLst/>
            <a:gdLst/>
            <a:ahLst/>
            <a:cxnLst/>
            <a:rect l="l" t="t" r="r" b="b"/>
            <a:pathLst>
              <a:path w="1001395" h="2578100">
                <a:moveTo>
                  <a:pt x="738893" y="1498600"/>
                </a:moveTo>
                <a:lnTo>
                  <a:pt x="496854" y="1498600"/>
                </a:lnTo>
                <a:lnTo>
                  <a:pt x="503415" y="1549400"/>
                </a:lnTo>
                <a:lnTo>
                  <a:pt x="510604" y="1600200"/>
                </a:lnTo>
                <a:lnTo>
                  <a:pt x="518313" y="1651000"/>
                </a:lnTo>
                <a:lnTo>
                  <a:pt x="526433" y="1714500"/>
                </a:lnTo>
                <a:lnTo>
                  <a:pt x="534856" y="1778000"/>
                </a:lnTo>
                <a:lnTo>
                  <a:pt x="538282" y="1803400"/>
                </a:lnTo>
                <a:lnTo>
                  <a:pt x="542761" y="1841500"/>
                </a:lnTo>
                <a:lnTo>
                  <a:pt x="546875" y="1879600"/>
                </a:lnTo>
                <a:lnTo>
                  <a:pt x="549208" y="1917700"/>
                </a:lnTo>
                <a:lnTo>
                  <a:pt x="550213" y="1968500"/>
                </a:lnTo>
                <a:lnTo>
                  <a:pt x="550259" y="2032000"/>
                </a:lnTo>
                <a:lnTo>
                  <a:pt x="549927" y="2082800"/>
                </a:lnTo>
                <a:lnTo>
                  <a:pt x="549297" y="2146300"/>
                </a:lnTo>
                <a:lnTo>
                  <a:pt x="548783" y="2209800"/>
                </a:lnTo>
                <a:lnTo>
                  <a:pt x="548716" y="2273300"/>
                </a:lnTo>
                <a:lnTo>
                  <a:pt x="549425" y="2324100"/>
                </a:lnTo>
                <a:lnTo>
                  <a:pt x="551242" y="2374900"/>
                </a:lnTo>
                <a:lnTo>
                  <a:pt x="559517" y="2425700"/>
                </a:lnTo>
                <a:lnTo>
                  <a:pt x="558519" y="2438400"/>
                </a:lnTo>
                <a:lnTo>
                  <a:pt x="554868" y="2463800"/>
                </a:lnTo>
                <a:lnTo>
                  <a:pt x="547579" y="2489200"/>
                </a:lnTo>
                <a:lnTo>
                  <a:pt x="535665" y="2527300"/>
                </a:lnTo>
                <a:lnTo>
                  <a:pt x="536557" y="2565400"/>
                </a:lnTo>
                <a:lnTo>
                  <a:pt x="563642" y="2578100"/>
                </a:lnTo>
                <a:lnTo>
                  <a:pt x="647242" y="2578100"/>
                </a:lnTo>
                <a:lnTo>
                  <a:pt x="679183" y="2565400"/>
                </a:lnTo>
                <a:lnTo>
                  <a:pt x="702724" y="2540000"/>
                </a:lnTo>
                <a:lnTo>
                  <a:pt x="707361" y="2514600"/>
                </a:lnTo>
                <a:lnTo>
                  <a:pt x="703266" y="2489200"/>
                </a:lnTo>
                <a:lnTo>
                  <a:pt x="700610" y="2463800"/>
                </a:lnTo>
                <a:lnTo>
                  <a:pt x="704824" y="2451100"/>
                </a:lnTo>
                <a:lnTo>
                  <a:pt x="710070" y="2438400"/>
                </a:lnTo>
                <a:lnTo>
                  <a:pt x="715436" y="2425700"/>
                </a:lnTo>
                <a:lnTo>
                  <a:pt x="720015" y="2400300"/>
                </a:lnTo>
                <a:lnTo>
                  <a:pt x="724001" y="2349500"/>
                </a:lnTo>
                <a:lnTo>
                  <a:pt x="726274" y="2298700"/>
                </a:lnTo>
                <a:lnTo>
                  <a:pt x="727178" y="2260600"/>
                </a:lnTo>
                <a:lnTo>
                  <a:pt x="727060" y="2209800"/>
                </a:lnTo>
                <a:lnTo>
                  <a:pt x="726266" y="2159000"/>
                </a:lnTo>
                <a:lnTo>
                  <a:pt x="724033" y="2057400"/>
                </a:lnTo>
                <a:lnTo>
                  <a:pt x="723287" y="2006600"/>
                </a:lnTo>
                <a:lnTo>
                  <a:pt x="723249" y="1955800"/>
                </a:lnTo>
                <a:lnTo>
                  <a:pt x="725305" y="1930400"/>
                </a:lnTo>
                <a:lnTo>
                  <a:pt x="729648" y="1892300"/>
                </a:lnTo>
                <a:lnTo>
                  <a:pt x="734700" y="1841500"/>
                </a:lnTo>
                <a:lnTo>
                  <a:pt x="738887" y="1778000"/>
                </a:lnTo>
                <a:lnTo>
                  <a:pt x="740633" y="1714500"/>
                </a:lnTo>
                <a:lnTo>
                  <a:pt x="740541" y="1638300"/>
                </a:lnTo>
                <a:lnTo>
                  <a:pt x="740468" y="1612900"/>
                </a:lnTo>
                <a:lnTo>
                  <a:pt x="740054" y="1562100"/>
                </a:lnTo>
                <a:lnTo>
                  <a:pt x="739234" y="1511300"/>
                </a:lnTo>
                <a:lnTo>
                  <a:pt x="738893" y="1498600"/>
                </a:lnTo>
                <a:close/>
              </a:path>
              <a:path w="1001395" h="2578100">
                <a:moveTo>
                  <a:pt x="610012" y="393700"/>
                </a:moveTo>
                <a:lnTo>
                  <a:pt x="371292" y="393700"/>
                </a:lnTo>
                <a:lnTo>
                  <a:pt x="364858" y="406400"/>
                </a:lnTo>
                <a:lnTo>
                  <a:pt x="321837" y="419100"/>
                </a:lnTo>
                <a:lnTo>
                  <a:pt x="270075" y="431800"/>
                </a:lnTo>
                <a:lnTo>
                  <a:pt x="222195" y="457200"/>
                </a:lnTo>
                <a:lnTo>
                  <a:pt x="190817" y="469900"/>
                </a:lnTo>
                <a:lnTo>
                  <a:pt x="172768" y="495300"/>
                </a:lnTo>
                <a:lnTo>
                  <a:pt x="147319" y="533400"/>
                </a:lnTo>
                <a:lnTo>
                  <a:pt x="117493" y="584200"/>
                </a:lnTo>
                <a:lnTo>
                  <a:pt x="86311" y="647700"/>
                </a:lnTo>
                <a:lnTo>
                  <a:pt x="56798" y="698500"/>
                </a:lnTo>
                <a:lnTo>
                  <a:pt x="31974" y="749300"/>
                </a:lnTo>
                <a:lnTo>
                  <a:pt x="14863" y="800100"/>
                </a:lnTo>
                <a:lnTo>
                  <a:pt x="8488" y="812800"/>
                </a:lnTo>
                <a:lnTo>
                  <a:pt x="8099" y="838200"/>
                </a:lnTo>
                <a:lnTo>
                  <a:pt x="7923" y="863600"/>
                </a:lnTo>
                <a:lnTo>
                  <a:pt x="9444" y="889000"/>
                </a:lnTo>
                <a:lnTo>
                  <a:pt x="14149" y="901700"/>
                </a:lnTo>
                <a:lnTo>
                  <a:pt x="31275" y="952500"/>
                </a:lnTo>
                <a:lnTo>
                  <a:pt x="49431" y="990600"/>
                </a:lnTo>
                <a:lnTo>
                  <a:pt x="68679" y="1041400"/>
                </a:lnTo>
                <a:lnTo>
                  <a:pt x="89083" y="1092200"/>
                </a:lnTo>
                <a:lnTo>
                  <a:pt x="110707" y="1143000"/>
                </a:lnTo>
                <a:lnTo>
                  <a:pt x="133615" y="1181100"/>
                </a:lnTo>
                <a:lnTo>
                  <a:pt x="157869" y="1219200"/>
                </a:lnTo>
                <a:lnTo>
                  <a:pt x="164985" y="1231900"/>
                </a:lnTo>
                <a:lnTo>
                  <a:pt x="174525" y="1231900"/>
                </a:lnTo>
                <a:lnTo>
                  <a:pt x="186249" y="1244600"/>
                </a:lnTo>
                <a:lnTo>
                  <a:pt x="199914" y="1244600"/>
                </a:lnTo>
                <a:lnTo>
                  <a:pt x="216277" y="1257300"/>
                </a:lnTo>
                <a:lnTo>
                  <a:pt x="233307" y="1257300"/>
                </a:lnTo>
                <a:lnTo>
                  <a:pt x="246577" y="1270000"/>
                </a:lnTo>
                <a:lnTo>
                  <a:pt x="251661" y="1282700"/>
                </a:lnTo>
                <a:lnTo>
                  <a:pt x="249279" y="1320800"/>
                </a:lnTo>
                <a:lnTo>
                  <a:pt x="246497" y="1371600"/>
                </a:lnTo>
                <a:lnTo>
                  <a:pt x="240055" y="1485900"/>
                </a:lnTo>
                <a:lnTo>
                  <a:pt x="236555" y="1536700"/>
                </a:lnTo>
                <a:lnTo>
                  <a:pt x="229394" y="1663700"/>
                </a:lnTo>
                <a:lnTo>
                  <a:pt x="225894" y="1714500"/>
                </a:lnTo>
                <a:lnTo>
                  <a:pt x="222553" y="1752600"/>
                </a:lnTo>
                <a:lnTo>
                  <a:pt x="217934" y="1816100"/>
                </a:lnTo>
                <a:lnTo>
                  <a:pt x="213740" y="1879600"/>
                </a:lnTo>
                <a:lnTo>
                  <a:pt x="209909" y="1930400"/>
                </a:lnTo>
                <a:lnTo>
                  <a:pt x="202848" y="2032000"/>
                </a:lnTo>
                <a:lnTo>
                  <a:pt x="199458" y="2082800"/>
                </a:lnTo>
                <a:lnTo>
                  <a:pt x="195386" y="2133600"/>
                </a:lnTo>
                <a:lnTo>
                  <a:pt x="189804" y="2184400"/>
                </a:lnTo>
                <a:lnTo>
                  <a:pt x="181886" y="2247900"/>
                </a:lnTo>
                <a:lnTo>
                  <a:pt x="170806" y="2298700"/>
                </a:lnTo>
                <a:lnTo>
                  <a:pt x="161042" y="2349500"/>
                </a:lnTo>
                <a:lnTo>
                  <a:pt x="151885" y="2387600"/>
                </a:lnTo>
                <a:lnTo>
                  <a:pt x="147337" y="2413000"/>
                </a:lnTo>
                <a:lnTo>
                  <a:pt x="151400" y="2425700"/>
                </a:lnTo>
                <a:lnTo>
                  <a:pt x="127960" y="2463800"/>
                </a:lnTo>
                <a:lnTo>
                  <a:pt x="92497" y="2489200"/>
                </a:lnTo>
                <a:lnTo>
                  <a:pt x="53639" y="2501900"/>
                </a:lnTo>
                <a:lnTo>
                  <a:pt x="20011" y="2514600"/>
                </a:lnTo>
                <a:lnTo>
                  <a:pt x="11244" y="2514600"/>
                </a:lnTo>
                <a:lnTo>
                  <a:pt x="4668" y="2527300"/>
                </a:lnTo>
                <a:lnTo>
                  <a:pt x="761" y="2527300"/>
                </a:lnTo>
                <a:lnTo>
                  <a:pt x="0" y="2540000"/>
                </a:lnTo>
                <a:lnTo>
                  <a:pt x="1212" y="2552700"/>
                </a:lnTo>
                <a:lnTo>
                  <a:pt x="1859" y="2565400"/>
                </a:lnTo>
                <a:lnTo>
                  <a:pt x="149379" y="2565400"/>
                </a:lnTo>
                <a:lnTo>
                  <a:pt x="192451" y="2552700"/>
                </a:lnTo>
                <a:lnTo>
                  <a:pt x="326654" y="2552700"/>
                </a:lnTo>
                <a:lnTo>
                  <a:pt x="336218" y="2540000"/>
                </a:lnTo>
                <a:lnTo>
                  <a:pt x="341006" y="2514600"/>
                </a:lnTo>
                <a:lnTo>
                  <a:pt x="341549" y="2489200"/>
                </a:lnTo>
                <a:lnTo>
                  <a:pt x="338378" y="2463800"/>
                </a:lnTo>
                <a:lnTo>
                  <a:pt x="336438" y="2451100"/>
                </a:lnTo>
                <a:lnTo>
                  <a:pt x="342559" y="2451100"/>
                </a:lnTo>
                <a:lnTo>
                  <a:pt x="357278" y="2400300"/>
                </a:lnTo>
                <a:lnTo>
                  <a:pt x="364485" y="2349500"/>
                </a:lnTo>
                <a:lnTo>
                  <a:pt x="371524" y="2298700"/>
                </a:lnTo>
                <a:lnTo>
                  <a:pt x="378346" y="2247900"/>
                </a:lnTo>
                <a:lnTo>
                  <a:pt x="384904" y="2184400"/>
                </a:lnTo>
                <a:lnTo>
                  <a:pt x="391148" y="2108200"/>
                </a:lnTo>
                <a:lnTo>
                  <a:pt x="397030" y="2044700"/>
                </a:lnTo>
                <a:lnTo>
                  <a:pt x="402500" y="1968500"/>
                </a:lnTo>
                <a:lnTo>
                  <a:pt x="407509" y="1905000"/>
                </a:lnTo>
                <a:lnTo>
                  <a:pt x="412358" y="1866900"/>
                </a:lnTo>
                <a:lnTo>
                  <a:pt x="420453" y="1816100"/>
                </a:lnTo>
                <a:lnTo>
                  <a:pt x="430854" y="1752600"/>
                </a:lnTo>
                <a:lnTo>
                  <a:pt x="442621" y="1689100"/>
                </a:lnTo>
                <a:lnTo>
                  <a:pt x="454812" y="1638300"/>
                </a:lnTo>
                <a:lnTo>
                  <a:pt x="466487" y="1587500"/>
                </a:lnTo>
                <a:lnTo>
                  <a:pt x="476704" y="1536700"/>
                </a:lnTo>
                <a:lnTo>
                  <a:pt x="484524" y="1498600"/>
                </a:lnTo>
                <a:lnTo>
                  <a:pt x="738893" y="1498600"/>
                </a:lnTo>
                <a:lnTo>
                  <a:pt x="737869" y="1460500"/>
                </a:lnTo>
                <a:lnTo>
                  <a:pt x="735822" y="1422400"/>
                </a:lnTo>
                <a:lnTo>
                  <a:pt x="732952" y="1371600"/>
                </a:lnTo>
                <a:lnTo>
                  <a:pt x="733265" y="1333500"/>
                </a:lnTo>
                <a:lnTo>
                  <a:pt x="737399" y="1295400"/>
                </a:lnTo>
                <a:lnTo>
                  <a:pt x="738500" y="1257300"/>
                </a:lnTo>
                <a:lnTo>
                  <a:pt x="729717" y="1206500"/>
                </a:lnTo>
                <a:lnTo>
                  <a:pt x="802608" y="1206500"/>
                </a:lnTo>
                <a:lnTo>
                  <a:pt x="821157" y="1193800"/>
                </a:lnTo>
                <a:lnTo>
                  <a:pt x="837660" y="1181100"/>
                </a:lnTo>
                <a:lnTo>
                  <a:pt x="864765" y="1143000"/>
                </a:lnTo>
                <a:lnTo>
                  <a:pt x="871464" y="1130300"/>
                </a:lnTo>
                <a:lnTo>
                  <a:pt x="211435" y="1130300"/>
                </a:lnTo>
                <a:lnTo>
                  <a:pt x="197725" y="1092200"/>
                </a:lnTo>
                <a:lnTo>
                  <a:pt x="180554" y="1041400"/>
                </a:lnTo>
                <a:lnTo>
                  <a:pt x="163265" y="977900"/>
                </a:lnTo>
                <a:lnTo>
                  <a:pt x="149199" y="927100"/>
                </a:lnTo>
                <a:lnTo>
                  <a:pt x="141697" y="889000"/>
                </a:lnTo>
                <a:lnTo>
                  <a:pt x="143523" y="876300"/>
                </a:lnTo>
                <a:lnTo>
                  <a:pt x="145114" y="863600"/>
                </a:lnTo>
                <a:lnTo>
                  <a:pt x="147560" y="838200"/>
                </a:lnTo>
                <a:lnTo>
                  <a:pt x="148207" y="825500"/>
                </a:lnTo>
                <a:lnTo>
                  <a:pt x="152613" y="825500"/>
                </a:lnTo>
                <a:lnTo>
                  <a:pt x="165873" y="800100"/>
                </a:lnTo>
                <a:lnTo>
                  <a:pt x="184955" y="774700"/>
                </a:lnTo>
                <a:lnTo>
                  <a:pt x="206463" y="749300"/>
                </a:lnTo>
                <a:lnTo>
                  <a:pt x="227001" y="736600"/>
                </a:lnTo>
                <a:lnTo>
                  <a:pt x="228779" y="723900"/>
                </a:lnTo>
                <a:lnTo>
                  <a:pt x="957740" y="723900"/>
                </a:lnTo>
                <a:lnTo>
                  <a:pt x="933794" y="685800"/>
                </a:lnTo>
                <a:lnTo>
                  <a:pt x="904190" y="635000"/>
                </a:lnTo>
                <a:lnTo>
                  <a:pt x="872674" y="584200"/>
                </a:lnTo>
                <a:lnTo>
                  <a:pt x="842990" y="533400"/>
                </a:lnTo>
                <a:lnTo>
                  <a:pt x="818885" y="508000"/>
                </a:lnTo>
                <a:lnTo>
                  <a:pt x="804104" y="482600"/>
                </a:lnTo>
                <a:lnTo>
                  <a:pt x="774080" y="457200"/>
                </a:lnTo>
                <a:lnTo>
                  <a:pt x="722582" y="431800"/>
                </a:lnTo>
                <a:lnTo>
                  <a:pt x="666717" y="419100"/>
                </a:lnTo>
                <a:lnTo>
                  <a:pt x="623595" y="406400"/>
                </a:lnTo>
                <a:lnTo>
                  <a:pt x="617127" y="406400"/>
                </a:lnTo>
                <a:lnTo>
                  <a:pt x="610012" y="393700"/>
                </a:lnTo>
                <a:close/>
              </a:path>
              <a:path w="1001395" h="2578100">
                <a:moveTo>
                  <a:pt x="957740" y="723900"/>
                </a:moveTo>
                <a:lnTo>
                  <a:pt x="754136" y="723900"/>
                </a:lnTo>
                <a:lnTo>
                  <a:pt x="760685" y="736600"/>
                </a:lnTo>
                <a:lnTo>
                  <a:pt x="763272" y="736600"/>
                </a:lnTo>
                <a:lnTo>
                  <a:pt x="795066" y="774700"/>
                </a:lnTo>
                <a:lnTo>
                  <a:pt x="839703" y="825500"/>
                </a:lnTo>
                <a:lnTo>
                  <a:pt x="852718" y="876300"/>
                </a:lnTo>
                <a:lnTo>
                  <a:pt x="853975" y="889000"/>
                </a:lnTo>
                <a:lnTo>
                  <a:pt x="854436" y="889000"/>
                </a:lnTo>
                <a:lnTo>
                  <a:pt x="847789" y="927100"/>
                </a:lnTo>
                <a:lnTo>
                  <a:pt x="831757" y="990600"/>
                </a:lnTo>
                <a:lnTo>
                  <a:pt x="812208" y="1054100"/>
                </a:lnTo>
                <a:lnTo>
                  <a:pt x="795008" y="1092200"/>
                </a:lnTo>
                <a:lnTo>
                  <a:pt x="271217" y="1092200"/>
                </a:lnTo>
                <a:lnTo>
                  <a:pt x="262374" y="1104900"/>
                </a:lnTo>
                <a:lnTo>
                  <a:pt x="251711" y="1117600"/>
                </a:lnTo>
                <a:lnTo>
                  <a:pt x="242564" y="1117600"/>
                </a:lnTo>
                <a:lnTo>
                  <a:pt x="232061" y="1130300"/>
                </a:lnTo>
                <a:lnTo>
                  <a:pt x="871464" y="1130300"/>
                </a:lnTo>
                <a:lnTo>
                  <a:pt x="891561" y="1092200"/>
                </a:lnTo>
                <a:lnTo>
                  <a:pt x="916936" y="1041400"/>
                </a:lnTo>
                <a:lnTo>
                  <a:pt x="939777" y="990600"/>
                </a:lnTo>
                <a:lnTo>
                  <a:pt x="973414" y="901700"/>
                </a:lnTo>
                <a:lnTo>
                  <a:pt x="981986" y="876300"/>
                </a:lnTo>
                <a:lnTo>
                  <a:pt x="995426" y="863600"/>
                </a:lnTo>
                <a:lnTo>
                  <a:pt x="1000785" y="850900"/>
                </a:lnTo>
                <a:lnTo>
                  <a:pt x="999473" y="812800"/>
                </a:lnTo>
                <a:lnTo>
                  <a:pt x="992901" y="787400"/>
                </a:lnTo>
                <a:lnTo>
                  <a:pt x="988679" y="774700"/>
                </a:lnTo>
                <a:lnTo>
                  <a:pt x="976142" y="774700"/>
                </a:lnTo>
                <a:lnTo>
                  <a:pt x="972284" y="762000"/>
                </a:lnTo>
                <a:lnTo>
                  <a:pt x="957740" y="723900"/>
                </a:lnTo>
                <a:close/>
              </a:path>
              <a:path w="1001395" h="2578100">
                <a:moveTo>
                  <a:pt x="739309" y="723900"/>
                </a:moveTo>
                <a:lnTo>
                  <a:pt x="246366" y="723900"/>
                </a:lnTo>
                <a:lnTo>
                  <a:pt x="247821" y="736600"/>
                </a:lnTo>
                <a:lnTo>
                  <a:pt x="251618" y="762000"/>
                </a:lnTo>
                <a:lnTo>
                  <a:pt x="254006" y="787400"/>
                </a:lnTo>
                <a:lnTo>
                  <a:pt x="256029" y="825500"/>
                </a:lnTo>
                <a:lnTo>
                  <a:pt x="258735" y="850900"/>
                </a:lnTo>
                <a:lnTo>
                  <a:pt x="264719" y="914400"/>
                </a:lnTo>
                <a:lnTo>
                  <a:pt x="270702" y="965200"/>
                </a:lnTo>
                <a:lnTo>
                  <a:pt x="274745" y="1016000"/>
                </a:lnTo>
                <a:lnTo>
                  <a:pt x="274906" y="1054100"/>
                </a:lnTo>
                <a:lnTo>
                  <a:pt x="274452" y="1066800"/>
                </a:lnTo>
                <a:lnTo>
                  <a:pt x="274664" y="1079500"/>
                </a:lnTo>
                <a:lnTo>
                  <a:pt x="274998" y="1092200"/>
                </a:lnTo>
                <a:lnTo>
                  <a:pt x="757996" y="1092200"/>
                </a:lnTo>
                <a:lnTo>
                  <a:pt x="732824" y="1079500"/>
                </a:lnTo>
                <a:lnTo>
                  <a:pt x="710312" y="1079500"/>
                </a:lnTo>
                <a:lnTo>
                  <a:pt x="710453" y="1054100"/>
                </a:lnTo>
                <a:lnTo>
                  <a:pt x="711949" y="990600"/>
                </a:lnTo>
                <a:lnTo>
                  <a:pt x="713546" y="952500"/>
                </a:lnTo>
                <a:lnTo>
                  <a:pt x="717769" y="901700"/>
                </a:lnTo>
                <a:lnTo>
                  <a:pt x="724098" y="838200"/>
                </a:lnTo>
                <a:lnTo>
                  <a:pt x="730306" y="774700"/>
                </a:lnTo>
                <a:lnTo>
                  <a:pt x="734165" y="736600"/>
                </a:lnTo>
                <a:lnTo>
                  <a:pt x="736119" y="736600"/>
                </a:lnTo>
                <a:lnTo>
                  <a:pt x="739309" y="723900"/>
                </a:lnTo>
                <a:close/>
              </a:path>
              <a:path w="1001395" h="2578100">
                <a:moveTo>
                  <a:pt x="605483" y="381000"/>
                </a:moveTo>
                <a:lnTo>
                  <a:pt x="378355" y="381000"/>
                </a:lnTo>
                <a:lnTo>
                  <a:pt x="375551" y="393700"/>
                </a:lnTo>
                <a:lnTo>
                  <a:pt x="606130" y="393700"/>
                </a:lnTo>
                <a:lnTo>
                  <a:pt x="605483" y="381000"/>
                </a:lnTo>
                <a:close/>
              </a:path>
              <a:path w="1001395" h="2578100">
                <a:moveTo>
                  <a:pt x="586826" y="355600"/>
                </a:moveTo>
                <a:lnTo>
                  <a:pt x="394735" y="355600"/>
                </a:lnTo>
                <a:lnTo>
                  <a:pt x="387655" y="368300"/>
                </a:lnTo>
                <a:lnTo>
                  <a:pt x="380423" y="381000"/>
                </a:lnTo>
                <a:lnTo>
                  <a:pt x="604189" y="381000"/>
                </a:lnTo>
                <a:lnTo>
                  <a:pt x="595413" y="368300"/>
                </a:lnTo>
                <a:lnTo>
                  <a:pt x="586826" y="355600"/>
                </a:lnTo>
                <a:close/>
              </a:path>
              <a:path w="1001395" h="2578100">
                <a:moveTo>
                  <a:pt x="629405" y="177800"/>
                </a:moveTo>
                <a:lnTo>
                  <a:pt x="357743" y="177800"/>
                </a:lnTo>
                <a:lnTo>
                  <a:pt x="355034" y="190500"/>
                </a:lnTo>
                <a:lnTo>
                  <a:pt x="361745" y="241300"/>
                </a:lnTo>
                <a:lnTo>
                  <a:pt x="364373" y="254000"/>
                </a:lnTo>
                <a:lnTo>
                  <a:pt x="369669" y="254000"/>
                </a:lnTo>
                <a:lnTo>
                  <a:pt x="381029" y="266700"/>
                </a:lnTo>
                <a:lnTo>
                  <a:pt x="386529" y="279400"/>
                </a:lnTo>
                <a:lnTo>
                  <a:pt x="393582" y="304800"/>
                </a:lnTo>
                <a:lnTo>
                  <a:pt x="399666" y="317500"/>
                </a:lnTo>
                <a:lnTo>
                  <a:pt x="402254" y="355600"/>
                </a:lnTo>
                <a:lnTo>
                  <a:pt x="577710" y="355600"/>
                </a:lnTo>
                <a:lnTo>
                  <a:pt x="576451" y="342900"/>
                </a:lnTo>
                <a:lnTo>
                  <a:pt x="576011" y="330200"/>
                </a:lnTo>
                <a:lnTo>
                  <a:pt x="577027" y="330200"/>
                </a:lnTo>
                <a:lnTo>
                  <a:pt x="580136" y="317500"/>
                </a:lnTo>
                <a:lnTo>
                  <a:pt x="585711" y="304800"/>
                </a:lnTo>
                <a:lnTo>
                  <a:pt x="590748" y="292100"/>
                </a:lnTo>
                <a:lnTo>
                  <a:pt x="595178" y="279400"/>
                </a:lnTo>
                <a:lnTo>
                  <a:pt x="598934" y="266700"/>
                </a:lnTo>
                <a:lnTo>
                  <a:pt x="611507" y="266700"/>
                </a:lnTo>
                <a:lnTo>
                  <a:pt x="617468" y="254000"/>
                </a:lnTo>
                <a:lnTo>
                  <a:pt x="623595" y="228600"/>
                </a:lnTo>
                <a:lnTo>
                  <a:pt x="627326" y="215900"/>
                </a:lnTo>
                <a:lnTo>
                  <a:pt x="630730" y="203200"/>
                </a:lnTo>
                <a:lnTo>
                  <a:pt x="629405" y="177800"/>
                </a:lnTo>
                <a:close/>
              </a:path>
              <a:path w="1001395" h="2578100">
                <a:moveTo>
                  <a:pt x="518979" y="0"/>
                </a:moveTo>
                <a:lnTo>
                  <a:pt x="456844" y="0"/>
                </a:lnTo>
                <a:lnTo>
                  <a:pt x="415729" y="25400"/>
                </a:lnTo>
                <a:lnTo>
                  <a:pt x="395785" y="38100"/>
                </a:lnTo>
                <a:lnTo>
                  <a:pt x="369668" y="76200"/>
                </a:lnTo>
                <a:lnTo>
                  <a:pt x="361402" y="127000"/>
                </a:lnTo>
                <a:lnTo>
                  <a:pt x="362596" y="165100"/>
                </a:lnTo>
                <a:lnTo>
                  <a:pt x="364858" y="177800"/>
                </a:lnTo>
                <a:lnTo>
                  <a:pt x="618945" y="177800"/>
                </a:lnTo>
                <a:lnTo>
                  <a:pt x="622934" y="139700"/>
                </a:lnTo>
                <a:lnTo>
                  <a:pt x="623171" y="101600"/>
                </a:lnTo>
                <a:lnTo>
                  <a:pt x="612249" y="63500"/>
                </a:lnTo>
                <a:lnTo>
                  <a:pt x="582763" y="38100"/>
                </a:lnTo>
                <a:lnTo>
                  <a:pt x="573215" y="25400"/>
                </a:lnTo>
                <a:lnTo>
                  <a:pt x="567441" y="25400"/>
                </a:lnTo>
                <a:lnTo>
                  <a:pt x="563366" y="12700"/>
                </a:lnTo>
                <a:lnTo>
                  <a:pt x="539199" y="12700"/>
                </a:lnTo>
                <a:lnTo>
                  <a:pt x="5189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664700" y="7937500"/>
            <a:ext cx="22218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Product</a:t>
            </a:r>
            <a:r>
              <a:rPr sz="2400" b="1" spc="-80" dirty="0">
                <a:latin typeface="Arial"/>
                <a:cs typeface="Arial"/>
              </a:rPr>
              <a:t> </a:t>
            </a:r>
            <a:r>
              <a:rPr sz="2400" b="1" spc="15" dirty="0">
                <a:latin typeface="Arial"/>
                <a:cs typeface="Arial"/>
              </a:rPr>
              <a:t>Owner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25213" y="5167379"/>
            <a:ext cx="1161415" cy="2578100"/>
          </a:xfrm>
          <a:custGeom>
            <a:avLst/>
            <a:gdLst/>
            <a:ahLst/>
            <a:cxnLst/>
            <a:rect l="l" t="t" r="r" b="b"/>
            <a:pathLst>
              <a:path w="1161414" h="2578100">
                <a:moveTo>
                  <a:pt x="342250" y="2527299"/>
                </a:moveTo>
                <a:lnTo>
                  <a:pt x="78290" y="2527299"/>
                </a:lnTo>
                <a:lnTo>
                  <a:pt x="105531" y="2552699"/>
                </a:lnTo>
                <a:lnTo>
                  <a:pt x="132052" y="2565399"/>
                </a:lnTo>
                <a:lnTo>
                  <a:pt x="156733" y="2578099"/>
                </a:lnTo>
                <a:lnTo>
                  <a:pt x="352924" y="2578099"/>
                </a:lnTo>
                <a:lnTo>
                  <a:pt x="355432" y="2565399"/>
                </a:lnTo>
                <a:lnTo>
                  <a:pt x="355863" y="2552699"/>
                </a:lnTo>
                <a:lnTo>
                  <a:pt x="353910" y="2552699"/>
                </a:lnTo>
                <a:lnTo>
                  <a:pt x="348931" y="2539999"/>
                </a:lnTo>
                <a:lnTo>
                  <a:pt x="342250" y="2527299"/>
                </a:lnTo>
                <a:close/>
              </a:path>
              <a:path w="1161414" h="2578100">
                <a:moveTo>
                  <a:pt x="1150458" y="2451099"/>
                </a:moveTo>
                <a:lnTo>
                  <a:pt x="776866" y="2451099"/>
                </a:lnTo>
                <a:lnTo>
                  <a:pt x="783879" y="2463799"/>
                </a:lnTo>
                <a:lnTo>
                  <a:pt x="791663" y="2463799"/>
                </a:lnTo>
                <a:lnTo>
                  <a:pt x="792480" y="2501899"/>
                </a:lnTo>
                <a:lnTo>
                  <a:pt x="796224" y="2539999"/>
                </a:lnTo>
                <a:lnTo>
                  <a:pt x="804832" y="2565399"/>
                </a:lnTo>
                <a:lnTo>
                  <a:pt x="820244" y="2578099"/>
                </a:lnTo>
                <a:lnTo>
                  <a:pt x="953213" y="2578099"/>
                </a:lnTo>
                <a:lnTo>
                  <a:pt x="1052900" y="2552699"/>
                </a:lnTo>
                <a:lnTo>
                  <a:pt x="1097126" y="2527299"/>
                </a:lnTo>
                <a:lnTo>
                  <a:pt x="1133614" y="2501899"/>
                </a:lnTo>
                <a:lnTo>
                  <a:pt x="1141594" y="2501899"/>
                </a:lnTo>
                <a:lnTo>
                  <a:pt x="1148350" y="2489199"/>
                </a:lnTo>
                <a:lnTo>
                  <a:pt x="1154377" y="2489199"/>
                </a:lnTo>
                <a:lnTo>
                  <a:pt x="1160167" y="2476499"/>
                </a:lnTo>
                <a:lnTo>
                  <a:pt x="1160903" y="2463799"/>
                </a:lnTo>
                <a:lnTo>
                  <a:pt x="1150458" y="2451099"/>
                </a:lnTo>
                <a:close/>
              </a:path>
              <a:path w="1161414" h="2578100">
                <a:moveTo>
                  <a:pt x="656099" y="368300"/>
                </a:moveTo>
                <a:lnTo>
                  <a:pt x="384444" y="368300"/>
                </a:lnTo>
                <a:lnTo>
                  <a:pt x="371470" y="381000"/>
                </a:lnTo>
                <a:lnTo>
                  <a:pt x="318739" y="419100"/>
                </a:lnTo>
                <a:lnTo>
                  <a:pt x="284111" y="444500"/>
                </a:lnTo>
                <a:lnTo>
                  <a:pt x="247768" y="495300"/>
                </a:lnTo>
                <a:lnTo>
                  <a:pt x="219651" y="571500"/>
                </a:lnTo>
                <a:lnTo>
                  <a:pt x="207471" y="622300"/>
                </a:lnTo>
                <a:lnTo>
                  <a:pt x="190845" y="673100"/>
                </a:lnTo>
                <a:lnTo>
                  <a:pt x="172789" y="736600"/>
                </a:lnTo>
                <a:lnTo>
                  <a:pt x="156318" y="787400"/>
                </a:lnTo>
                <a:lnTo>
                  <a:pt x="144449" y="812800"/>
                </a:lnTo>
                <a:lnTo>
                  <a:pt x="136534" y="825500"/>
                </a:lnTo>
                <a:lnTo>
                  <a:pt x="131720" y="825500"/>
                </a:lnTo>
                <a:lnTo>
                  <a:pt x="129217" y="838200"/>
                </a:lnTo>
                <a:lnTo>
                  <a:pt x="128234" y="838200"/>
                </a:lnTo>
                <a:lnTo>
                  <a:pt x="126042" y="863600"/>
                </a:lnTo>
                <a:lnTo>
                  <a:pt x="123410" y="876300"/>
                </a:lnTo>
                <a:lnTo>
                  <a:pt x="121871" y="901700"/>
                </a:lnTo>
                <a:lnTo>
                  <a:pt x="122963" y="914400"/>
                </a:lnTo>
                <a:lnTo>
                  <a:pt x="124261" y="927100"/>
                </a:lnTo>
                <a:lnTo>
                  <a:pt x="276811" y="927100"/>
                </a:lnTo>
                <a:lnTo>
                  <a:pt x="278660" y="939800"/>
                </a:lnTo>
                <a:lnTo>
                  <a:pt x="281525" y="977900"/>
                </a:lnTo>
                <a:lnTo>
                  <a:pt x="284884" y="1028700"/>
                </a:lnTo>
                <a:lnTo>
                  <a:pt x="288216" y="1092200"/>
                </a:lnTo>
                <a:lnTo>
                  <a:pt x="290999" y="1155700"/>
                </a:lnTo>
                <a:lnTo>
                  <a:pt x="287179" y="1193800"/>
                </a:lnTo>
                <a:lnTo>
                  <a:pt x="278606" y="1231900"/>
                </a:lnTo>
                <a:lnTo>
                  <a:pt x="273119" y="1282700"/>
                </a:lnTo>
                <a:lnTo>
                  <a:pt x="278556" y="1333500"/>
                </a:lnTo>
                <a:lnTo>
                  <a:pt x="302756" y="1396999"/>
                </a:lnTo>
                <a:lnTo>
                  <a:pt x="307247" y="1409699"/>
                </a:lnTo>
                <a:lnTo>
                  <a:pt x="310074" y="1409699"/>
                </a:lnTo>
                <a:lnTo>
                  <a:pt x="311319" y="1422399"/>
                </a:lnTo>
                <a:lnTo>
                  <a:pt x="311067" y="1435099"/>
                </a:lnTo>
                <a:lnTo>
                  <a:pt x="303622" y="1511299"/>
                </a:lnTo>
                <a:lnTo>
                  <a:pt x="297233" y="1574799"/>
                </a:lnTo>
                <a:lnTo>
                  <a:pt x="291741" y="1650999"/>
                </a:lnTo>
                <a:lnTo>
                  <a:pt x="282810" y="1752599"/>
                </a:lnTo>
                <a:lnTo>
                  <a:pt x="279051" y="1803399"/>
                </a:lnTo>
                <a:lnTo>
                  <a:pt x="275551" y="1841499"/>
                </a:lnTo>
                <a:lnTo>
                  <a:pt x="272149" y="1866899"/>
                </a:lnTo>
                <a:lnTo>
                  <a:pt x="269017" y="1879599"/>
                </a:lnTo>
                <a:lnTo>
                  <a:pt x="264122" y="1904999"/>
                </a:lnTo>
                <a:lnTo>
                  <a:pt x="258376" y="1917699"/>
                </a:lnTo>
                <a:lnTo>
                  <a:pt x="252690" y="1943099"/>
                </a:lnTo>
                <a:lnTo>
                  <a:pt x="238662" y="1955799"/>
                </a:lnTo>
                <a:lnTo>
                  <a:pt x="225509" y="1981199"/>
                </a:lnTo>
                <a:lnTo>
                  <a:pt x="215760" y="1993899"/>
                </a:lnTo>
                <a:lnTo>
                  <a:pt x="211948" y="2006599"/>
                </a:lnTo>
                <a:lnTo>
                  <a:pt x="187895" y="2057399"/>
                </a:lnTo>
                <a:lnTo>
                  <a:pt x="165679" y="2095499"/>
                </a:lnTo>
                <a:lnTo>
                  <a:pt x="145301" y="2146299"/>
                </a:lnTo>
                <a:lnTo>
                  <a:pt x="126761" y="2197099"/>
                </a:lnTo>
                <a:lnTo>
                  <a:pt x="110059" y="2235199"/>
                </a:lnTo>
                <a:lnTo>
                  <a:pt x="95195" y="2273299"/>
                </a:lnTo>
                <a:lnTo>
                  <a:pt x="61344" y="2349499"/>
                </a:lnTo>
                <a:lnTo>
                  <a:pt x="56884" y="2349499"/>
                </a:lnTo>
                <a:lnTo>
                  <a:pt x="58141" y="2362199"/>
                </a:lnTo>
                <a:lnTo>
                  <a:pt x="54249" y="2374899"/>
                </a:lnTo>
                <a:lnTo>
                  <a:pt x="41041" y="2387599"/>
                </a:lnTo>
                <a:lnTo>
                  <a:pt x="17723" y="2425699"/>
                </a:lnTo>
                <a:lnTo>
                  <a:pt x="0" y="2463799"/>
                </a:lnTo>
                <a:lnTo>
                  <a:pt x="3574" y="2489199"/>
                </a:lnTo>
                <a:lnTo>
                  <a:pt x="35924" y="2514599"/>
                </a:lnTo>
                <a:lnTo>
                  <a:pt x="57958" y="2527299"/>
                </a:lnTo>
                <a:lnTo>
                  <a:pt x="303973" y="2527299"/>
                </a:lnTo>
                <a:lnTo>
                  <a:pt x="290676" y="2514599"/>
                </a:lnTo>
                <a:lnTo>
                  <a:pt x="278352" y="2514599"/>
                </a:lnTo>
                <a:lnTo>
                  <a:pt x="267487" y="2501899"/>
                </a:lnTo>
                <a:lnTo>
                  <a:pt x="258569" y="2501899"/>
                </a:lnTo>
                <a:lnTo>
                  <a:pt x="244992" y="2476499"/>
                </a:lnTo>
                <a:lnTo>
                  <a:pt x="230738" y="2463799"/>
                </a:lnTo>
                <a:lnTo>
                  <a:pt x="217579" y="2438399"/>
                </a:lnTo>
                <a:lnTo>
                  <a:pt x="207286" y="2425699"/>
                </a:lnTo>
                <a:lnTo>
                  <a:pt x="230596" y="2425699"/>
                </a:lnTo>
                <a:lnTo>
                  <a:pt x="233363" y="2412999"/>
                </a:lnTo>
                <a:lnTo>
                  <a:pt x="241542" y="2400299"/>
                </a:lnTo>
                <a:lnTo>
                  <a:pt x="256409" y="2362199"/>
                </a:lnTo>
                <a:lnTo>
                  <a:pt x="284702" y="2298699"/>
                </a:lnTo>
                <a:lnTo>
                  <a:pt x="290290" y="2298699"/>
                </a:lnTo>
                <a:lnTo>
                  <a:pt x="295878" y="2285999"/>
                </a:lnTo>
                <a:lnTo>
                  <a:pt x="301337" y="2273299"/>
                </a:lnTo>
                <a:lnTo>
                  <a:pt x="323620" y="2235199"/>
                </a:lnTo>
                <a:lnTo>
                  <a:pt x="345303" y="2197099"/>
                </a:lnTo>
                <a:lnTo>
                  <a:pt x="364310" y="2158999"/>
                </a:lnTo>
                <a:lnTo>
                  <a:pt x="378566" y="2133599"/>
                </a:lnTo>
                <a:lnTo>
                  <a:pt x="404062" y="2082799"/>
                </a:lnTo>
                <a:lnTo>
                  <a:pt x="428388" y="2044699"/>
                </a:lnTo>
                <a:lnTo>
                  <a:pt x="449188" y="2006599"/>
                </a:lnTo>
                <a:lnTo>
                  <a:pt x="464104" y="1955799"/>
                </a:lnTo>
                <a:lnTo>
                  <a:pt x="480657" y="1892299"/>
                </a:lnTo>
                <a:lnTo>
                  <a:pt x="500630" y="1828799"/>
                </a:lnTo>
                <a:lnTo>
                  <a:pt x="517441" y="1765299"/>
                </a:lnTo>
                <a:lnTo>
                  <a:pt x="524508" y="1739899"/>
                </a:lnTo>
                <a:lnTo>
                  <a:pt x="793471" y="1739899"/>
                </a:lnTo>
                <a:lnTo>
                  <a:pt x="789028" y="1727199"/>
                </a:lnTo>
                <a:lnTo>
                  <a:pt x="772660" y="1689099"/>
                </a:lnTo>
                <a:lnTo>
                  <a:pt x="755380" y="1625599"/>
                </a:lnTo>
                <a:lnTo>
                  <a:pt x="664571" y="1346199"/>
                </a:lnTo>
                <a:lnTo>
                  <a:pt x="663122" y="1333500"/>
                </a:lnTo>
                <a:lnTo>
                  <a:pt x="665626" y="1308100"/>
                </a:lnTo>
                <a:lnTo>
                  <a:pt x="669224" y="1295400"/>
                </a:lnTo>
                <a:lnTo>
                  <a:pt x="671058" y="1282700"/>
                </a:lnTo>
                <a:lnTo>
                  <a:pt x="669970" y="1231900"/>
                </a:lnTo>
                <a:lnTo>
                  <a:pt x="669132" y="1168400"/>
                </a:lnTo>
                <a:lnTo>
                  <a:pt x="670727" y="1104900"/>
                </a:lnTo>
                <a:lnTo>
                  <a:pt x="676936" y="1054100"/>
                </a:lnTo>
                <a:lnTo>
                  <a:pt x="865188" y="1054100"/>
                </a:lnTo>
                <a:lnTo>
                  <a:pt x="825513" y="1003300"/>
                </a:lnTo>
                <a:lnTo>
                  <a:pt x="804163" y="977900"/>
                </a:lnTo>
                <a:lnTo>
                  <a:pt x="780251" y="952500"/>
                </a:lnTo>
                <a:lnTo>
                  <a:pt x="755610" y="927100"/>
                </a:lnTo>
                <a:lnTo>
                  <a:pt x="732070" y="914400"/>
                </a:lnTo>
                <a:lnTo>
                  <a:pt x="732833" y="901700"/>
                </a:lnTo>
                <a:lnTo>
                  <a:pt x="731226" y="889000"/>
                </a:lnTo>
                <a:lnTo>
                  <a:pt x="727610" y="876300"/>
                </a:lnTo>
                <a:lnTo>
                  <a:pt x="720633" y="876300"/>
                </a:lnTo>
                <a:lnTo>
                  <a:pt x="701751" y="850900"/>
                </a:lnTo>
                <a:lnTo>
                  <a:pt x="691126" y="850900"/>
                </a:lnTo>
                <a:lnTo>
                  <a:pt x="683300" y="787400"/>
                </a:lnTo>
                <a:lnTo>
                  <a:pt x="681457" y="749300"/>
                </a:lnTo>
                <a:lnTo>
                  <a:pt x="681559" y="723900"/>
                </a:lnTo>
                <a:lnTo>
                  <a:pt x="679571" y="685800"/>
                </a:lnTo>
                <a:lnTo>
                  <a:pt x="667016" y="609600"/>
                </a:lnTo>
                <a:lnTo>
                  <a:pt x="648295" y="558800"/>
                </a:lnTo>
                <a:lnTo>
                  <a:pt x="627021" y="520700"/>
                </a:lnTo>
                <a:lnTo>
                  <a:pt x="606803" y="482600"/>
                </a:lnTo>
                <a:lnTo>
                  <a:pt x="613412" y="469900"/>
                </a:lnTo>
                <a:lnTo>
                  <a:pt x="608221" y="469900"/>
                </a:lnTo>
                <a:lnTo>
                  <a:pt x="600178" y="457200"/>
                </a:lnTo>
                <a:lnTo>
                  <a:pt x="586229" y="457200"/>
                </a:lnTo>
                <a:lnTo>
                  <a:pt x="572887" y="444500"/>
                </a:lnTo>
                <a:lnTo>
                  <a:pt x="566668" y="431800"/>
                </a:lnTo>
                <a:lnTo>
                  <a:pt x="563364" y="431800"/>
                </a:lnTo>
                <a:lnTo>
                  <a:pt x="567966" y="419100"/>
                </a:lnTo>
                <a:lnTo>
                  <a:pt x="575972" y="406400"/>
                </a:lnTo>
                <a:lnTo>
                  <a:pt x="589034" y="393700"/>
                </a:lnTo>
                <a:lnTo>
                  <a:pt x="597600" y="381000"/>
                </a:lnTo>
                <a:lnTo>
                  <a:pt x="646613" y="381000"/>
                </a:lnTo>
                <a:lnTo>
                  <a:pt x="656099" y="368300"/>
                </a:lnTo>
                <a:close/>
              </a:path>
              <a:path w="1161414" h="2578100">
                <a:moveTo>
                  <a:pt x="793471" y="1739899"/>
                </a:moveTo>
                <a:lnTo>
                  <a:pt x="524508" y="1739899"/>
                </a:lnTo>
                <a:lnTo>
                  <a:pt x="528785" y="1752599"/>
                </a:lnTo>
                <a:lnTo>
                  <a:pt x="541697" y="1777999"/>
                </a:lnTo>
                <a:lnTo>
                  <a:pt x="558986" y="1803399"/>
                </a:lnTo>
                <a:lnTo>
                  <a:pt x="576398" y="1828799"/>
                </a:lnTo>
                <a:lnTo>
                  <a:pt x="583276" y="1854199"/>
                </a:lnTo>
                <a:lnTo>
                  <a:pt x="591013" y="1879599"/>
                </a:lnTo>
                <a:lnTo>
                  <a:pt x="597776" y="1904999"/>
                </a:lnTo>
                <a:lnTo>
                  <a:pt x="601735" y="1930399"/>
                </a:lnTo>
                <a:lnTo>
                  <a:pt x="608813" y="1968499"/>
                </a:lnTo>
                <a:lnTo>
                  <a:pt x="617526" y="2006599"/>
                </a:lnTo>
                <a:lnTo>
                  <a:pt x="626603" y="2044699"/>
                </a:lnTo>
                <a:lnTo>
                  <a:pt x="634776" y="2082799"/>
                </a:lnTo>
                <a:lnTo>
                  <a:pt x="650312" y="2120899"/>
                </a:lnTo>
                <a:lnTo>
                  <a:pt x="668957" y="2184399"/>
                </a:lnTo>
                <a:lnTo>
                  <a:pt x="689623" y="2235199"/>
                </a:lnTo>
                <a:lnTo>
                  <a:pt x="711225" y="2285999"/>
                </a:lnTo>
                <a:lnTo>
                  <a:pt x="732678" y="2336799"/>
                </a:lnTo>
                <a:lnTo>
                  <a:pt x="773624" y="2451099"/>
                </a:lnTo>
                <a:lnTo>
                  <a:pt x="1012704" y="2451099"/>
                </a:lnTo>
                <a:lnTo>
                  <a:pt x="995983" y="2438399"/>
                </a:lnTo>
                <a:lnTo>
                  <a:pt x="983699" y="2438399"/>
                </a:lnTo>
                <a:lnTo>
                  <a:pt x="979158" y="2425699"/>
                </a:lnTo>
                <a:lnTo>
                  <a:pt x="971770" y="2425699"/>
                </a:lnTo>
                <a:lnTo>
                  <a:pt x="963834" y="2412999"/>
                </a:lnTo>
                <a:lnTo>
                  <a:pt x="949969" y="2400299"/>
                </a:lnTo>
                <a:lnTo>
                  <a:pt x="964847" y="2400299"/>
                </a:lnTo>
                <a:lnTo>
                  <a:pt x="963551" y="2387599"/>
                </a:lnTo>
                <a:lnTo>
                  <a:pt x="958496" y="2374899"/>
                </a:lnTo>
                <a:lnTo>
                  <a:pt x="947862" y="2349499"/>
                </a:lnTo>
                <a:lnTo>
                  <a:pt x="932606" y="2311399"/>
                </a:lnTo>
                <a:lnTo>
                  <a:pt x="913687" y="2260599"/>
                </a:lnTo>
                <a:lnTo>
                  <a:pt x="904150" y="2222499"/>
                </a:lnTo>
                <a:lnTo>
                  <a:pt x="895282" y="2197099"/>
                </a:lnTo>
                <a:lnTo>
                  <a:pt x="887509" y="2171699"/>
                </a:lnTo>
                <a:lnTo>
                  <a:pt x="881256" y="2146299"/>
                </a:lnTo>
                <a:lnTo>
                  <a:pt x="862428" y="2082799"/>
                </a:lnTo>
                <a:lnTo>
                  <a:pt x="847318" y="2031999"/>
                </a:lnTo>
                <a:lnTo>
                  <a:pt x="835440" y="1981199"/>
                </a:lnTo>
                <a:lnTo>
                  <a:pt x="826307" y="1930399"/>
                </a:lnTo>
                <a:lnTo>
                  <a:pt x="819433" y="1892299"/>
                </a:lnTo>
                <a:lnTo>
                  <a:pt x="814331" y="1841499"/>
                </a:lnTo>
                <a:lnTo>
                  <a:pt x="810515" y="1816099"/>
                </a:lnTo>
                <a:lnTo>
                  <a:pt x="802356" y="1765299"/>
                </a:lnTo>
                <a:lnTo>
                  <a:pt x="793471" y="1739899"/>
                </a:lnTo>
                <a:close/>
              </a:path>
              <a:path w="1161414" h="2578100">
                <a:moveTo>
                  <a:pt x="170395" y="1435099"/>
                </a:moveTo>
                <a:lnTo>
                  <a:pt x="98782" y="1435099"/>
                </a:lnTo>
                <a:lnTo>
                  <a:pt x="102822" y="1447799"/>
                </a:lnTo>
                <a:lnTo>
                  <a:pt x="107356" y="1460499"/>
                </a:lnTo>
                <a:lnTo>
                  <a:pt x="125598" y="1460499"/>
                </a:lnTo>
                <a:lnTo>
                  <a:pt x="128842" y="1473199"/>
                </a:lnTo>
                <a:lnTo>
                  <a:pt x="154763" y="1473199"/>
                </a:lnTo>
                <a:lnTo>
                  <a:pt x="162835" y="1460499"/>
                </a:lnTo>
                <a:lnTo>
                  <a:pt x="168352" y="1447799"/>
                </a:lnTo>
                <a:lnTo>
                  <a:pt x="170395" y="1435099"/>
                </a:lnTo>
                <a:close/>
              </a:path>
              <a:path w="1161414" h="2578100">
                <a:moveTo>
                  <a:pt x="276811" y="927100"/>
                </a:moveTo>
                <a:lnTo>
                  <a:pt x="133301" y="927100"/>
                </a:lnTo>
                <a:lnTo>
                  <a:pt x="128452" y="990600"/>
                </a:lnTo>
                <a:lnTo>
                  <a:pt x="126705" y="1054100"/>
                </a:lnTo>
                <a:lnTo>
                  <a:pt x="126835" y="1117600"/>
                </a:lnTo>
                <a:lnTo>
                  <a:pt x="127614" y="1168400"/>
                </a:lnTo>
                <a:lnTo>
                  <a:pt x="127814" y="1206500"/>
                </a:lnTo>
                <a:lnTo>
                  <a:pt x="126207" y="1244600"/>
                </a:lnTo>
                <a:lnTo>
                  <a:pt x="125558" y="1257300"/>
                </a:lnTo>
                <a:lnTo>
                  <a:pt x="122437" y="1257300"/>
                </a:lnTo>
                <a:lnTo>
                  <a:pt x="117896" y="1270000"/>
                </a:lnTo>
                <a:lnTo>
                  <a:pt x="103486" y="1295400"/>
                </a:lnTo>
                <a:lnTo>
                  <a:pt x="93674" y="1308100"/>
                </a:lnTo>
                <a:lnTo>
                  <a:pt x="87511" y="1346199"/>
                </a:lnTo>
                <a:lnTo>
                  <a:pt x="84045" y="1371599"/>
                </a:lnTo>
                <a:lnTo>
                  <a:pt x="85708" y="1396999"/>
                </a:lnTo>
                <a:lnTo>
                  <a:pt x="91019" y="1409699"/>
                </a:lnTo>
                <a:lnTo>
                  <a:pt x="96086" y="1409699"/>
                </a:lnTo>
                <a:lnTo>
                  <a:pt x="97018" y="1422399"/>
                </a:lnTo>
                <a:lnTo>
                  <a:pt x="96444" y="1435099"/>
                </a:lnTo>
                <a:lnTo>
                  <a:pt x="170395" y="1435099"/>
                </a:lnTo>
                <a:lnTo>
                  <a:pt x="176419" y="1447799"/>
                </a:lnTo>
                <a:lnTo>
                  <a:pt x="186996" y="1460499"/>
                </a:lnTo>
                <a:lnTo>
                  <a:pt x="196722" y="1460499"/>
                </a:lnTo>
                <a:lnTo>
                  <a:pt x="200192" y="1447799"/>
                </a:lnTo>
                <a:lnTo>
                  <a:pt x="200230" y="1422399"/>
                </a:lnTo>
                <a:lnTo>
                  <a:pt x="205908" y="1409699"/>
                </a:lnTo>
                <a:lnTo>
                  <a:pt x="213896" y="1384299"/>
                </a:lnTo>
                <a:lnTo>
                  <a:pt x="220866" y="1346199"/>
                </a:lnTo>
                <a:lnTo>
                  <a:pt x="221889" y="1320800"/>
                </a:lnTo>
                <a:lnTo>
                  <a:pt x="219711" y="1308100"/>
                </a:lnTo>
                <a:lnTo>
                  <a:pt x="215223" y="1282700"/>
                </a:lnTo>
                <a:lnTo>
                  <a:pt x="209313" y="1270000"/>
                </a:lnTo>
                <a:lnTo>
                  <a:pt x="215109" y="1219200"/>
                </a:lnTo>
                <a:lnTo>
                  <a:pt x="224328" y="1168400"/>
                </a:lnTo>
                <a:lnTo>
                  <a:pt x="235420" y="1104900"/>
                </a:lnTo>
                <a:lnTo>
                  <a:pt x="246838" y="1041400"/>
                </a:lnTo>
                <a:lnTo>
                  <a:pt x="257029" y="990600"/>
                </a:lnTo>
                <a:lnTo>
                  <a:pt x="264446" y="965200"/>
                </a:lnTo>
                <a:lnTo>
                  <a:pt x="269571" y="952500"/>
                </a:lnTo>
                <a:lnTo>
                  <a:pt x="272331" y="952500"/>
                </a:lnTo>
                <a:lnTo>
                  <a:pt x="276811" y="927100"/>
                </a:lnTo>
                <a:close/>
              </a:path>
              <a:path w="1161414" h="2578100">
                <a:moveTo>
                  <a:pt x="1031049" y="1206500"/>
                </a:moveTo>
                <a:lnTo>
                  <a:pt x="953355" y="1206500"/>
                </a:lnTo>
                <a:lnTo>
                  <a:pt x="958236" y="1219200"/>
                </a:lnTo>
                <a:lnTo>
                  <a:pt x="962334" y="1219200"/>
                </a:lnTo>
                <a:lnTo>
                  <a:pt x="972064" y="1231900"/>
                </a:lnTo>
                <a:lnTo>
                  <a:pt x="999611" y="1231900"/>
                </a:lnTo>
                <a:lnTo>
                  <a:pt x="1014225" y="1219200"/>
                </a:lnTo>
                <a:lnTo>
                  <a:pt x="1031049" y="1206500"/>
                </a:lnTo>
                <a:close/>
              </a:path>
              <a:path w="1161414" h="2578100">
                <a:moveTo>
                  <a:pt x="865188" y="1054100"/>
                </a:moveTo>
                <a:lnTo>
                  <a:pt x="676936" y="1054100"/>
                </a:lnTo>
                <a:lnTo>
                  <a:pt x="733610" y="1092200"/>
                </a:lnTo>
                <a:lnTo>
                  <a:pt x="796123" y="1117600"/>
                </a:lnTo>
                <a:lnTo>
                  <a:pt x="847689" y="1143000"/>
                </a:lnTo>
                <a:lnTo>
                  <a:pt x="871527" y="1155700"/>
                </a:lnTo>
                <a:lnTo>
                  <a:pt x="884992" y="1168400"/>
                </a:lnTo>
                <a:lnTo>
                  <a:pt x="900897" y="1181100"/>
                </a:lnTo>
                <a:lnTo>
                  <a:pt x="918991" y="1193800"/>
                </a:lnTo>
                <a:lnTo>
                  <a:pt x="939025" y="1206500"/>
                </a:lnTo>
                <a:lnTo>
                  <a:pt x="1035020" y="1206500"/>
                </a:lnTo>
                <a:lnTo>
                  <a:pt x="1038407" y="1193800"/>
                </a:lnTo>
                <a:lnTo>
                  <a:pt x="1040091" y="1193800"/>
                </a:lnTo>
                <a:lnTo>
                  <a:pt x="1038955" y="1181100"/>
                </a:lnTo>
                <a:lnTo>
                  <a:pt x="1043414" y="1168400"/>
                </a:lnTo>
                <a:lnTo>
                  <a:pt x="1047954" y="1168400"/>
                </a:lnTo>
                <a:lnTo>
                  <a:pt x="1047386" y="1155700"/>
                </a:lnTo>
                <a:lnTo>
                  <a:pt x="1042197" y="1143000"/>
                </a:lnTo>
                <a:lnTo>
                  <a:pt x="1032017" y="1130300"/>
                </a:lnTo>
                <a:lnTo>
                  <a:pt x="1021198" y="1130300"/>
                </a:lnTo>
                <a:lnTo>
                  <a:pt x="1010135" y="1117600"/>
                </a:lnTo>
                <a:lnTo>
                  <a:pt x="999225" y="1104900"/>
                </a:lnTo>
                <a:lnTo>
                  <a:pt x="975307" y="1104900"/>
                </a:lnTo>
                <a:lnTo>
                  <a:pt x="958484" y="1092200"/>
                </a:lnTo>
                <a:lnTo>
                  <a:pt x="924606" y="1092200"/>
                </a:lnTo>
                <a:lnTo>
                  <a:pt x="898667" y="1079500"/>
                </a:lnTo>
                <a:lnTo>
                  <a:pt x="865188" y="1054100"/>
                </a:lnTo>
                <a:close/>
              </a:path>
              <a:path w="1161414" h="2578100">
                <a:moveTo>
                  <a:pt x="541902" y="0"/>
                </a:moveTo>
                <a:lnTo>
                  <a:pt x="493293" y="0"/>
                </a:lnTo>
                <a:lnTo>
                  <a:pt x="446496" y="12700"/>
                </a:lnTo>
                <a:lnTo>
                  <a:pt x="408117" y="50800"/>
                </a:lnTo>
                <a:lnTo>
                  <a:pt x="379393" y="76200"/>
                </a:lnTo>
                <a:lnTo>
                  <a:pt x="361563" y="127000"/>
                </a:lnTo>
                <a:lnTo>
                  <a:pt x="355863" y="165100"/>
                </a:lnTo>
                <a:lnTo>
                  <a:pt x="357361" y="190500"/>
                </a:lnTo>
                <a:lnTo>
                  <a:pt x="361093" y="215900"/>
                </a:lnTo>
                <a:lnTo>
                  <a:pt x="367379" y="241300"/>
                </a:lnTo>
                <a:lnTo>
                  <a:pt x="376539" y="254000"/>
                </a:lnTo>
                <a:lnTo>
                  <a:pt x="385575" y="279400"/>
                </a:lnTo>
                <a:lnTo>
                  <a:pt x="411605" y="317500"/>
                </a:lnTo>
                <a:lnTo>
                  <a:pt x="417098" y="342900"/>
                </a:lnTo>
                <a:lnTo>
                  <a:pt x="415402" y="342900"/>
                </a:lnTo>
                <a:lnTo>
                  <a:pt x="408970" y="355600"/>
                </a:lnTo>
                <a:lnTo>
                  <a:pt x="396221" y="355600"/>
                </a:lnTo>
                <a:lnTo>
                  <a:pt x="388094" y="368300"/>
                </a:lnTo>
                <a:lnTo>
                  <a:pt x="661207" y="368300"/>
                </a:lnTo>
                <a:lnTo>
                  <a:pt x="661937" y="355600"/>
                </a:lnTo>
                <a:lnTo>
                  <a:pt x="663857" y="342900"/>
                </a:lnTo>
                <a:lnTo>
                  <a:pt x="669396" y="330200"/>
                </a:lnTo>
                <a:lnTo>
                  <a:pt x="673840" y="317500"/>
                </a:lnTo>
                <a:lnTo>
                  <a:pt x="672477" y="304800"/>
                </a:lnTo>
                <a:lnTo>
                  <a:pt x="677544" y="304800"/>
                </a:lnTo>
                <a:lnTo>
                  <a:pt x="679373" y="292100"/>
                </a:lnTo>
                <a:lnTo>
                  <a:pt x="678092" y="292100"/>
                </a:lnTo>
                <a:lnTo>
                  <a:pt x="676689" y="279400"/>
                </a:lnTo>
                <a:lnTo>
                  <a:pt x="678153" y="266700"/>
                </a:lnTo>
                <a:lnTo>
                  <a:pt x="688977" y="266700"/>
                </a:lnTo>
                <a:lnTo>
                  <a:pt x="694548" y="254000"/>
                </a:lnTo>
                <a:lnTo>
                  <a:pt x="696395" y="241300"/>
                </a:lnTo>
                <a:lnTo>
                  <a:pt x="689237" y="228600"/>
                </a:lnTo>
                <a:lnTo>
                  <a:pt x="676166" y="215900"/>
                </a:lnTo>
                <a:lnTo>
                  <a:pt x="665405" y="203200"/>
                </a:lnTo>
                <a:lnTo>
                  <a:pt x="665180" y="190500"/>
                </a:lnTo>
                <a:lnTo>
                  <a:pt x="670040" y="152400"/>
                </a:lnTo>
                <a:lnTo>
                  <a:pt x="662307" y="114300"/>
                </a:lnTo>
                <a:lnTo>
                  <a:pt x="659504" y="114300"/>
                </a:lnTo>
                <a:lnTo>
                  <a:pt x="666705" y="101600"/>
                </a:lnTo>
                <a:lnTo>
                  <a:pt x="667612" y="88900"/>
                </a:lnTo>
                <a:lnTo>
                  <a:pt x="661830" y="76200"/>
                </a:lnTo>
                <a:lnTo>
                  <a:pt x="648964" y="63500"/>
                </a:lnTo>
                <a:lnTo>
                  <a:pt x="616540" y="25400"/>
                </a:lnTo>
                <a:lnTo>
                  <a:pt x="541902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64000" y="7937500"/>
            <a:ext cx="2074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929292"/>
                </a:solidFill>
                <a:latin typeface="Arial"/>
                <a:cs typeface="Arial"/>
              </a:rPr>
              <a:t>Scrum</a:t>
            </a:r>
            <a:r>
              <a:rPr sz="2400" b="1" spc="-50" dirty="0">
                <a:solidFill>
                  <a:srgbClr val="929292"/>
                </a:solidFill>
                <a:latin typeface="Arial"/>
                <a:cs typeface="Arial"/>
              </a:rPr>
              <a:t> </a:t>
            </a:r>
            <a:r>
              <a:rPr sz="2400" b="1" spc="40" dirty="0">
                <a:solidFill>
                  <a:srgbClr val="929292"/>
                </a:solidFill>
                <a:latin typeface="Arial"/>
                <a:cs typeface="Arial"/>
              </a:rPr>
              <a:t>Master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11300" y="5359400"/>
            <a:ext cx="2813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5" dirty="0">
                <a:latin typeface="Arial"/>
                <a:cs typeface="Arial"/>
              </a:rPr>
              <a:t>Development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spc="-40" dirty="0">
                <a:latin typeface="Arial"/>
                <a:cs typeface="Arial"/>
              </a:rPr>
              <a:t>Team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247900" y="660400"/>
            <a:ext cx="850201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Product </a:t>
            </a:r>
            <a:r>
              <a:rPr spc="10" dirty="0"/>
              <a:t>Backlog </a:t>
            </a:r>
            <a:r>
              <a:rPr spc="20" dirty="0"/>
              <a:t>Refinement</a:t>
            </a:r>
            <a:r>
              <a:rPr spc="-65" dirty="0"/>
              <a:t> </a:t>
            </a:r>
            <a:r>
              <a:rPr spc="80" dirty="0"/>
              <a:t>**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426200" y="5905500"/>
            <a:ext cx="29546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929292"/>
                </a:solidFill>
                <a:latin typeface="Arial"/>
                <a:cs typeface="Arial"/>
              </a:rPr>
              <a:t>Eksperci</a:t>
            </a:r>
            <a:r>
              <a:rPr sz="2400" b="1" spc="-45" dirty="0">
                <a:solidFill>
                  <a:srgbClr val="929292"/>
                </a:solidFill>
                <a:latin typeface="Arial"/>
                <a:cs typeface="Arial"/>
              </a:rPr>
              <a:t> </a:t>
            </a:r>
            <a:r>
              <a:rPr sz="2400" b="1" spc="15" dirty="0">
                <a:solidFill>
                  <a:srgbClr val="929292"/>
                </a:solidFill>
                <a:latin typeface="Arial"/>
                <a:cs typeface="Arial"/>
              </a:rPr>
              <a:t>zewnętrzni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03810" y="2984696"/>
            <a:ext cx="1997821" cy="28274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95</a:t>
            </a:fld>
            <a:endParaRPr spc="-5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173140" y="56069"/>
            <a:ext cx="803211" cy="850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628897" y="7578613"/>
            <a:ext cx="1578610" cy="490220"/>
          </a:xfrm>
          <a:custGeom>
            <a:avLst/>
            <a:gdLst/>
            <a:ahLst/>
            <a:cxnLst/>
            <a:rect l="l" t="t" r="r" b="b"/>
            <a:pathLst>
              <a:path w="1578609" h="490220">
                <a:moveTo>
                  <a:pt x="0" y="0"/>
                </a:moveTo>
                <a:lnTo>
                  <a:pt x="1578366" y="0"/>
                </a:lnTo>
                <a:lnTo>
                  <a:pt x="1578366" y="489732"/>
                </a:lnTo>
                <a:lnTo>
                  <a:pt x="0" y="489732"/>
                </a:lnTo>
                <a:lnTo>
                  <a:pt x="0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45702" y="7582951"/>
            <a:ext cx="1860550" cy="481330"/>
          </a:xfrm>
          <a:custGeom>
            <a:avLst/>
            <a:gdLst/>
            <a:ahLst/>
            <a:cxnLst/>
            <a:rect l="l" t="t" r="r" b="b"/>
            <a:pathLst>
              <a:path w="1860550" h="481329">
                <a:moveTo>
                  <a:pt x="1399225" y="0"/>
                </a:moveTo>
                <a:lnTo>
                  <a:pt x="1399225" y="146044"/>
                </a:lnTo>
                <a:lnTo>
                  <a:pt x="0" y="146044"/>
                </a:lnTo>
                <a:lnTo>
                  <a:pt x="0" y="335010"/>
                </a:lnTo>
                <a:lnTo>
                  <a:pt x="1399225" y="335010"/>
                </a:lnTo>
                <a:lnTo>
                  <a:pt x="1399225" y="481055"/>
                </a:lnTo>
                <a:lnTo>
                  <a:pt x="1859951" y="240527"/>
                </a:lnTo>
                <a:lnTo>
                  <a:pt x="1399225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10887" y="7446658"/>
            <a:ext cx="752858" cy="7543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63314" y="7137379"/>
            <a:ext cx="2204085" cy="1372235"/>
          </a:xfrm>
          <a:custGeom>
            <a:avLst/>
            <a:gdLst/>
            <a:ahLst/>
            <a:cxnLst/>
            <a:rect l="l" t="t" r="r" b="b"/>
            <a:pathLst>
              <a:path w="2204084" h="1372234">
                <a:moveTo>
                  <a:pt x="1181436" y="0"/>
                </a:moveTo>
                <a:lnTo>
                  <a:pt x="1181436" y="448882"/>
                </a:lnTo>
                <a:lnTo>
                  <a:pt x="0" y="448882"/>
                </a:lnTo>
                <a:lnTo>
                  <a:pt x="0" y="923316"/>
                </a:lnTo>
                <a:lnTo>
                  <a:pt x="1181436" y="923316"/>
                </a:lnTo>
                <a:lnTo>
                  <a:pt x="1181436" y="1372199"/>
                </a:lnTo>
                <a:lnTo>
                  <a:pt x="2203935" y="686099"/>
                </a:lnTo>
                <a:lnTo>
                  <a:pt x="1181436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001000" y="7683500"/>
            <a:ext cx="152463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10" dirty="0">
                <a:latin typeface="Arial"/>
                <a:cs typeface="Arial"/>
              </a:rPr>
              <a:t>podczas_sprintu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340032" y="7578613"/>
            <a:ext cx="290830" cy="490220"/>
          </a:xfrm>
          <a:custGeom>
            <a:avLst/>
            <a:gdLst/>
            <a:ahLst/>
            <a:cxnLst/>
            <a:rect l="l" t="t" r="r" b="b"/>
            <a:pathLst>
              <a:path w="290829" h="490220">
                <a:moveTo>
                  <a:pt x="0" y="0"/>
                </a:moveTo>
                <a:lnTo>
                  <a:pt x="290512" y="0"/>
                </a:lnTo>
                <a:lnTo>
                  <a:pt x="290512" y="489732"/>
                </a:lnTo>
                <a:lnTo>
                  <a:pt x="0" y="489732"/>
                </a:lnTo>
                <a:lnTo>
                  <a:pt x="0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00100" y="8572500"/>
            <a:ext cx="154241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5" dirty="0">
                <a:latin typeface="Arial"/>
                <a:cs typeface="Arial"/>
              </a:rPr>
              <a:t>Product</a:t>
            </a:r>
            <a:r>
              <a:rPr sz="1500" b="1" spc="-35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Backlog</a:t>
            </a:r>
            <a:endParaRPr sz="15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03700" y="8331200"/>
            <a:ext cx="136588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10" dirty="0">
                <a:latin typeface="Arial"/>
                <a:cs typeface="Arial"/>
              </a:rPr>
              <a:t>Sprint</a:t>
            </a:r>
            <a:r>
              <a:rPr sz="1500" b="1" spc="-60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Backlog</a:t>
            </a:r>
            <a:endParaRPr sz="15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11345" y="7654976"/>
            <a:ext cx="1735455" cy="337185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41275" rIns="0" bIns="0" rtlCol="0">
            <a:spAutoFit/>
          </a:bodyPr>
          <a:lstStyle/>
          <a:p>
            <a:pPr marL="127000">
              <a:lnSpc>
                <a:spcPct val="100000"/>
              </a:lnSpc>
              <a:spcBef>
                <a:spcPts val="325"/>
              </a:spcBef>
            </a:pP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Sprint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Planning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398270" y="3014234"/>
            <a:ext cx="2025802" cy="14668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519710" y="3110274"/>
            <a:ext cx="1783080" cy="1224280"/>
          </a:xfrm>
          <a:custGeom>
            <a:avLst/>
            <a:gdLst/>
            <a:ahLst/>
            <a:cxnLst/>
            <a:rect l="l" t="t" r="r" b="b"/>
            <a:pathLst>
              <a:path w="1783079" h="1224279">
                <a:moveTo>
                  <a:pt x="168502" y="0"/>
                </a:moveTo>
                <a:lnTo>
                  <a:pt x="0" y="291856"/>
                </a:lnTo>
                <a:lnTo>
                  <a:pt x="1614420" y="1223942"/>
                </a:lnTo>
                <a:lnTo>
                  <a:pt x="1782922" y="932086"/>
                </a:lnTo>
                <a:lnTo>
                  <a:pt x="168502" y="0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 rot="1800000">
            <a:off x="8735465" y="3617698"/>
            <a:ext cx="135517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Sprint</a:t>
            </a:r>
            <a:r>
              <a:rPr sz="16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Review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163181" y="2846234"/>
            <a:ext cx="2298289" cy="16241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84621" y="2942275"/>
            <a:ext cx="2055495" cy="1381760"/>
          </a:xfrm>
          <a:custGeom>
            <a:avLst/>
            <a:gdLst/>
            <a:ahLst/>
            <a:cxnLst/>
            <a:rect l="l" t="t" r="r" b="b"/>
            <a:pathLst>
              <a:path w="2055495" h="1381760">
                <a:moveTo>
                  <a:pt x="168503" y="0"/>
                </a:moveTo>
                <a:lnTo>
                  <a:pt x="0" y="291856"/>
                </a:lnTo>
                <a:lnTo>
                  <a:pt x="1886906" y="1381262"/>
                </a:lnTo>
                <a:lnTo>
                  <a:pt x="2055409" y="1089405"/>
                </a:lnTo>
                <a:lnTo>
                  <a:pt x="16850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 rot="1800000">
            <a:off x="7317221" y="3528359"/>
            <a:ext cx="199412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Sprint</a:t>
            </a:r>
            <a:r>
              <a:rPr sz="16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Retrospective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819400" y="7378700"/>
            <a:ext cx="7258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5" dirty="0">
                <a:latin typeface="Arial"/>
                <a:cs typeface="Arial"/>
              </a:rPr>
              <a:t>max</a:t>
            </a:r>
            <a:r>
              <a:rPr sz="1600" b="1" spc="-75" dirty="0">
                <a:latin typeface="Arial"/>
                <a:cs typeface="Arial"/>
              </a:rPr>
              <a:t> </a:t>
            </a:r>
            <a:r>
              <a:rPr sz="1600" b="1" spc="-15" dirty="0">
                <a:latin typeface="Arial"/>
                <a:cs typeface="Arial"/>
              </a:rPr>
              <a:t>8h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277100" y="6489700"/>
            <a:ext cx="405130" cy="47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ts val="1770"/>
              </a:lnSpc>
              <a:spcBef>
                <a:spcPts val="100"/>
              </a:spcBef>
            </a:pPr>
            <a:r>
              <a:rPr sz="1700" b="1" spc="-5" dirty="0">
                <a:latin typeface="Arial"/>
                <a:cs typeface="Arial"/>
              </a:rPr>
              <a:t>15</a:t>
            </a:r>
            <a:endParaRPr sz="1700">
              <a:latin typeface="Arial"/>
              <a:cs typeface="Arial"/>
            </a:endParaRPr>
          </a:p>
          <a:p>
            <a:pPr algn="ctr">
              <a:lnSpc>
                <a:spcPts val="1770"/>
              </a:lnSpc>
            </a:pPr>
            <a:r>
              <a:rPr sz="1700" b="1" spc="-15" dirty="0">
                <a:latin typeface="Arial"/>
                <a:cs typeface="Arial"/>
              </a:rPr>
              <a:t>min</a:t>
            </a:r>
            <a:endParaRPr sz="17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 rot="1800000">
            <a:off x="7843477" y="2873662"/>
            <a:ext cx="72928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sz="1600" b="1" spc="5" dirty="0">
                <a:latin typeface="Arial"/>
                <a:cs typeface="Arial"/>
              </a:rPr>
              <a:t>max</a:t>
            </a:r>
            <a:r>
              <a:rPr sz="1600" b="1" spc="-90" dirty="0">
                <a:latin typeface="Arial"/>
                <a:cs typeface="Arial"/>
              </a:rPr>
              <a:t> </a:t>
            </a:r>
            <a:r>
              <a:rPr sz="1600" b="1" spc="-15" dirty="0">
                <a:latin typeface="Arial"/>
                <a:cs typeface="Arial"/>
              </a:rPr>
              <a:t>4h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 rot="1800000">
            <a:off x="6560540" y="2676182"/>
            <a:ext cx="72928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sz="1600" b="1" spc="5" dirty="0">
                <a:latin typeface="Arial"/>
                <a:cs typeface="Arial"/>
              </a:rPr>
              <a:t>max</a:t>
            </a:r>
            <a:r>
              <a:rPr sz="1600" b="1" spc="-90" dirty="0">
                <a:latin typeface="Arial"/>
                <a:cs typeface="Arial"/>
              </a:rPr>
              <a:t> </a:t>
            </a:r>
            <a:r>
              <a:rPr sz="1600" b="1" spc="-15" dirty="0">
                <a:latin typeface="Arial"/>
                <a:cs typeface="Arial"/>
              </a:rPr>
              <a:t>3h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748459" y="7661141"/>
            <a:ext cx="1379855" cy="325120"/>
          </a:xfrm>
          <a:custGeom>
            <a:avLst/>
            <a:gdLst/>
            <a:ahLst/>
            <a:cxnLst/>
            <a:rect l="l" t="t" r="r" b="b"/>
            <a:pathLst>
              <a:path w="1379854" h="325120">
                <a:moveTo>
                  <a:pt x="0" y="0"/>
                </a:moveTo>
                <a:lnTo>
                  <a:pt x="1379650" y="0"/>
                </a:lnTo>
                <a:lnTo>
                  <a:pt x="1379650" y="324674"/>
                </a:lnTo>
                <a:lnTo>
                  <a:pt x="0" y="324674"/>
                </a:lnTo>
                <a:lnTo>
                  <a:pt x="0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829300" y="7696200"/>
            <a:ext cx="122872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latin typeface="Arial"/>
                <a:cs typeface="Arial"/>
              </a:rPr>
              <a:t>Development</a:t>
            </a:r>
            <a:endParaRPr sz="15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804922" y="5429971"/>
            <a:ext cx="3148895" cy="30094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282377" y="5766423"/>
            <a:ext cx="2190750" cy="1936114"/>
          </a:xfrm>
          <a:custGeom>
            <a:avLst/>
            <a:gdLst/>
            <a:ahLst/>
            <a:cxnLst/>
            <a:rect l="l" t="t" r="r" b="b"/>
            <a:pathLst>
              <a:path w="2190750" h="1936115">
                <a:moveTo>
                  <a:pt x="1989990" y="1614402"/>
                </a:moveTo>
                <a:lnTo>
                  <a:pt x="1440131" y="1614402"/>
                </a:lnTo>
                <a:lnTo>
                  <a:pt x="1557298" y="1886643"/>
                </a:lnTo>
                <a:lnTo>
                  <a:pt x="1577953" y="1935539"/>
                </a:lnTo>
                <a:lnTo>
                  <a:pt x="1580898" y="1934272"/>
                </a:lnTo>
                <a:lnTo>
                  <a:pt x="1582783" y="1933492"/>
                </a:lnTo>
                <a:lnTo>
                  <a:pt x="1584651" y="1932851"/>
                </a:lnTo>
                <a:lnTo>
                  <a:pt x="1586530" y="1932042"/>
                </a:lnTo>
                <a:lnTo>
                  <a:pt x="1630473" y="1911873"/>
                </a:lnTo>
                <a:lnTo>
                  <a:pt x="1672979" y="1889847"/>
                </a:lnTo>
                <a:lnTo>
                  <a:pt x="1714021" y="1866032"/>
                </a:lnTo>
                <a:lnTo>
                  <a:pt x="1753570" y="1840499"/>
                </a:lnTo>
                <a:lnTo>
                  <a:pt x="1791600" y="1813317"/>
                </a:lnTo>
                <a:lnTo>
                  <a:pt x="1828083" y="1784555"/>
                </a:lnTo>
                <a:lnTo>
                  <a:pt x="1862991" y="1754282"/>
                </a:lnTo>
                <a:lnTo>
                  <a:pt x="1896297" y="1722567"/>
                </a:lnTo>
                <a:lnTo>
                  <a:pt x="1927972" y="1689481"/>
                </a:lnTo>
                <a:lnTo>
                  <a:pt x="1957990" y="1655092"/>
                </a:lnTo>
                <a:lnTo>
                  <a:pt x="1986323" y="1619469"/>
                </a:lnTo>
                <a:lnTo>
                  <a:pt x="1989990" y="1614402"/>
                </a:lnTo>
                <a:close/>
              </a:path>
              <a:path w="2190750" h="1936115">
                <a:moveTo>
                  <a:pt x="1218483" y="0"/>
                </a:moveTo>
                <a:lnTo>
                  <a:pt x="1172191" y="865"/>
                </a:lnTo>
                <a:lnTo>
                  <a:pt x="1125693" y="3844"/>
                </a:lnTo>
                <a:lnTo>
                  <a:pt x="1079059" y="8954"/>
                </a:lnTo>
                <a:lnTo>
                  <a:pt x="1032357" y="16210"/>
                </a:lnTo>
                <a:lnTo>
                  <a:pt x="985657" y="25628"/>
                </a:lnTo>
                <a:lnTo>
                  <a:pt x="939027" y="37226"/>
                </a:lnTo>
                <a:lnTo>
                  <a:pt x="892537" y="51020"/>
                </a:lnTo>
                <a:lnTo>
                  <a:pt x="846255" y="67026"/>
                </a:lnTo>
                <a:lnTo>
                  <a:pt x="800251" y="85261"/>
                </a:lnTo>
                <a:lnTo>
                  <a:pt x="744845" y="110609"/>
                </a:lnTo>
                <a:lnTo>
                  <a:pt x="702493" y="132806"/>
                </a:lnTo>
                <a:lnTo>
                  <a:pt x="661609" y="156782"/>
                </a:lnTo>
                <a:lnTo>
                  <a:pt x="622218" y="182468"/>
                </a:lnTo>
                <a:lnTo>
                  <a:pt x="584350" y="209796"/>
                </a:lnTo>
                <a:lnTo>
                  <a:pt x="548030" y="238695"/>
                </a:lnTo>
                <a:lnTo>
                  <a:pt x="513288" y="269097"/>
                </a:lnTo>
                <a:lnTo>
                  <a:pt x="480150" y="300933"/>
                </a:lnTo>
                <a:lnTo>
                  <a:pt x="448644" y="334133"/>
                </a:lnTo>
                <a:lnTo>
                  <a:pt x="418798" y="368627"/>
                </a:lnTo>
                <a:lnTo>
                  <a:pt x="390639" y="404348"/>
                </a:lnTo>
                <a:lnTo>
                  <a:pt x="364194" y="441225"/>
                </a:lnTo>
                <a:lnTo>
                  <a:pt x="339492" y="479190"/>
                </a:lnTo>
                <a:lnTo>
                  <a:pt x="316560" y="518172"/>
                </a:lnTo>
                <a:lnTo>
                  <a:pt x="295425" y="558103"/>
                </a:lnTo>
                <a:lnTo>
                  <a:pt x="276115" y="598914"/>
                </a:lnTo>
                <a:lnTo>
                  <a:pt x="258657" y="640536"/>
                </a:lnTo>
                <a:lnTo>
                  <a:pt x="243079" y="682899"/>
                </a:lnTo>
                <a:lnTo>
                  <a:pt x="229390" y="726003"/>
                </a:lnTo>
                <a:lnTo>
                  <a:pt x="217674" y="769571"/>
                </a:lnTo>
                <a:lnTo>
                  <a:pt x="207902" y="813741"/>
                </a:lnTo>
                <a:lnTo>
                  <a:pt x="200120" y="858377"/>
                </a:lnTo>
                <a:lnTo>
                  <a:pt x="194355" y="903407"/>
                </a:lnTo>
                <a:lnTo>
                  <a:pt x="190637" y="948763"/>
                </a:lnTo>
                <a:lnTo>
                  <a:pt x="188991" y="994376"/>
                </a:lnTo>
                <a:lnTo>
                  <a:pt x="189445" y="1040176"/>
                </a:lnTo>
                <a:lnTo>
                  <a:pt x="192027" y="1086094"/>
                </a:lnTo>
                <a:lnTo>
                  <a:pt x="196765" y="1132061"/>
                </a:lnTo>
                <a:lnTo>
                  <a:pt x="203686" y="1178008"/>
                </a:lnTo>
                <a:lnTo>
                  <a:pt x="212818" y="1223866"/>
                </a:lnTo>
                <a:lnTo>
                  <a:pt x="224188" y="1269565"/>
                </a:lnTo>
                <a:lnTo>
                  <a:pt x="237824" y="1315036"/>
                </a:lnTo>
                <a:lnTo>
                  <a:pt x="253753" y="1360209"/>
                </a:lnTo>
                <a:lnTo>
                  <a:pt x="0" y="1469419"/>
                </a:lnTo>
                <a:lnTo>
                  <a:pt x="732993" y="1898378"/>
                </a:lnTo>
                <a:lnTo>
                  <a:pt x="900060" y="1179953"/>
                </a:lnTo>
                <a:lnTo>
                  <a:pt x="672585" y="1179953"/>
                </a:lnTo>
                <a:lnTo>
                  <a:pt x="659053" y="1133099"/>
                </a:lnTo>
                <a:lnTo>
                  <a:pt x="649896" y="1085890"/>
                </a:lnTo>
                <a:lnTo>
                  <a:pt x="645014" y="1038579"/>
                </a:lnTo>
                <a:lnTo>
                  <a:pt x="644306" y="991423"/>
                </a:lnTo>
                <a:lnTo>
                  <a:pt x="647668" y="944676"/>
                </a:lnTo>
                <a:lnTo>
                  <a:pt x="655001" y="898593"/>
                </a:lnTo>
                <a:lnTo>
                  <a:pt x="666202" y="853429"/>
                </a:lnTo>
                <a:lnTo>
                  <a:pt x="681169" y="809440"/>
                </a:lnTo>
                <a:lnTo>
                  <a:pt x="699801" y="766879"/>
                </a:lnTo>
                <a:lnTo>
                  <a:pt x="722043" y="725933"/>
                </a:lnTo>
                <a:lnTo>
                  <a:pt x="747655" y="687065"/>
                </a:lnTo>
                <a:lnTo>
                  <a:pt x="776673" y="650322"/>
                </a:lnTo>
                <a:lnTo>
                  <a:pt x="808949" y="616027"/>
                </a:lnTo>
                <a:lnTo>
                  <a:pt x="844383" y="584437"/>
                </a:lnTo>
                <a:lnTo>
                  <a:pt x="882872" y="555805"/>
                </a:lnTo>
                <a:lnTo>
                  <a:pt x="924314" y="530388"/>
                </a:lnTo>
                <a:lnTo>
                  <a:pt x="968609" y="508439"/>
                </a:lnTo>
                <a:lnTo>
                  <a:pt x="1023466" y="487664"/>
                </a:lnTo>
                <a:lnTo>
                  <a:pt x="1069701" y="475156"/>
                </a:lnTo>
                <a:lnTo>
                  <a:pt x="1116234" y="466876"/>
                </a:lnTo>
                <a:lnTo>
                  <a:pt x="1162820" y="462727"/>
                </a:lnTo>
                <a:lnTo>
                  <a:pt x="2033623" y="462611"/>
                </a:lnTo>
                <a:lnTo>
                  <a:pt x="2020943" y="440978"/>
                </a:lnTo>
                <a:lnTo>
                  <a:pt x="1994905" y="401252"/>
                </a:lnTo>
                <a:lnTo>
                  <a:pt x="1967214" y="363295"/>
                </a:lnTo>
                <a:lnTo>
                  <a:pt x="1937937" y="327123"/>
                </a:lnTo>
                <a:lnTo>
                  <a:pt x="1907143" y="292752"/>
                </a:lnTo>
                <a:lnTo>
                  <a:pt x="1874902" y="260199"/>
                </a:lnTo>
                <a:lnTo>
                  <a:pt x="1841282" y="229481"/>
                </a:lnTo>
                <a:lnTo>
                  <a:pt x="1806353" y="200613"/>
                </a:lnTo>
                <a:lnTo>
                  <a:pt x="1770183" y="173613"/>
                </a:lnTo>
                <a:lnTo>
                  <a:pt x="1732842" y="148496"/>
                </a:lnTo>
                <a:lnTo>
                  <a:pt x="1694398" y="125280"/>
                </a:lnTo>
                <a:lnTo>
                  <a:pt x="1654920" y="103979"/>
                </a:lnTo>
                <a:lnTo>
                  <a:pt x="1614479" y="84612"/>
                </a:lnTo>
                <a:lnTo>
                  <a:pt x="1573141" y="67194"/>
                </a:lnTo>
                <a:lnTo>
                  <a:pt x="1530977" y="51742"/>
                </a:lnTo>
                <a:lnTo>
                  <a:pt x="1488056" y="38272"/>
                </a:lnTo>
                <a:lnTo>
                  <a:pt x="1444446" y="26801"/>
                </a:lnTo>
                <a:lnTo>
                  <a:pt x="1400216" y="17345"/>
                </a:lnTo>
                <a:lnTo>
                  <a:pt x="1355436" y="9920"/>
                </a:lnTo>
                <a:lnTo>
                  <a:pt x="1310175" y="4543"/>
                </a:lnTo>
                <a:lnTo>
                  <a:pt x="1264501" y="1231"/>
                </a:lnTo>
                <a:lnTo>
                  <a:pt x="1218483" y="0"/>
                </a:lnTo>
                <a:close/>
              </a:path>
              <a:path w="2190750" h="1936115">
                <a:moveTo>
                  <a:pt x="2033623" y="462611"/>
                </a:moveTo>
                <a:lnTo>
                  <a:pt x="1209217" y="462611"/>
                </a:lnTo>
                <a:lnTo>
                  <a:pt x="1255182" y="466432"/>
                </a:lnTo>
                <a:lnTo>
                  <a:pt x="1300471" y="474092"/>
                </a:lnTo>
                <a:lnTo>
                  <a:pt x="1344840" y="485494"/>
                </a:lnTo>
                <a:lnTo>
                  <a:pt x="1388047" y="500543"/>
                </a:lnTo>
                <a:lnTo>
                  <a:pt x="1429849" y="519139"/>
                </a:lnTo>
                <a:lnTo>
                  <a:pt x="1470001" y="541188"/>
                </a:lnTo>
                <a:lnTo>
                  <a:pt x="1508261" y="566591"/>
                </a:lnTo>
                <a:lnTo>
                  <a:pt x="1544386" y="595251"/>
                </a:lnTo>
                <a:lnTo>
                  <a:pt x="1578131" y="627073"/>
                </a:lnTo>
                <a:lnTo>
                  <a:pt x="1609255" y="661957"/>
                </a:lnTo>
                <a:lnTo>
                  <a:pt x="1637513" y="699809"/>
                </a:lnTo>
                <a:lnTo>
                  <a:pt x="1662662" y="740530"/>
                </a:lnTo>
                <a:lnTo>
                  <a:pt x="1684459" y="784024"/>
                </a:lnTo>
                <a:lnTo>
                  <a:pt x="1707698" y="843081"/>
                </a:lnTo>
                <a:lnTo>
                  <a:pt x="1720385" y="887455"/>
                </a:lnTo>
                <a:lnTo>
                  <a:pt x="1729152" y="932145"/>
                </a:lnTo>
                <a:lnTo>
                  <a:pt x="1734085" y="976935"/>
                </a:lnTo>
                <a:lnTo>
                  <a:pt x="1735272" y="1021609"/>
                </a:lnTo>
                <a:lnTo>
                  <a:pt x="1732797" y="1065951"/>
                </a:lnTo>
                <a:lnTo>
                  <a:pt x="1726746" y="1109746"/>
                </a:lnTo>
                <a:lnTo>
                  <a:pt x="1717206" y="1152776"/>
                </a:lnTo>
                <a:lnTo>
                  <a:pt x="1704263" y="1194826"/>
                </a:lnTo>
                <a:lnTo>
                  <a:pt x="1688002" y="1235679"/>
                </a:lnTo>
                <a:lnTo>
                  <a:pt x="1668510" y="1275120"/>
                </a:lnTo>
                <a:lnTo>
                  <a:pt x="1645872" y="1312932"/>
                </a:lnTo>
                <a:lnTo>
                  <a:pt x="1620175" y="1348900"/>
                </a:lnTo>
                <a:lnTo>
                  <a:pt x="1591504" y="1382806"/>
                </a:lnTo>
                <a:lnTo>
                  <a:pt x="1559946" y="1414436"/>
                </a:lnTo>
                <a:lnTo>
                  <a:pt x="1525586" y="1443572"/>
                </a:lnTo>
                <a:lnTo>
                  <a:pt x="1488510" y="1470000"/>
                </a:lnTo>
                <a:lnTo>
                  <a:pt x="1448805" y="1493502"/>
                </a:lnTo>
                <a:lnTo>
                  <a:pt x="1406556" y="1513863"/>
                </a:lnTo>
                <a:lnTo>
                  <a:pt x="1403864" y="1514860"/>
                </a:lnTo>
                <a:lnTo>
                  <a:pt x="1402560" y="1515389"/>
                </a:lnTo>
                <a:lnTo>
                  <a:pt x="1399124" y="1516869"/>
                </a:lnTo>
                <a:lnTo>
                  <a:pt x="1439476" y="1614684"/>
                </a:lnTo>
                <a:lnTo>
                  <a:pt x="1440131" y="1614402"/>
                </a:lnTo>
                <a:lnTo>
                  <a:pt x="1989990" y="1614402"/>
                </a:lnTo>
                <a:lnTo>
                  <a:pt x="2012943" y="1582683"/>
                </a:lnTo>
                <a:lnTo>
                  <a:pt x="2037822" y="1544801"/>
                </a:lnTo>
                <a:lnTo>
                  <a:pt x="2060934" y="1505895"/>
                </a:lnTo>
                <a:lnTo>
                  <a:pt x="2082249" y="1466032"/>
                </a:lnTo>
                <a:lnTo>
                  <a:pt x="2101742" y="1425282"/>
                </a:lnTo>
                <a:lnTo>
                  <a:pt x="2119383" y="1383716"/>
                </a:lnTo>
                <a:lnTo>
                  <a:pt x="2135146" y="1341401"/>
                </a:lnTo>
                <a:lnTo>
                  <a:pt x="2149003" y="1298407"/>
                </a:lnTo>
                <a:lnTo>
                  <a:pt x="2160926" y="1254804"/>
                </a:lnTo>
                <a:lnTo>
                  <a:pt x="2170888" y="1210661"/>
                </a:lnTo>
                <a:lnTo>
                  <a:pt x="2178861" y="1166047"/>
                </a:lnTo>
                <a:lnTo>
                  <a:pt x="2184817" y="1121031"/>
                </a:lnTo>
                <a:lnTo>
                  <a:pt x="2188729" y="1075684"/>
                </a:lnTo>
                <a:lnTo>
                  <a:pt x="2190570" y="1030073"/>
                </a:lnTo>
                <a:lnTo>
                  <a:pt x="2190311" y="984270"/>
                </a:lnTo>
                <a:lnTo>
                  <a:pt x="2187925" y="938342"/>
                </a:lnTo>
                <a:lnTo>
                  <a:pt x="2183385" y="892359"/>
                </a:lnTo>
                <a:lnTo>
                  <a:pt x="2176662" y="846391"/>
                </a:lnTo>
                <a:lnTo>
                  <a:pt x="2167729" y="800507"/>
                </a:lnTo>
                <a:lnTo>
                  <a:pt x="2156559" y="754776"/>
                </a:lnTo>
                <a:lnTo>
                  <a:pt x="2143124" y="709267"/>
                </a:lnTo>
                <a:lnTo>
                  <a:pt x="2127397" y="664050"/>
                </a:lnTo>
                <a:lnTo>
                  <a:pt x="2109349" y="619195"/>
                </a:lnTo>
                <a:lnTo>
                  <a:pt x="2088437" y="570603"/>
                </a:lnTo>
                <a:lnTo>
                  <a:pt x="2067777" y="525670"/>
                </a:lnTo>
                <a:lnTo>
                  <a:pt x="2045256" y="482456"/>
                </a:lnTo>
                <a:lnTo>
                  <a:pt x="2033623" y="462611"/>
                </a:lnTo>
                <a:close/>
              </a:path>
              <a:path w="2190750" h="1936115">
                <a:moveTo>
                  <a:pt x="925358" y="1071166"/>
                </a:moveTo>
                <a:lnTo>
                  <a:pt x="672585" y="1179953"/>
                </a:lnTo>
                <a:lnTo>
                  <a:pt x="900060" y="1179953"/>
                </a:lnTo>
                <a:lnTo>
                  <a:pt x="925358" y="1071166"/>
                </a:lnTo>
                <a:close/>
              </a:path>
            </a:pathLst>
          </a:custGeom>
          <a:solidFill>
            <a:srgbClr val="9919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704697" y="5815427"/>
            <a:ext cx="1379855" cy="325120"/>
          </a:xfrm>
          <a:prstGeom prst="rect">
            <a:avLst/>
          </a:prstGeom>
          <a:solidFill>
            <a:srgbClr val="99195E"/>
          </a:solidFill>
        </p:spPr>
        <p:txBody>
          <a:bodyPr vert="horz" wrap="square" lIns="0" tIns="39369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309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Daily</a:t>
            </a:r>
            <a:r>
              <a:rPr sz="15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Scrum</a:t>
            </a:r>
            <a:endParaRPr sz="15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118600" y="8686800"/>
            <a:ext cx="30956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57200">
              <a:lnSpc>
                <a:spcPct val="100000"/>
              </a:lnSpc>
              <a:spcBef>
                <a:spcPts val="100"/>
              </a:spcBef>
            </a:pPr>
            <a:r>
              <a:rPr sz="1500" b="1" spc="-5" dirty="0">
                <a:latin typeface="Arial"/>
                <a:cs typeface="Arial"/>
              </a:rPr>
              <a:t>Potencjalny </a:t>
            </a:r>
            <a:r>
              <a:rPr sz="1500" b="1" dirty="0">
                <a:latin typeface="Arial"/>
                <a:cs typeface="Arial"/>
              </a:rPr>
              <a:t>do </a:t>
            </a:r>
            <a:r>
              <a:rPr sz="1500" b="1" spc="-5" dirty="0">
                <a:latin typeface="Arial"/>
                <a:cs typeface="Arial"/>
              </a:rPr>
              <a:t>wydania  </a:t>
            </a:r>
            <a:r>
              <a:rPr sz="1500" b="1" spc="-10" dirty="0">
                <a:latin typeface="Arial"/>
                <a:cs typeface="Arial"/>
              </a:rPr>
              <a:t>przyrost „skończonego” </a:t>
            </a:r>
            <a:r>
              <a:rPr sz="1500" b="1" spc="-5" dirty="0">
                <a:latin typeface="Arial"/>
                <a:cs typeface="Arial"/>
              </a:rPr>
              <a:t>produktu</a:t>
            </a:r>
            <a:endParaRPr sz="15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809612" y="7023730"/>
            <a:ext cx="1677644" cy="112193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165211" y="7353930"/>
            <a:ext cx="966444" cy="4107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809501" y="7451676"/>
            <a:ext cx="1677644" cy="15119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165101" y="7781876"/>
            <a:ext cx="966443" cy="80070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5676900" y="508000"/>
            <a:ext cx="162052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750" spc="-4065" baseline="-14814" dirty="0"/>
              <a:t>S</a:t>
            </a:r>
            <a:r>
              <a:rPr sz="1800" spc="30" dirty="0">
                <a:solidFill>
                  <a:srgbClr val="FFFFFF"/>
                </a:solidFill>
              </a:rPr>
              <a:t>m</a:t>
            </a:r>
            <a:r>
              <a:rPr sz="1800" spc="-15" dirty="0">
                <a:solidFill>
                  <a:srgbClr val="FFFFFF"/>
                </a:solidFill>
              </a:rPr>
              <a:t>a</a:t>
            </a:r>
            <a:r>
              <a:rPr sz="6750" spc="-4065" baseline="-14814" dirty="0"/>
              <a:t>p</a:t>
            </a:r>
            <a:r>
              <a:rPr sz="1800" spc="-35" dirty="0">
                <a:solidFill>
                  <a:srgbClr val="FFFFFF"/>
                </a:solidFill>
              </a:rPr>
              <a:t>x</a:t>
            </a:r>
            <a:r>
              <a:rPr sz="1800" dirty="0">
                <a:solidFill>
                  <a:srgbClr val="FFFFFF"/>
                </a:solidFill>
              </a:rPr>
              <a:t> </a:t>
            </a:r>
            <a:r>
              <a:rPr sz="1800" spc="-5" dirty="0">
                <a:solidFill>
                  <a:srgbClr val="FFFFFF"/>
                </a:solidFill>
              </a:rPr>
              <a:t>1</a:t>
            </a:r>
            <a:r>
              <a:rPr sz="1800" spc="-265" dirty="0">
                <a:solidFill>
                  <a:srgbClr val="FFFFFF"/>
                </a:solidFill>
              </a:rPr>
              <a:t> </a:t>
            </a:r>
            <a:r>
              <a:rPr sz="6750" spc="-2242" baseline="-14814" dirty="0"/>
              <a:t>r</a:t>
            </a:r>
            <a:r>
              <a:rPr sz="1800" spc="-114" dirty="0">
                <a:solidFill>
                  <a:srgbClr val="FFFFFF"/>
                </a:solidFill>
              </a:rPr>
              <a:t>m</a:t>
            </a:r>
            <a:r>
              <a:rPr sz="6750" spc="-1664" baseline="-14814" dirty="0"/>
              <a:t>i</a:t>
            </a:r>
            <a:r>
              <a:rPr sz="1800" spc="-40" dirty="0">
                <a:solidFill>
                  <a:srgbClr val="FFFFFF"/>
                </a:solidFill>
              </a:rPr>
              <a:t>i</a:t>
            </a:r>
            <a:r>
              <a:rPr sz="1800" spc="-450" dirty="0">
                <a:solidFill>
                  <a:srgbClr val="FFFFFF"/>
                </a:solidFill>
              </a:rPr>
              <a:t>e</a:t>
            </a:r>
            <a:r>
              <a:rPr sz="6750" spc="-3412" baseline="-14814" dirty="0"/>
              <a:t>n</a:t>
            </a:r>
            <a:r>
              <a:rPr sz="1800" spc="-40" dirty="0">
                <a:solidFill>
                  <a:srgbClr val="FFFFFF"/>
                </a:solidFill>
              </a:rPr>
              <a:t>si</a:t>
            </a:r>
            <a:r>
              <a:rPr sz="1800" spc="-245" dirty="0">
                <a:solidFill>
                  <a:srgbClr val="FFFFFF"/>
                </a:solidFill>
              </a:rPr>
              <a:t>ą</a:t>
            </a:r>
            <a:r>
              <a:rPr sz="6750" spc="-1837" baseline="-14814" dirty="0"/>
              <a:t>t</a:t>
            </a:r>
            <a:r>
              <a:rPr sz="1800" spc="30" dirty="0">
                <a:solidFill>
                  <a:srgbClr val="FFFFFF"/>
                </a:solidFill>
              </a:rPr>
              <a:t>c</a:t>
            </a:r>
            <a:endParaRPr sz="1800"/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96</a:t>
            </a:fld>
            <a:endParaRPr spc="-5" dirty="0"/>
          </a:p>
        </p:txBody>
      </p:sp>
      <p:sp>
        <p:nvSpPr>
          <p:cNvPr id="35" name="object 35"/>
          <p:cNvSpPr txBox="1"/>
          <p:nvPr/>
        </p:nvSpPr>
        <p:spPr>
          <a:xfrm>
            <a:off x="5930900" y="1485900"/>
            <a:ext cx="113665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5" dirty="0">
                <a:latin typeface="Arial"/>
                <a:cs typeface="Arial"/>
              </a:rPr>
              <a:t>max </a:t>
            </a:r>
            <a:r>
              <a:rPr sz="1700" b="1" spc="-5" dirty="0">
                <a:latin typeface="Arial"/>
                <a:cs typeface="Arial"/>
              </a:rPr>
              <a:t>30</a:t>
            </a:r>
            <a:r>
              <a:rPr sz="1700" b="1" spc="-70" dirty="0">
                <a:latin typeface="Arial"/>
                <a:cs typeface="Arial"/>
              </a:rPr>
              <a:t> </a:t>
            </a:r>
            <a:r>
              <a:rPr sz="1700" b="1" spc="-25" dirty="0">
                <a:latin typeface="Arial"/>
                <a:cs typeface="Arial"/>
              </a:rPr>
              <a:t>dni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2500630" cy="2500630"/>
          </a:xfrm>
          <a:custGeom>
            <a:avLst/>
            <a:gdLst/>
            <a:ahLst/>
            <a:cxnLst/>
            <a:rect l="l" t="t" r="r" b="b"/>
            <a:pathLst>
              <a:path w="2500630" h="2500630">
                <a:moveTo>
                  <a:pt x="2500008" y="0"/>
                </a:moveTo>
                <a:lnTo>
                  <a:pt x="0" y="0"/>
                </a:lnTo>
                <a:lnTo>
                  <a:pt x="0" y="2500008"/>
                </a:lnTo>
                <a:lnTo>
                  <a:pt x="2500008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2752933" cy="1296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98800" y="94615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888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888888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888888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888888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888888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888888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73300" y="4394200"/>
            <a:ext cx="845312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0" spc="150" dirty="0">
                <a:solidFill>
                  <a:srgbClr val="FFFFFF"/>
                </a:solidFill>
                <a:latin typeface="Arial"/>
                <a:cs typeface="Arial"/>
              </a:rPr>
              <a:t>Marshmallow</a:t>
            </a:r>
            <a:r>
              <a:rPr sz="6000" b="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0" b="0" spc="70" dirty="0">
                <a:solidFill>
                  <a:srgbClr val="FFFFFF"/>
                </a:solidFill>
                <a:latin typeface="Arial"/>
                <a:cs typeface="Arial"/>
              </a:rPr>
              <a:t>Challenge</a:t>
            </a:r>
            <a:endParaRPr sz="6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900" y="9423400"/>
            <a:ext cx="2514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94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71254" y="1427533"/>
            <a:ext cx="2499360" cy="5549900"/>
          </a:xfrm>
          <a:custGeom>
            <a:avLst/>
            <a:gdLst/>
            <a:ahLst/>
            <a:cxnLst/>
            <a:rect l="l" t="t" r="r" b="b"/>
            <a:pathLst>
              <a:path w="2499360" h="5549900">
                <a:moveTo>
                  <a:pt x="1634112" y="2006600"/>
                </a:moveTo>
                <a:lnTo>
                  <a:pt x="600819" y="2006600"/>
                </a:lnTo>
                <a:lnTo>
                  <a:pt x="603150" y="2019300"/>
                </a:lnTo>
                <a:lnTo>
                  <a:pt x="606025" y="2044700"/>
                </a:lnTo>
                <a:lnTo>
                  <a:pt x="609307" y="2095500"/>
                </a:lnTo>
                <a:lnTo>
                  <a:pt x="612854" y="2146300"/>
                </a:lnTo>
                <a:lnTo>
                  <a:pt x="616526" y="2197100"/>
                </a:lnTo>
                <a:lnTo>
                  <a:pt x="620184" y="2273300"/>
                </a:lnTo>
                <a:lnTo>
                  <a:pt x="623687" y="2336800"/>
                </a:lnTo>
                <a:lnTo>
                  <a:pt x="626896" y="2413000"/>
                </a:lnTo>
                <a:lnTo>
                  <a:pt x="629669" y="2489200"/>
                </a:lnTo>
                <a:lnTo>
                  <a:pt x="628278" y="2527300"/>
                </a:lnTo>
                <a:lnTo>
                  <a:pt x="622879" y="2565400"/>
                </a:lnTo>
                <a:lnTo>
                  <a:pt x="615053" y="2603500"/>
                </a:lnTo>
                <a:lnTo>
                  <a:pt x="606383" y="2641600"/>
                </a:lnTo>
                <a:lnTo>
                  <a:pt x="598450" y="2679700"/>
                </a:lnTo>
                <a:lnTo>
                  <a:pt x="592837" y="2730500"/>
                </a:lnTo>
                <a:lnTo>
                  <a:pt x="591126" y="2781300"/>
                </a:lnTo>
                <a:lnTo>
                  <a:pt x="594898" y="2832100"/>
                </a:lnTo>
                <a:lnTo>
                  <a:pt x="605735" y="2882900"/>
                </a:lnTo>
                <a:lnTo>
                  <a:pt x="625220" y="2946400"/>
                </a:lnTo>
                <a:lnTo>
                  <a:pt x="654935" y="2997200"/>
                </a:lnTo>
                <a:lnTo>
                  <a:pt x="664586" y="3022600"/>
                </a:lnTo>
                <a:lnTo>
                  <a:pt x="670660" y="3048000"/>
                </a:lnTo>
                <a:lnTo>
                  <a:pt x="673337" y="3060700"/>
                </a:lnTo>
                <a:lnTo>
                  <a:pt x="672796" y="3086100"/>
                </a:lnTo>
                <a:lnTo>
                  <a:pt x="665382" y="3162300"/>
                </a:lnTo>
                <a:lnTo>
                  <a:pt x="658454" y="3225800"/>
                </a:lnTo>
                <a:lnTo>
                  <a:pt x="651983" y="3302000"/>
                </a:lnTo>
                <a:lnTo>
                  <a:pt x="645937" y="3365500"/>
                </a:lnTo>
                <a:lnTo>
                  <a:pt x="640287" y="3429000"/>
                </a:lnTo>
                <a:lnTo>
                  <a:pt x="635003" y="3492500"/>
                </a:lnTo>
                <a:lnTo>
                  <a:pt x="630055" y="3556000"/>
                </a:lnTo>
                <a:lnTo>
                  <a:pt x="625411" y="3606800"/>
                </a:lnTo>
                <a:lnTo>
                  <a:pt x="616921" y="3721100"/>
                </a:lnTo>
                <a:lnTo>
                  <a:pt x="613014" y="3759200"/>
                </a:lnTo>
                <a:lnTo>
                  <a:pt x="609292" y="3810000"/>
                </a:lnTo>
                <a:lnTo>
                  <a:pt x="605724" y="3848100"/>
                </a:lnTo>
                <a:lnTo>
                  <a:pt x="602282" y="3886200"/>
                </a:lnTo>
                <a:lnTo>
                  <a:pt x="598934" y="3924300"/>
                </a:lnTo>
                <a:lnTo>
                  <a:pt x="595650" y="3949700"/>
                </a:lnTo>
                <a:lnTo>
                  <a:pt x="592401" y="3987800"/>
                </a:lnTo>
                <a:lnTo>
                  <a:pt x="589156" y="4000500"/>
                </a:lnTo>
                <a:lnTo>
                  <a:pt x="582426" y="4038600"/>
                </a:lnTo>
                <a:lnTo>
                  <a:pt x="571906" y="4089400"/>
                </a:lnTo>
                <a:lnTo>
                  <a:pt x="559556" y="4140200"/>
                </a:lnTo>
                <a:lnTo>
                  <a:pt x="547338" y="4165600"/>
                </a:lnTo>
                <a:lnTo>
                  <a:pt x="517190" y="4216400"/>
                </a:lnTo>
                <a:lnTo>
                  <a:pt x="488921" y="4267200"/>
                </a:lnTo>
                <a:lnTo>
                  <a:pt x="467970" y="4305300"/>
                </a:lnTo>
                <a:lnTo>
                  <a:pt x="433437" y="4368800"/>
                </a:lnTo>
                <a:lnTo>
                  <a:pt x="408084" y="4419600"/>
                </a:lnTo>
                <a:lnTo>
                  <a:pt x="383718" y="4470400"/>
                </a:lnTo>
                <a:lnTo>
                  <a:pt x="360340" y="4521200"/>
                </a:lnTo>
                <a:lnTo>
                  <a:pt x="337950" y="4572000"/>
                </a:lnTo>
                <a:lnTo>
                  <a:pt x="316546" y="4610100"/>
                </a:lnTo>
                <a:lnTo>
                  <a:pt x="296130" y="4660900"/>
                </a:lnTo>
                <a:lnTo>
                  <a:pt x="276702" y="4711700"/>
                </a:lnTo>
                <a:lnTo>
                  <a:pt x="258261" y="4762500"/>
                </a:lnTo>
                <a:lnTo>
                  <a:pt x="240807" y="4800600"/>
                </a:lnTo>
                <a:lnTo>
                  <a:pt x="224341" y="4851400"/>
                </a:lnTo>
                <a:lnTo>
                  <a:pt x="208862" y="4889500"/>
                </a:lnTo>
                <a:lnTo>
                  <a:pt x="136113" y="5041900"/>
                </a:lnTo>
                <a:lnTo>
                  <a:pt x="134895" y="5041900"/>
                </a:lnTo>
                <a:lnTo>
                  <a:pt x="133499" y="5054600"/>
                </a:lnTo>
                <a:lnTo>
                  <a:pt x="129761" y="5054600"/>
                </a:lnTo>
                <a:lnTo>
                  <a:pt x="127706" y="5067300"/>
                </a:lnTo>
                <a:lnTo>
                  <a:pt x="125389" y="5080000"/>
                </a:lnTo>
                <a:lnTo>
                  <a:pt x="120867" y="5092700"/>
                </a:lnTo>
                <a:lnTo>
                  <a:pt x="109274" y="5118100"/>
                </a:lnTo>
                <a:lnTo>
                  <a:pt x="85865" y="5143500"/>
                </a:lnTo>
                <a:lnTo>
                  <a:pt x="56935" y="5194300"/>
                </a:lnTo>
                <a:lnTo>
                  <a:pt x="28783" y="5232400"/>
                </a:lnTo>
                <a:lnTo>
                  <a:pt x="7705" y="5270500"/>
                </a:lnTo>
                <a:lnTo>
                  <a:pt x="0" y="5308600"/>
                </a:lnTo>
                <a:lnTo>
                  <a:pt x="11963" y="5346700"/>
                </a:lnTo>
                <a:lnTo>
                  <a:pt x="61687" y="5384800"/>
                </a:lnTo>
                <a:lnTo>
                  <a:pt x="98818" y="5410200"/>
                </a:lnTo>
                <a:lnTo>
                  <a:pt x="128839" y="5422900"/>
                </a:lnTo>
                <a:lnTo>
                  <a:pt x="157233" y="5435600"/>
                </a:lnTo>
                <a:lnTo>
                  <a:pt x="189485" y="5448300"/>
                </a:lnTo>
                <a:lnTo>
                  <a:pt x="231078" y="5486400"/>
                </a:lnTo>
                <a:lnTo>
                  <a:pt x="277050" y="5511800"/>
                </a:lnTo>
                <a:lnTo>
                  <a:pt x="320253" y="5524500"/>
                </a:lnTo>
                <a:lnTo>
                  <a:pt x="402169" y="5549900"/>
                </a:lnTo>
                <a:lnTo>
                  <a:pt x="735524" y="5549900"/>
                </a:lnTo>
                <a:lnTo>
                  <a:pt x="752135" y="5537200"/>
                </a:lnTo>
                <a:lnTo>
                  <a:pt x="762750" y="5537200"/>
                </a:lnTo>
                <a:lnTo>
                  <a:pt x="768139" y="5511800"/>
                </a:lnTo>
                <a:lnTo>
                  <a:pt x="764869" y="5473700"/>
                </a:lnTo>
                <a:lnTo>
                  <a:pt x="724633" y="5435600"/>
                </a:lnTo>
                <a:lnTo>
                  <a:pt x="706899" y="5435600"/>
                </a:lnTo>
                <a:lnTo>
                  <a:pt x="691614" y="5422900"/>
                </a:lnTo>
                <a:lnTo>
                  <a:pt x="628972" y="5422900"/>
                </a:lnTo>
                <a:lnTo>
                  <a:pt x="602487" y="5410200"/>
                </a:lnTo>
                <a:lnTo>
                  <a:pt x="579138" y="5384800"/>
                </a:lnTo>
                <a:lnTo>
                  <a:pt x="559970" y="5372100"/>
                </a:lnTo>
                <a:lnTo>
                  <a:pt x="530792" y="5334000"/>
                </a:lnTo>
                <a:lnTo>
                  <a:pt x="500160" y="5283200"/>
                </a:lnTo>
                <a:lnTo>
                  <a:pt x="471880" y="5245100"/>
                </a:lnTo>
                <a:lnTo>
                  <a:pt x="449758" y="5207000"/>
                </a:lnTo>
                <a:lnTo>
                  <a:pt x="499855" y="5207000"/>
                </a:lnTo>
                <a:lnTo>
                  <a:pt x="503769" y="5194300"/>
                </a:lnTo>
                <a:lnTo>
                  <a:pt x="514776" y="5168900"/>
                </a:lnTo>
                <a:lnTo>
                  <a:pt x="534281" y="5130800"/>
                </a:lnTo>
                <a:lnTo>
                  <a:pt x="563688" y="5067300"/>
                </a:lnTo>
                <a:lnTo>
                  <a:pt x="616135" y="4953000"/>
                </a:lnTo>
                <a:lnTo>
                  <a:pt x="640153" y="4902200"/>
                </a:lnTo>
                <a:lnTo>
                  <a:pt x="651885" y="4889500"/>
                </a:lnTo>
                <a:lnTo>
                  <a:pt x="679148" y="4838700"/>
                </a:lnTo>
                <a:lnTo>
                  <a:pt x="706613" y="4787900"/>
                </a:lnTo>
                <a:lnTo>
                  <a:pt x="733449" y="4749800"/>
                </a:lnTo>
                <a:lnTo>
                  <a:pt x="758824" y="4699000"/>
                </a:lnTo>
                <a:lnTo>
                  <a:pt x="781905" y="4660900"/>
                </a:lnTo>
                <a:lnTo>
                  <a:pt x="801860" y="4622800"/>
                </a:lnTo>
                <a:lnTo>
                  <a:pt x="817856" y="4597400"/>
                </a:lnTo>
                <a:lnTo>
                  <a:pt x="872651" y="4495800"/>
                </a:lnTo>
                <a:lnTo>
                  <a:pt x="899422" y="4445000"/>
                </a:lnTo>
                <a:lnTo>
                  <a:pt x="924931" y="4394200"/>
                </a:lnTo>
                <a:lnTo>
                  <a:pt x="948545" y="4343400"/>
                </a:lnTo>
                <a:lnTo>
                  <a:pt x="969631" y="4305300"/>
                </a:lnTo>
                <a:lnTo>
                  <a:pt x="987556" y="4254500"/>
                </a:lnTo>
                <a:lnTo>
                  <a:pt x="1001688" y="4203700"/>
                </a:lnTo>
                <a:lnTo>
                  <a:pt x="1014130" y="4165600"/>
                </a:lnTo>
                <a:lnTo>
                  <a:pt x="1029106" y="4102100"/>
                </a:lnTo>
                <a:lnTo>
                  <a:pt x="1045711" y="4051300"/>
                </a:lnTo>
                <a:lnTo>
                  <a:pt x="1063039" y="3987800"/>
                </a:lnTo>
                <a:lnTo>
                  <a:pt x="1080186" y="3924300"/>
                </a:lnTo>
                <a:lnTo>
                  <a:pt x="1096245" y="3873500"/>
                </a:lnTo>
                <a:lnTo>
                  <a:pt x="1110312" y="3822700"/>
                </a:lnTo>
                <a:lnTo>
                  <a:pt x="1131501" y="3746500"/>
                </a:lnTo>
                <a:lnTo>
                  <a:pt x="1710266" y="3746500"/>
                </a:lnTo>
                <a:lnTo>
                  <a:pt x="1699984" y="3721100"/>
                </a:lnTo>
                <a:lnTo>
                  <a:pt x="1682926" y="3683000"/>
                </a:lnTo>
                <a:lnTo>
                  <a:pt x="1664807" y="3632200"/>
                </a:lnTo>
                <a:lnTo>
                  <a:pt x="1646198" y="3568700"/>
                </a:lnTo>
                <a:lnTo>
                  <a:pt x="1627671" y="3505200"/>
                </a:lnTo>
                <a:lnTo>
                  <a:pt x="1432514" y="2895600"/>
                </a:lnTo>
                <a:lnTo>
                  <a:pt x="1429399" y="2857500"/>
                </a:lnTo>
                <a:lnTo>
                  <a:pt x="1434779" y="2819400"/>
                </a:lnTo>
                <a:lnTo>
                  <a:pt x="1442511" y="2794000"/>
                </a:lnTo>
                <a:lnTo>
                  <a:pt x="1446453" y="2755900"/>
                </a:lnTo>
                <a:lnTo>
                  <a:pt x="1445648" y="2705100"/>
                </a:lnTo>
                <a:lnTo>
                  <a:pt x="1443224" y="2603500"/>
                </a:lnTo>
                <a:lnTo>
                  <a:pt x="1442429" y="2540000"/>
                </a:lnTo>
                <a:lnTo>
                  <a:pt x="1442460" y="2489200"/>
                </a:lnTo>
                <a:lnTo>
                  <a:pt x="1443730" y="2425700"/>
                </a:lnTo>
                <a:lnTo>
                  <a:pt x="1446650" y="2374900"/>
                </a:lnTo>
                <a:lnTo>
                  <a:pt x="1451631" y="2324100"/>
                </a:lnTo>
                <a:lnTo>
                  <a:pt x="1459086" y="2286000"/>
                </a:lnTo>
                <a:lnTo>
                  <a:pt x="1895699" y="2286000"/>
                </a:lnTo>
                <a:lnTo>
                  <a:pt x="1874820" y="2273300"/>
                </a:lnTo>
                <a:lnTo>
                  <a:pt x="1828578" y="2222500"/>
                </a:lnTo>
                <a:lnTo>
                  <a:pt x="1778394" y="2159000"/>
                </a:lnTo>
                <a:lnTo>
                  <a:pt x="1748611" y="2120900"/>
                </a:lnTo>
                <a:lnTo>
                  <a:pt x="1715797" y="2082800"/>
                </a:lnTo>
                <a:lnTo>
                  <a:pt x="1681120" y="2044700"/>
                </a:lnTo>
                <a:lnTo>
                  <a:pt x="1645747" y="2019300"/>
                </a:lnTo>
                <a:lnTo>
                  <a:pt x="1634112" y="2006600"/>
                </a:lnTo>
                <a:close/>
              </a:path>
              <a:path w="2499360" h="5549900">
                <a:moveTo>
                  <a:pt x="2436513" y="5257800"/>
                </a:moveTo>
                <a:lnTo>
                  <a:pt x="2384775" y="5257800"/>
                </a:lnTo>
                <a:lnTo>
                  <a:pt x="2315785" y="5270500"/>
                </a:lnTo>
                <a:lnTo>
                  <a:pt x="2257530" y="5283200"/>
                </a:lnTo>
                <a:lnTo>
                  <a:pt x="1705646" y="5283200"/>
                </a:lnTo>
                <a:lnTo>
                  <a:pt x="1706122" y="5334000"/>
                </a:lnTo>
                <a:lnTo>
                  <a:pt x="1708070" y="5384800"/>
                </a:lnTo>
                <a:lnTo>
                  <a:pt x="1712265" y="5435600"/>
                </a:lnTo>
                <a:lnTo>
                  <a:pt x="1719485" y="5473700"/>
                </a:lnTo>
                <a:lnTo>
                  <a:pt x="1730507" y="5524500"/>
                </a:lnTo>
                <a:lnTo>
                  <a:pt x="1746110" y="5549900"/>
                </a:lnTo>
                <a:lnTo>
                  <a:pt x="1860348" y="5549900"/>
                </a:lnTo>
                <a:lnTo>
                  <a:pt x="1873590" y="5537200"/>
                </a:lnTo>
                <a:lnTo>
                  <a:pt x="2052834" y="5537200"/>
                </a:lnTo>
                <a:lnTo>
                  <a:pt x="2101329" y="5524500"/>
                </a:lnTo>
                <a:lnTo>
                  <a:pt x="2149788" y="5524500"/>
                </a:lnTo>
                <a:lnTo>
                  <a:pt x="2244339" y="5499100"/>
                </a:lnTo>
                <a:lnTo>
                  <a:pt x="2289301" y="5486400"/>
                </a:lnTo>
                <a:lnTo>
                  <a:pt x="2331966" y="5461000"/>
                </a:lnTo>
                <a:lnTo>
                  <a:pt x="2371770" y="5435600"/>
                </a:lnTo>
                <a:lnTo>
                  <a:pt x="2408148" y="5410200"/>
                </a:lnTo>
                <a:lnTo>
                  <a:pt x="2440534" y="5384800"/>
                </a:lnTo>
                <a:lnTo>
                  <a:pt x="2457684" y="5372100"/>
                </a:lnTo>
                <a:lnTo>
                  <a:pt x="2472204" y="5359400"/>
                </a:lnTo>
                <a:lnTo>
                  <a:pt x="2485156" y="5346700"/>
                </a:lnTo>
                <a:lnTo>
                  <a:pt x="2497600" y="5321300"/>
                </a:lnTo>
                <a:lnTo>
                  <a:pt x="2499182" y="5295900"/>
                </a:lnTo>
                <a:lnTo>
                  <a:pt x="2476734" y="5270500"/>
                </a:lnTo>
                <a:lnTo>
                  <a:pt x="2436513" y="5257800"/>
                </a:lnTo>
                <a:close/>
              </a:path>
              <a:path w="2499360" h="5549900">
                <a:moveTo>
                  <a:pt x="1710266" y="3746500"/>
                </a:moveTo>
                <a:lnTo>
                  <a:pt x="1131501" y="3746500"/>
                </a:lnTo>
                <a:lnTo>
                  <a:pt x="1137077" y="3759200"/>
                </a:lnTo>
                <a:lnTo>
                  <a:pt x="1155701" y="3797300"/>
                </a:lnTo>
                <a:lnTo>
                  <a:pt x="1182688" y="3835400"/>
                </a:lnTo>
                <a:lnTo>
                  <a:pt x="1213355" y="3886200"/>
                </a:lnTo>
                <a:lnTo>
                  <a:pt x="1243019" y="3949700"/>
                </a:lnTo>
                <a:lnTo>
                  <a:pt x="1257801" y="3987800"/>
                </a:lnTo>
                <a:lnTo>
                  <a:pt x="1274428" y="4038600"/>
                </a:lnTo>
                <a:lnTo>
                  <a:pt x="1288964" y="4102100"/>
                </a:lnTo>
                <a:lnTo>
                  <a:pt x="1297472" y="4140200"/>
                </a:lnTo>
                <a:lnTo>
                  <a:pt x="1305575" y="4191000"/>
                </a:lnTo>
                <a:lnTo>
                  <a:pt x="1315207" y="4241800"/>
                </a:lnTo>
                <a:lnTo>
                  <a:pt x="1325858" y="4292600"/>
                </a:lnTo>
                <a:lnTo>
                  <a:pt x="1348182" y="4394200"/>
                </a:lnTo>
                <a:lnTo>
                  <a:pt x="1358838" y="4445000"/>
                </a:lnTo>
                <a:lnTo>
                  <a:pt x="1368478" y="4470400"/>
                </a:lnTo>
                <a:lnTo>
                  <a:pt x="1381429" y="4508500"/>
                </a:lnTo>
                <a:lnTo>
                  <a:pt x="1395776" y="4559300"/>
                </a:lnTo>
                <a:lnTo>
                  <a:pt x="1411351" y="4597400"/>
                </a:lnTo>
                <a:lnTo>
                  <a:pt x="1427983" y="4648200"/>
                </a:lnTo>
                <a:lnTo>
                  <a:pt x="1445505" y="4699000"/>
                </a:lnTo>
                <a:lnTo>
                  <a:pt x="1463747" y="4737100"/>
                </a:lnTo>
                <a:lnTo>
                  <a:pt x="1482541" y="4787900"/>
                </a:lnTo>
                <a:lnTo>
                  <a:pt x="1501718" y="4838700"/>
                </a:lnTo>
                <a:lnTo>
                  <a:pt x="1540547" y="4940300"/>
                </a:lnTo>
                <a:lnTo>
                  <a:pt x="1559860" y="4991100"/>
                </a:lnTo>
                <a:lnTo>
                  <a:pt x="1578881" y="5029200"/>
                </a:lnTo>
                <a:lnTo>
                  <a:pt x="1666877" y="5257800"/>
                </a:lnTo>
                <a:lnTo>
                  <a:pt x="1673523" y="5270500"/>
                </a:lnTo>
                <a:lnTo>
                  <a:pt x="1682602" y="5283200"/>
                </a:lnTo>
                <a:lnTo>
                  <a:pt x="2257530" y="5283200"/>
                </a:lnTo>
                <a:lnTo>
                  <a:pt x="2209767" y="5270500"/>
                </a:lnTo>
                <a:lnTo>
                  <a:pt x="2172255" y="5270500"/>
                </a:lnTo>
                <a:lnTo>
                  <a:pt x="2144750" y="5257800"/>
                </a:lnTo>
                <a:lnTo>
                  <a:pt x="2134592" y="5245100"/>
                </a:lnTo>
                <a:lnTo>
                  <a:pt x="2125104" y="5245100"/>
                </a:lnTo>
                <a:lnTo>
                  <a:pt x="2116399" y="5232400"/>
                </a:lnTo>
                <a:lnTo>
                  <a:pt x="2108593" y="5232400"/>
                </a:lnTo>
                <a:lnTo>
                  <a:pt x="2092715" y="5207000"/>
                </a:lnTo>
                <a:lnTo>
                  <a:pt x="2075661" y="5194300"/>
                </a:lnTo>
                <a:lnTo>
                  <a:pt x="2059390" y="5181600"/>
                </a:lnTo>
                <a:lnTo>
                  <a:pt x="2045864" y="5168900"/>
                </a:lnTo>
                <a:lnTo>
                  <a:pt x="2058462" y="5156200"/>
                </a:lnTo>
                <a:lnTo>
                  <a:pt x="2068298" y="5156200"/>
                </a:lnTo>
                <a:lnTo>
                  <a:pt x="2074215" y="5143500"/>
                </a:lnTo>
                <a:lnTo>
                  <a:pt x="2075051" y="5143500"/>
                </a:lnTo>
                <a:lnTo>
                  <a:pt x="2069243" y="5130800"/>
                </a:lnTo>
                <a:lnTo>
                  <a:pt x="2057800" y="5105400"/>
                </a:lnTo>
                <a:lnTo>
                  <a:pt x="2041334" y="5054600"/>
                </a:lnTo>
                <a:lnTo>
                  <a:pt x="2020453" y="4991100"/>
                </a:lnTo>
                <a:lnTo>
                  <a:pt x="1995768" y="4927600"/>
                </a:lnTo>
                <a:lnTo>
                  <a:pt x="1967888" y="4851400"/>
                </a:lnTo>
                <a:lnTo>
                  <a:pt x="1951406" y="4800600"/>
                </a:lnTo>
                <a:lnTo>
                  <a:pt x="1935727" y="4749800"/>
                </a:lnTo>
                <a:lnTo>
                  <a:pt x="1921318" y="4699000"/>
                </a:lnTo>
                <a:lnTo>
                  <a:pt x="1908650" y="4660900"/>
                </a:lnTo>
                <a:lnTo>
                  <a:pt x="1898190" y="4622800"/>
                </a:lnTo>
                <a:lnTo>
                  <a:pt x="1878246" y="4559300"/>
                </a:lnTo>
                <a:lnTo>
                  <a:pt x="1860164" y="4495800"/>
                </a:lnTo>
                <a:lnTo>
                  <a:pt x="1843837" y="4432300"/>
                </a:lnTo>
                <a:lnTo>
                  <a:pt x="1829160" y="4381500"/>
                </a:lnTo>
                <a:lnTo>
                  <a:pt x="1816025" y="4318000"/>
                </a:lnTo>
                <a:lnTo>
                  <a:pt x="1804327" y="4267200"/>
                </a:lnTo>
                <a:lnTo>
                  <a:pt x="1793959" y="4216400"/>
                </a:lnTo>
                <a:lnTo>
                  <a:pt x="1784816" y="4178300"/>
                </a:lnTo>
                <a:lnTo>
                  <a:pt x="1776790" y="4127500"/>
                </a:lnTo>
                <a:lnTo>
                  <a:pt x="1769776" y="4089400"/>
                </a:lnTo>
                <a:lnTo>
                  <a:pt x="1763667" y="4038600"/>
                </a:lnTo>
                <a:lnTo>
                  <a:pt x="1758357" y="4000500"/>
                </a:lnTo>
                <a:lnTo>
                  <a:pt x="1753740" y="3962400"/>
                </a:lnTo>
                <a:lnTo>
                  <a:pt x="1749709" y="3937000"/>
                </a:lnTo>
                <a:lnTo>
                  <a:pt x="1746159" y="3898900"/>
                </a:lnTo>
                <a:lnTo>
                  <a:pt x="1739067" y="3848100"/>
                </a:lnTo>
                <a:lnTo>
                  <a:pt x="1728626" y="3797300"/>
                </a:lnTo>
                <a:lnTo>
                  <a:pt x="1715407" y="3759200"/>
                </a:lnTo>
                <a:lnTo>
                  <a:pt x="1710266" y="3746500"/>
                </a:lnTo>
                <a:close/>
              </a:path>
              <a:path w="2499360" h="5549900">
                <a:moveTo>
                  <a:pt x="1138691" y="0"/>
                </a:moveTo>
                <a:lnTo>
                  <a:pt x="1064416" y="0"/>
                </a:lnTo>
                <a:lnTo>
                  <a:pt x="1016629" y="12700"/>
                </a:lnTo>
                <a:lnTo>
                  <a:pt x="972280" y="38100"/>
                </a:lnTo>
                <a:lnTo>
                  <a:pt x="931619" y="63500"/>
                </a:lnTo>
                <a:lnTo>
                  <a:pt x="894895" y="88900"/>
                </a:lnTo>
                <a:lnTo>
                  <a:pt x="862359" y="114300"/>
                </a:lnTo>
                <a:lnTo>
                  <a:pt x="834261" y="152400"/>
                </a:lnTo>
                <a:lnTo>
                  <a:pt x="810849" y="190500"/>
                </a:lnTo>
                <a:lnTo>
                  <a:pt x="792374" y="228600"/>
                </a:lnTo>
                <a:lnTo>
                  <a:pt x="779085" y="266700"/>
                </a:lnTo>
                <a:lnTo>
                  <a:pt x="771233" y="317500"/>
                </a:lnTo>
                <a:lnTo>
                  <a:pt x="769067" y="368300"/>
                </a:lnTo>
                <a:lnTo>
                  <a:pt x="772285" y="419100"/>
                </a:lnTo>
                <a:lnTo>
                  <a:pt x="780306" y="469900"/>
                </a:lnTo>
                <a:lnTo>
                  <a:pt x="793816" y="508000"/>
                </a:lnTo>
                <a:lnTo>
                  <a:pt x="813500" y="558800"/>
                </a:lnTo>
                <a:lnTo>
                  <a:pt x="832920" y="596900"/>
                </a:lnTo>
                <a:lnTo>
                  <a:pt x="856931" y="635000"/>
                </a:lnTo>
                <a:lnTo>
                  <a:pt x="878067" y="660400"/>
                </a:lnTo>
                <a:lnTo>
                  <a:pt x="888862" y="685800"/>
                </a:lnTo>
                <a:lnTo>
                  <a:pt x="896994" y="711200"/>
                </a:lnTo>
                <a:lnTo>
                  <a:pt x="900667" y="723900"/>
                </a:lnTo>
                <a:lnTo>
                  <a:pt x="897022" y="749300"/>
                </a:lnTo>
                <a:lnTo>
                  <a:pt x="883199" y="774700"/>
                </a:lnTo>
                <a:lnTo>
                  <a:pt x="855799" y="774700"/>
                </a:lnTo>
                <a:lnTo>
                  <a:pt x="838333" y="787400"/>
                </a:lnTo>
                <a:lnTo>
                  <a:pt x="830489" y="787400"/>
                </a:lnTo>
                <a:lnTo>
                  <a:pt x="802610" y="838200"/>
                </a:lnTo>
                <a:lnTo>
                  <a:pt x="740366" y="876300"/>
                </a:lnTo>
                <a:lnTo>
                  <a:pt x="689285" y="901700"/>
                </a:lnTo>
                <a:lnTo>
                  <a:pt x="647930" y="939800"/>
                </a:lnTo>
                <a:lnTo>
                  <a:pt x="614865" y="965200"/>
                </a:lnTo>
                <a:lnTo>
                  <a:pt x="588652" y="977900"/>
                </a:lnTo>
                <a:lnTo>
                  <a:pt x="567855" y="1003300"/>
                </a:lnTo>
                <a:lnTo>
                  <a:pt x="551036" y="1028700"/>
                </a:lnTo>
                <a:lnTo>
                  <a:pt x="536760" y="1066800"/>
                </a:lnTo>
                <a:lnTo>
                  <a:pt x="523588" y="1092200"/>
                </a:lnTo>
                <a:lnTo>
                  <a:pt x="510084" y="1130300"/>
                </a:lnTo>
                <a:lnTo>
                  <a:pt x="494811" y="1181100"/>
                </a:lnTo>
                <a:lnTo>
                  <a:pt x="476332" y="1231900"/>
                </a:lnTo>
                <a:lnTo>
                  <a:pt x="466032" y="1270000"/>
                </a:lnTo>
                <a:lnTo>
                  <a:pt x="453028" y="1320800"/>
                </a:lnTo>
                <a:lnTo>
                  <a:pt x="437928" y="1371600"/>
                </a:lnTo>
                <a:lnTo>
                  <a:pt x="421340" y="1435100"/>
                </a:lnTo>
                <a:lnTo>
                  <a:pt x="403874" y="1498600"/>
                </a:lnTo>
                <a:lnTo>
                  <a:pt x="386138" y="1562100"/>
                </a:lnTo>
                <a:lnTo>
                  <a:pt x="368741" y="1612900"/>
                </a:lnTo>
                <a:lnTo>
                  <a:pt x="352291" y="1676400"/>
                </a:lnTo>
                <a:lnTo>
                  <a:pt x="337398" y="1714500"/>
                </a:lnTo>
                <a:lnTo>
                  <a:pt x="324671" y="1739900"/>
                </a:lnTo>
                <a:lnTo>
                  <a:pt x="314717" y="1752600"/>
                </a:lnTo>
                <a:lnTo>
                  <a:pt x="297706" y="1765300"/>
                </a:lnTo>
                <a:lnTo>
                  <a:pt x="287360" y="1778000"/>
                </a:lnTo>
                <a:lnTo>
                  <a:pt x="281980" y="1803400"/>
                </a:lnTo>
                <a:lnTo>
                  <a:pt x="279868" y="1816100"/>
                </a:lnTo>
                <a:lnTo>
                  <a:pt x="275158" y="1854200"/>
                </a:lnTo>
                <a:lnTo>
                  <a:pt x="269500" y="1892300"/>
                </a:lnTo>
                <a:lnTo>
                  <a:pt x="266194" y="1930400"/>
                </a:lnTo>
                <a:lnTo>
                  <a:pt x="268541" y="1968500"/>
                </a:lnTo>
                <a:lnTo>
                  <a:pt x="271229" y="1981200"/>
                </a:lnTo>
                <a:lnTo>
                  <a:pt x="275468" y="1993900"/>
                </a:lnTo>
                <a:lnTo>
                  <a:pt x="281798" y="1993900"/>
                </a:lnTo>
                <a:lnTo>
                  <a:pt x="290758" y="2006600"/>
                </a:lnTo>
                <a:lnTo>
                  <a:pt x="284951" y="2070100"/>
                </a:lnTo>
                <a:lnTo>
                  <a:pt x="280867" y="2133600"/>
                </a:lnTo>
                <a:lnTo>
                  <a:pt x="278247" y="2197100"/>
                </a:lnTo>
                <a:lnTo>
                  <a:pt x="276832" y="2260600"/>
                </a:lnTo>
                <a:lnTo>
                  <a:pt x="276479" y="2298700"/>
                </a:lnTo>
                <a:lnTo>
                  <a:pt x="276470" y="2336800"/>
                </a:lnTo>
                <a:lnTo>
                  <a:pt x="276578" y="2362200"/>
                </a:lnTo>
                <a:lnTo>
                  <a:pt x="277220" y="2425700"/>
                </a:lnTo>
                <a:lnTo>
                  <a:pt x="278030" y="2476500"/>
                </a:lnTo>
                <a:lnTo>
                  <a:pt x="278748" y="2514600"/>
                </a:lnTo>
                <a:lnTo>
                  <a:pt x="278931" y="2540000"/>
                </a:lnTo>
                <a:lnTo>
                  <a:pt x="279033" y="2578100"/>
                </a:lnTo>
                <a:lnTo>
                  <a:pt x="277756" y="2641600"/>
                </a:lnTo>
                <a:lnTo>
                  <a:pt x="275512" y="2679700"/>
                </a:lnTo>
                <a:lnTo>
                  <a:pt x="264362" y="2717800"/>
                </a:lnTo>
                <a:lnTo>
                  <a:pt x="232019" y="2768600"/>
                </a:lnTo>
                <a:lnTo>
                  <a:pt x="212974" y="2806700"/>
                </a:lnTo>
                <a:lnTo>
                  <a:pt x="199470" y="2844800"/>
                </a:lnTo>
                <a:lnTo>
                  <a:pt x="190461" y="2895600"/>
                </a:lnTo>
                <a:lnTo>
                  <a:pt x="184902" y="2959100"/>
                </a:lnTo>
                <a:lnTo>
                  <a:pt x="188475" y="2997200"/>
                </a:lnTo>
                <a:lnTo>
                  <a:pt x="199888" y="3022600"/>
                </a:lnTo>
                <a:lnTo>
                  <a:pt x="210779" y="3035300"/>
                </a:lnTo>
                <a:lnTo>
                  <a:pt x="212783" y="3060700"/>
                </a:lnTo>
                <a:lnTo>
                  <a:pt x="211549" y="3073400"/>
                </a:lnTo>
                <a:lnTo>
                  <a:pt x="216572" y="3098800"/>
                </a:lnTo>
                <a:lnTo>
                  <a:pt x="225254" y="3111500"/>
                </a:lnTo>
                <a:lnTo>
                  <a:pt x="234999" y="3124200"/>
                </a:lnTo>
                <a:lnTo>
                  <a:pt x="239181" y="3136900"/>
                </a:lnTo>
                <a:lnTo>
                  <a:pt x="250681" y="3136900"/>
                </a:lnTo>
                <a:lnTo>
                  <a:pt x="259170" y="3149600"/>
                </a:lnTo>
                <a:lnTo>
                  <a:pt x="275038" y="3149600"/>
                </a:lnTo>
                <a:lnTo>
                  <a:pt x="281175" y="3162300"/>
                </a:lnTo>
                <a:lnTo>
                  <a:pt x="287992" y="3162300"/>
                </a:lnTo>
                <a:lnTo>
                  <a:pt x="295985" y="3175000"/>
                </a:lnTo>
                <a:lnTo>
                  <a:pt x="336882" y="3175000"/>
                </a:lnTo>
                <a:lnTo>
                  <a:pt x="354227" y="3136900"/>
                </a:lnTo>
                <a:lnTo>
                  <a:pt x="366085" y="3111500"/>
                </a:lnTo>
                <a:lnTo>
                  <a:pt x="370476" y="3098800"/>
                </a:lnTo>
                <a:lnTo>
                  <a:pt x="434134" y="3098800"/>
                </a:lnTo>
                <a:lnTo>
                  <a:pt x="433379" y="3073400"/>
                </a:lnTo>
                <a:lnTo>
                  <a:pt x="440919" y="3035300"/>
                </a:lnTo>
                <a:lnTo>
                  <a:pt x="453469" y="2997200"/>
                </a:lnTo>
                <a:lnTo>
                  <a:pt x="467366" y="2959100"/>
                </a:lnTo>
                <a:lnTo>
                  <a:pt x="478946" y="2895600"/>
                </a:lnTo>
                <a:lnTo>
                  <a:pt x="481142" y="2844800"/>
                </a:lnTo>
                <a:lnTo>
                  <a:pt x="476462" y="2806700"/>
                </a:lnTo>
                <a:lnTo>
                  <a:pt x="466816" y="2768600"/>
                </a:lnTo>
                <a:lnTo>
                  <a:pt x="454115" y="2730500"/>
                </a:lnTo>
                <a:lnTo>
                  <a:pt x="458737" y="2692400"/>
                </a:lnTo>
                <a:lnTo>
                  <a:pt x="465308" y="2641600"/>
                </a:lnTo>
                <a:lnTo>
                  <a:pt x="473501" y="2590800"/>
                </a:lnTo>
                <a:lnTo>
                  <a:pt x="482989" y="2527300"/>
                </a:lnTo>
                <a:lnTo>
                  <a:pt x="493444" y="2463800"/>
                </a:lnTo>
                <a:lnTo>
                  <a:pt x="504538" y="2400300"/>
                </a:lnTo>
                <a:lnTo>
                  <a:pt x="527335" y="2273300"/>
                </a:lnTo>
                <a:lnTo>
                  <a:pt x="538383" y="2222500"/>
                </a:lnTo>
                <a:lnTo>
                  <a:pt x="548762" y="2171700"/>
                </a:lnTo>
                <a:lnTo>
                  <a:pt x="558143" y="2120900"/>
                </a:lnTo>
                <a:lnTo>
                  <a:pt x="566199" y="2082800"/>
                </a:lnTo>
                <a:lnTo>
                  <a:pt x="572603" y="2070100"/>
                </a:lnTo>
                <a:lnTo>
                  <a:pt x="583616" y="2057400"/>
                </a:lnTo>
                <a:lnTo>
                  <a:pt x="589549" y="2044700"/>
                </a:lnTo>
                <a:lnTo>
                  <a:pt x="593651" y="2032000"/>
                </a:lnTo>
                <a:lnTo>
                  <a:pt x="599175" y="2006600"/>
                </a:lnTo>
                <a:lnTo>
                  <a:pt x="1634112" y="2006600"/>
                </a:lnTo>
                <a:lnTo>
                  <a:pt x="1610842" y="1981200"/>
                </a:lnTo>
                <a:lnTo>
                  <a:pt x="1577574" y="1955800"/>
                </a:lnTo>
                <a:lnTo>
                  <a:pt x="1579214" y="1943100"/>
                </a:lnTo>
                <a:lnTo>
                  <a:pt x="1567991" y="1892300"/>
                </a:lnTo>
                <a:lnTo>
                  <a:pt x="1534012" y="1866900"/>
                </a:lnTo>
                <a:lnTo>
                  <a:pt x="1512417" y="1841500"/>
                </a:lnTo>
                <a:lnTo>
                  <a:pt x="1477890" y="1739900"/>
                </a:lnTo>
                <a:lnTo>
                  <a:pt x="1471611" y="1676400"/>
                </a:lnTo>
                <a:lnTo>
                  <a:pt x="1469127" y="1638300"/>
                </a:lnTo>
                <a:lnTo>
                  <a:pt x="1468817" y="1600200"/>
                </a:lnTo>
                <a:lnTo>
                  <a:pt x="1469063" y="1562100"/>
                </a:lnTo>
                <a:lnTo>
                  <a:pt x="1468247" y="1524000"/>
                </a:lnTo>
                <a:lnTo>
                  <a:pt x="1464750" y="1473200"/>
                </a:lnTo>
                <a:lnTo>
                  <a:pt x="1454889" y="1397000"/>
                </a:lnTo>
                <a:lnTo>
                  <a:pt x="1441560" y="1333500"/>
                </a:lnTo>
                <a:lnTo>
                  <a:pt x="1425444" y="1270000"/>
                </a:lnTo>
                <a:lnTo>
                  <a:pt x="1407222" y="1231900"/>
                </a:lnTo>
                <a:lnTo>
                  <a:pt x="1387575" y="1181100"/>
                </a:lnTo>
                <a:lnTo>
                  <a:pt x="1346731" y="1104900"/>
                </a:lnTo>
                <a:lnTo>
                  <a:pt x="1326897" y="1079500"/>
                </a:lnTo>
                <a:lnTo>
                  <a:pt x="1308362" y="1041400"/>
                </a:lnTo>
                <a:lnTo>
                  <a:pt x="1310407" y="1041400"/>
                </a:lnTo>
                <a:lnTo>
                  <a:pt x="1314069" y="1028700"/>
                </a:lnTo>
                <a:lnTo>
                  <a:pt x="1315640" y="1028700"/>
                </a:lnTo>
                <a:lnTo>
                  <a:pt x="1311412" y="1016000"/>
                </a:lnTo>
                <a:lnTo>
                  <a:pt x="1294125" y="1003300"/>
                </a:lnTo>
                <a:lnTo>
                  <a:pt x="1264147" y="977900"/>
                </a:lnTo>
                <a:lnTo>
                  <a:pt x="1235475" y="952500"/>
                </a:lnTo>
                <a:lnTo>
                  <a:pt x="1222110" y="939800"/>
                </a:lnTo>
                <a:lnTo>
                  <a:pt x="1215010" y="927100"/>
                </a:lnTo>
                <a:lnTo>
                  <a:pt x="1224898" y="901700"/>
                </a:lnTo>
                <a:lnTo>
                  <a:pt x="1242105" y="876300"/>
                </a:lnTo>
                <a:lnTo>
                  <a:pt x="1270175" y="838200"/>
                </a:lnTo>
                <a:lnTo>
                  <a:pt x="1288585" y="825500"/>
                </a:lnTo>
                <a:lnTo>
                  <a:pt x="1317973" y="812800"/>
                </a:lnTo>
                <a:lnTo>
                  <a:pt x="1393918" y="812800"/>
                </a:lnTo>
                <a:lnTo>
                  <a:pt x="1414305" y="800100"/>
                </a:lnTo>
                <a:lnTo>
                  <a:pt x="1425282" y="787400"/>
                </a:lnTo>
                <a:lnTo>
                  <a:pt x="1426851" y="762000"/>
                </a:lnTo>
                <a:lnTo>
                  <a:pt x="1430978" y="723900"/>
                </a:lnTo>
                <a:lnTo>
                  <a:pt x="1442881" y="711200"/>
                </a:lnTo>
                <a:lnTo>
                  <a:pt x="1452432" y="698500"/>
                </a:lnTo>
                <a:lnTo>
                  <a:pt x="1449502" y="673100"/>
                </a:lnTo>
                <a:lnTo>
                  <a:pt x="1448109" y="660400"/>
                </a:lnTo>
                <a:lnTo>
                  <a:pt x="1458999" y="647700"/>
                </a:lnTo>
                <a:lnTo>
                  <a:pt x="1460393" y="647700"/>
                </a:lnTo>
                <a:lnTo>
                  <a:pt x="1464322" y="635000"/>
                </a:lnTo>
                <a:lnTo>
                  <a:pt x="1461569" y="622300"/>
                </a:lnTo>
                <a:lnTo>
                  <a:pt x="1458555" y="609600"/>
                </a:lnTo>
                <a:lnTo>
                  <a:pt x="1461699" y="584200"/>
                </a:lnTo>
                <a:lnTo>
                  <a:pt x="1471159" y="571500"/>
                </a:lnTo>
                <a:lnTo>
                  <a:pt x="1484963" y="558800"/>
                </a:lnTo>
                <a:lnTo>
                  <a:pt x="1496937" y="546100"/>
                </a:lnTo>
                <a:lnTo>
                  <a:pt x="1500906" y="520700"/>
                </a:lnTo>
                <a:lnTo>
                  <a:pt x="1485523" y="495300"/>
                </a:lnTo>
                <a:lnTo>
                  <a:pt x="1457431" y="469900"/>
                </a:lnTo>
                <a:lnTo>
                  <a:pt x="1434305" y="444500"/>
                </a:lnTo>
                <a:lnTo>
                  <a:pt x="1433820" y="406400"/>
                </a:lnTo>
                <a:lnTo>
                  <a:pt x="1444265" y="342900"/>
                </a:lnTo>
                <a:lnTo>
                  <a:pt x="1438700" y="292100"/>
                </a:lnTo>
                <a:lnTo>
                  <a:pt x="1427646" y="254000"/>
                </a:lnTo>
                <a:lnTo>
                  <a:pt x="1421623" y="241300"/>
                </a:lnTo>
                <a:lnTo>
                  <a:pt x="1437099" y="215900"/>
                </a:lnTo>
                <a:lnTo>
                  <a:pt x="1426622" y="177800"/>
                </a:lnTo>
                <a:lnTo>
                  <a:pt x="1398972" y="127000"/>
                </a:lnTo>
                <a:lnTo>
                  <a:pt x="1361317" y="88900"/>
                </a:lnTo>
                <a:lnTo>
                  <a:pt x="1318096" y="50800"/>
                </a:lnTo>
                <a:lnTo>
                  <a:pt x="1271767" y="25400"/>
                </a:lnTo>
                <a:lnTo>
                  <a:pt x="1224785" y="12700"/>
                </a:lnTo>
                <a:lnTo>
                  <a:pt x="1179608" y="12700"/>
                </a:lnTo>
                <a:lnTo>
                  <a:pt x="1138691" y="0"/>
                </a:lnTo>
                <a:close/>
              </a:path>
              <a:path w="2499360" h="5549900">
                <a:moveTo>
                  <a:pt x="434134" y="3098800"/>
                </a:moveTo>
                <a:lnTo>
                  <a:pt x="370476" y="3098800"/>
                </a:lnTo>
                <a:lnTo>
                  <a:pt x="383422" y="3124200"/>
                </a:lnTo>
                <a:lnTo>
                  <a:pt x="406153" y="3136900"/>
                </a:lnTo>
                <a:lnTo>
                  <a:pt x="427055" y="3124200"/>
                </a:lnTo>
                <a:lnTo>
                  <a:pt x="434512" y="3111500"/>
                </a:lnTo>
                <a:lnTo>
                  <a:pt x="434134" y="3098800"/>
                </a:lnTo>
                <a:close/>
              </a:path>
              <a:path w="2499360" h="5549900">
                <a:moveTo>
                  <a:pt x="1895699" y="2286000"/>
                </a:moveTo>
                <a:lnTo>
                  <a:pt x="1459086" y="2286000"/>
                </a:lnTo>
                <a:lnTo>
                  <a:pt x="1509361" y="2311400"/>
                </a:lnTo>
                <a:lnTo>
                  <a:pt x="1566073" y="2349500"/>
                </a:lnTo>
                <a:lnTo>
                  <a:pt x="1686138" y="2400300"/>
                </a:lnTo>
                <a:lnTo>
                  <a:pt x="1743160" y="2425700"/>
                </a:lnTo>
                <a:lnTo>
                  <a:pt x="1793951" y="2438400"/>
                </a:lnTo>
                <a:lnTo>
                  <a:pt x="1835346" y="2463800"/>
                </a:lnTo>
                <a:lnTo>
                  <a:pt x="1864178" y="2476500"/>
                </a:lnTo>
                <a:lnTo>
                  <a:pt x="1877280" y="2476500"/>
                </a:lnTo>
                <a:lnTo>
                  <a:pt x="1906219" y="2514600"/>
                </a:lnTo>
                <a:lnTo>
                  <a:pt x="1940401" y="2552700"/>
                </a:lnTo>
                <a:lnTo>
                  <a:pt x="1979288" y="2565400"/>
                </a:lnTo>
                <a:lnTo>
                  <a:pt x="2022341" y="2590800"/>
                </a:lnTo>
                <a:lnTo>
                  <a:pt x="2039774" y="2603500"/>
                </a:lnTo>
                <a:lnTo>
                  <a:pt x="2053139" y="2603500"/>
                </a:lnTo>
                <a:lnTo>
                  <a:pt x="2063630" y="2616200"/>
                </a:lnTo>
                <a:lnTo>
                  <a:pt x="2072437" y="2628900"/>
                </a:lnTo>
                <a:lnTo>
                  <a:pt x="2093347" y="2654300"/>
                </a:lnTo>
                <a:lnTo>
                  <a:pt x="2152547" y="2654300"/>
                </a:lnTo>
                <a:lnTo>
                  <a:pt x="2183955" y="2628900"/>
                </a:lnTo>
                <a:lnTo>
                  <a:pt x="2220112" y="2590800"/>
                </a:lnTo>
                <a:lnTo>
                  <a:pt x="2228647" y="2590800"/>
                </a:lnTo>
                <a:lnTo>
                  <a:pt x="2235925" y="2578100"/>
                </a:lnTo>
                <a:lnTo>
                  <a:pt x="2239543" y="2552700"/>
                </a:lnTo>
                <a:lnTo>
                  <a:pt x="2237101" y="2540000"/>
                </a:lnTo>
                <a:lnTo>
                  <a:pt x="2246684" y="2514600"/>
                </a:lnTo>
                <a:lnTo>
                  <a:pt x="2251961" y="2501900"/>
                </a:lnTo>
                <a:lnTo>
                  <a:pt x="2253219" y="2489200"/>
                </a:lnTo>
                <a:lnTo>
                  <a:pt x="2250556" y="2476500"/>
                </a:lnTo>
                <a:lnTo>
                  <a:pt x="2244070" y="2463800"/>
                </a:lnTo>
                <a:lnTo>
                  <a:pt x="2222192" y="2438400"/>
                </a:lnTo>
                <a:lnTo>
                  <a:pt x="2198940" y="2425700"/>
                </a:lnTo>
                <a:lnTo>
                  <a:pt x="2175167" y="2400300"/>
                </a:lnTo>
                <a:lnTo>
                  <a:pt x="2151720" y="2374900"/>
                </a:lnTo>
                <a:lnTo>
                  <a:pt x="2140356" y="2374900"/>
                </a:lnTo>
                <a:lnTo>
                  <a:pt x="2127587" y="2362200"/>
                </a:lnTo>
                <a:lnTo>
                  <a:pt x="2100316" y="2362200"/>
                </a:lnTo>
                <a:lnTo>
                  <a:pt x="2064161" y="2349500"/>
                </a:lnTo>
                <a:lnTo>
                  <a:pt x="2009569" y="2349500"/>
                </a:lnTo>
                <a:lnTo>
                  <a:pt x="1984493" y="2336800"/>
                </a:lnTo>
                <a:lnTo>
                  <a:pt x="1953317" y="2324100"/>
                </a:lnTo>
                <a:lnTo>
                  <a:pt x="1916579" y="2298700"/>
                </a:lnTo>
                <a:lnTo>
                  <a:pt x="1895699" y="2286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286000" y="7632700"/>
            <a:ext cx="2074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Scrum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spc="40" dirty="0">
                <a:latin typeface="Arial"/>
                <a:cs typeface="Arial"/>
              </a:rPr>
              <a:t>Master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98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26200" y="812800"/>
            <a:ext cx="4963160" cy="459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0" spc="-1650" dirty="0">
                <a:solidFill>
                  <a:srgbClr val="6C6C6C"/>
                </a:solidFill>
              </a:rPr>
              <a:t>?</a:t>
            </a:r>
            <a:r>
              <a:rPr sz="30000" spc="-2905" dirty="0">
                <a:solidFill>
                  <a:srgbClr val="6C6C6C"/>
                </a:solidFill>
              </a:rPr>
              <a:t> </a:t>
            </a:r>
            <a:r>
              <a:rPr sz="45000" spc="-2475" baseline="-17777" dirty="0">
                <a:solidFill>
                  <a:srgbClr val="6C6C6C"/>
                </a:solidFill>
              </a:rPr>
              <a:t>?</a:t>
            </a:r>
            <a:endParaRPr sz="45000" baseline="-17777"/>
          </a:p>
        </p:txBody>
      </p:sp>
      <p:sp>
        <p:nvSpPr>
          <p:cNvPr id="6" name="object 6"/>
          <p:cNvSpPr txBox="1"/>
          <p:nvPr/>
        </p:nvSpPr>
        <p:spPr>
          <a:xfrm>
            <a:off x="7035800" y="4191000"/>
            <a:ext cx="2143760" cy="459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0" b="1" spc="-1650" dirty="0">
                <a:solidFill>
                  <a:srgbClr val="6C6C6C"/>
                </a:solidFill>
                <a:latin typeface="Arial"/>
                <a:cs typeface="Arial"/>
              </a:rPr>
              <a:t>?</a:t>
            </a:r>
            <a:endParaRPr sz="30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50800"/>
            <a:ext cx="681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Autor: </a:t>
            </a:r>
            <a:r>
              <a:rPr sz="1200" b="1" dirty="0">
                <a:solidFill>
                  <a:srgbClr val="D6D5D5"/>
                </a:solidFill>
                <a:latin typeface="Trebuchet MS"/>
                <a:cs typeface="Trebuchet MS"/>
              </a:rPr>
              <a:t>Piotr </a:t>
            </a:r>
            <a:r>
              <a:rPr sz="1200" b="1" spc="-10" dirty="0">
                <a:solidFill>
                  <a:srgbClr val="D6D5D5"/>
                </a:solidFill>
                <a:latin typeface="Trebuchet MS"/>
                <a:cs typeface="Trebuchet MS"/>
              </a:rPr>
              <a:t>Górajek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| </a:t>
            </a:r>
            <a:r>
              <a:rPr sz="1200" spc="-15" dirty="0">
                <a:solidFill>
                  <a:srgbClr val="D6D5D5"/>
                </a:solidFill>
                <a:latin typeface="Trebuchet MS"/>
                <a:cs typeface="Trebuchet MS"/>
              </a:rPr>
              <a:t>Prawa </a:t>
            </a:r>
            <a:r>
              <a:rPr sz="1200" dirty="0">
                <a:solidFill>
                  <a:srgbClr val="D6D5D5"/>
                </a:solidFill>
                <a:latin typeface="Trebuchet MS"/>
                <a:cs typeface="Trebuchet MS"/>
              </a:rPr>
              <a:t>do korzystania z materiałów posiada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Software Development</a:t>
            </a:r>
            <a:r>
              <a:rPr sz="1200" spc="30" dirty="0">
                <a:solidFill>
                  <a:srgbClr val="D6D5D5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D6D5D5"/>
                </a:solidFill>
                <a:latin typeface="Trebuchet MS"/>
                <a:cs typeface="Trebuchet MS"/>
              </a:rPr>
              <a:t>Academy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99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016000" y="5753100"/>
            <a:ext cx="10984865" cy="2311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0" marR="5080" indent="-444500">
              <a:lnSpc>
                <a:spcPct val="100000"/>
              </a:lnSpc>
              <a:spcBef>
                <a:spcPts val="100"/>
              </a:spcBef>
              <a:buSzPct val="145000"/>
              <a:buChar char="•"/>
              <a:tabLst>
                <a:tab pos="456565" algn="l"/>
                <a:tab pos="457200" algn="l"/>
              </a:tabLst>
            </a:pPr>
            <a:r>
              <a:rPr sz="3000" spc="20" dirty="0">
                <a:latin typeface="Arial"/>
                <a:cs typeface="Arial"/>
              </a:rPr>
              <a:t>Scrum </a:t>
            </a:r>
            <a:r>
              <a:rPr sz="3000" spc="15" dirty="0">
                <a:latin typeface="Arial"/>
                <a:cs typeface="Arial"/>
              </a:rPr>
              <a:t>Master </a:t>
            </a:r>
            <a:r>
              <a:rPr sz="3000" spc="25" dirty="0">
                <a:latin typeface="Arial"/>
                <a:cs typeface="Arial"/>
              </a:rPr>
              <a:t>pomaga </a:t>
            </a:r>
            <a:r>
              <a:rPr sz="3000" spc="5" dirty="0">
                <a:latin typeface="Arial"/>
                <a:cs typeface="Arial"/>
              </a:rPr>
              <a:t>również </a:t>
            </a:r>
            <a:r>
              <a:rPr sz="3000" spc="55" dirty="0">
                <a:latin typeface="Arial"/>
                <a:cs typeface="Arial"/>
              </a:rPr>
              <a:t>osobom </a:t>
            </a:r>
            <a:r>
              <a:rPr sz="3000" spc="5" dirty="0">
                <a:latin typeface="Arial"/>
                <a:cs typeface="Arial"/>
              </a:rPr>
              <a:t>spoza </a:t>
            </a:r>
            <a:r>
              <a:rPr sz="3000" spc="20" dirty="0">
                <a:latin typeface="Arial"/>
                <a:cs typeface="Arial"/>
              </a:rPr>
              <a:t>Scrum</a:t>
            </a:r>
            <a:r>
              <a:rPr sz="3000" spc="-110" dirty="0">
                <a:latin typeface="Arial"/>
                <a:cs typeface="Arial"/>
              </a:rPr>
              <a:t> </a:t>
            </a:r>
            <a:r>
              <a:rPr sz="3000" spc="-60" dirty="0">
                <a:latin typeface="Arial"/>
                <a:cs typeface="Arial"/>
              </a:rPr>
              <a:t>Team’u  </a:t>
            </a:r>
            <a:r>
              <a:rPr sz="3000" spc="-5" dirty="0">
                <a:latin typeface="Arial"/>
                <a:cs typeface="Arial"/>
              </a:rPr>
              <a:t>zrozumieć, </a:t>
            </a:r>
            <a:r>
              <a:rPr sz="3000" spc="20" dirty="0">
                <a:latin typeface="Arial"/>
                <a:cs typeface="Arial"/>
              </a:rPr>
              <a:t>które </a:t>
            </a:r>
            <a:r>
              <a:rPr sz="3000" spc="-60" dirty="0">
                <a:latin typeface="Arial"/>
                <a:cs typeface="Arial"/>
              </a:rPr>
              <a:t>z </a:t>
            </a:r>
            <a:r>
              <a:rPr sz="3000" spc="35" dirty="0">
                <a:latin typeface="Arial"/>
                <a:cs typeface="Arial"/>
              </a:rPr>
              <a:t>ich </a:t>
            </a:r>
            <a:r>
              <a:rPr sz="3000" spc="15" dirty="0">
                <a:latin typeface="Arial"/>
                <a:cs typeface="Arial"/>
              </a:rPr>
              <a:t>interakcji </a:t>
            </a:r>
            <a:r>
              <a:rPr sz="3000" spc="-60" dirty="0">
                <a:latin typeface="Arial"/>
                <a:cs typeface="Arial"/>
              </a:rPr>
              <a:t>z </a:t>
            </a:r>
            <a:r>
              <a:rPr sz="3000" spc="20" dirty="0">
                <a:latin typeface="Arial"/>
                <a:cs typeface="Arial"/>
              </a:rPr>
              <a:t>Scrum </a:t>
            </a:r>
            <a:r>
              <a:rPr sz="3000" spc="-50" dirty="0">
                <a:latin typeface="Arial"/>
                <a:cs typeface="Arial"/>
              </a:rPr>
              <a:t>Team’em </a:t>
            </a:r>
            <a:r>
              <a:rPr sz="3000" spc="-30" dirty="0">
                <a:latin typeface="Arial"/>
                <a:cs typeface="Arial"/>
              </a:rPr>
              <a:t>są  </a:t>
            </a:r>
            <a:r>
              <a:rPr sz="3000" spc="40" dirty="0">
                <a:latin typeface="Arial"/>
                <a:cs typeface="Arial"/>
              </a:rPr>
              <a:t>pomocne, </a:t>
            </a:r>
            <a:r>
              <a:rPr sz="3000" spc="-60" dirty="0">
                <a:latin typeface="Arial"/>
                <a:cs typeface="Arial"/>
              </a:rPr>
              <a:t>a </a:t>
            </a:r>
            <a:r>
              <a:rPr sz="3000" spc="20" dirty="0">
                <a:latin typeface="Arial"/>
                <a:cs typeface="Arial"/>
              </a:rPr>
              <a:t>które </a:t>
            </a:r>
            <a:r>
              <a:rPr sz="3000" spc="-15" dirty="0">
                <a:latin typeface="Arial"/>
                <a:cs typeface="Arial"/>
              </a:rPr>
              <a:t>nie. </a:t>
            </a:r>
            <a:r>
              <a:rPr sz="3000" spc="20" dirty="0">
                <a:latin typeface="Arial"/>
                <a:cs typeface="Arial"/>
              </a:rPr>
              <a:t>Scrum </a:t>
            </a:r>
            <a:r>
              <a:rPr sz="3000" spc="15" dirty="0">
                <a:latin typeface="Arial"/>
                <a:cs typeface="Arial"/>
              </a:rPr>
              <a:t>Master </a:t>
            </a:r>
            <a:r>
              <a:rPr sz="3000" spc="25" dirty="0">
                <a:latin typeface="Arial"/>
                <a:cs typeface="Arial"/>
              </a:rPr>
              <a:t>pomaga </a:t>
            </a:r>
            <a:r>
              <a:rPr sz="3000" spc="-5" dirty="0">
                <a:latin typeface="Arial"/>
                <a:cs typeface="Arial"/>
              </a:rPr>
              <a:t>zmieniać </a:t>
            </a:r>
            <a:r>
              <a:rPr sz="3000" spc="25" dirty="0">
                <a:latin typeface="Arial"/>
                <a:cs typeface="Arial"/>
              </a:rPr>
              <a:t>te  </a:t>
            </a:r>
            <a:r>
              <a:rPr sz="3000" dirty="0">
                <a:latin typeface="Arial"/>
                <a:cs typeface="Arial"/>
              </a:rPr>
              <a:t>zachowania, </a:t>
            </a:r>
            <a:r>
              <a:rPr sz="3000" spc="15" dirty="0">
                <a:latin typeface="Arial"/>
                <a:cs typeface="Arial"/>
              </a:rPr>
              <a:t>aby maksymalizować </a:t>
            </a:r>
            <a:r>
              <a:rPr sz="3000" spc="45" dirty="0">
                <a:latin typeface="Arial"/>
                <a:cs typeface="Arial"/>
              </a:rPr>
              <a:t>wartość </a:t>
            </a:r>
            <a:r>
              <a:rPr sz="3000" spc="5" dirty="0">
                <a:latin typeface="Arial"/>
                <a:cs typeface="Arial"/>
              </a:rPr>
              <a:t>wytwarzaną </a:t>
            </a:r>
            <a:r>
              <a:rPr sz="3000" spc="-15" dirty="0">
                <a:latin typeface="Arial"/>
                <a:cs typeface="Arial"/>
              </a:rPr>
              <a:t>przez  </a:t>
            </a:r>
            <a:r>
              <a:rPr sz="3000" spc="20" dirty="0">
                <a:latin typeface="Arial"/>
                <a:cs typeface="Arial"/>
              </a:rPr>
              <a:t>Scrum</a:t>
            </a:r>
            <a:r>
              <a:rPr sz="3000" spc="-5" dirty="0">
                <a:latin typeface="Arial"/>
                <a:cs typeface="Arial"/>
              </a:rPr>
              <a:t> </a:t>
            </a:r>
            <a:r>
              <a:rPr sz="3000" spc="-100" dirty="0">
                <a:latin typeface="Arial"/>
                <a:cs typeface="Arial"/>
              </a:rPr>
              <a:t>Team.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72000" y="660400"/>
            <a:ext cx="386715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Scrum</a:t>
            </a:r>
            <a:r>
              <a:rPr spc="-65" dirty="0"/>
              <a:t> </a:t>
            </a:r>
            <a:r>
              <a:rPr spc="80" dirty="0"/>
              <a:t>Master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65200" y="2165350"/>
            <a:ext cx="219075" cy="688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50" spc="-5" dirty="0">
                <a:latin typeface="Arial"/>
                <a:cs typeface="Arial"/>
              </a:rPr>
              <a:t>•</a:t>
            </a:r>
            <a:endParaRPr sz="43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73200" y="2286000"/>
            <a:ext cx="9486900" cy="2311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spc="20" dirty="0">
                <a:latin typeface="Arial"/>
                <a:cs typeface="Arial"/>
              </a:rPr>
              <a:t>Scrum </a:t>
            </a:r>
            <a:r>
              <a:rPr sz="3000" spc="15" dirty="0">
                <a:latin typeface="Arial"/>
                <a:cs typeface="Arial"/>
              </a:rPr>
              <a:t>Master </a:t>
            </a:r>
            <a:r>
              <a:rPr sz="3000" spc="10" dirty="0">
                <a:latin typeface="Arial"/>
                <a:cs typeface="Arial"/>
              </a:rPr>
              <a:t>jest </a:t>
            </a:r>
            <a:r>
              <a:rPr sz="3000" spc="25" dirty="0">
                <a:latin typeface="Arial"/>
                <a:cs typeface="Arial"/>
              </a:rPr>
              <a:t>odpowiedzialny </a:t>
            </a:r>
            <a:r>
              <a:rPr sz="3000" spc="-60" dirty="0">
                <a:latin typeface="Arial"/>
                <a:cs typeface="Arial"/>
              </a:rPr>
              <a:t>za </a:t>
            </a:r>
            <a:r>
              <a:rPr sz="3000" spc="20" dirty="0">
                <a:latin typeface="Arial"/>
                <a:cs typeface="Arial"/>
              </a:rPr>
              <a:t>promowanie </a:t>
            </a:r>
            <a:r>
              <a:rPr sz="3000" spc="-5" dirty="0">
                <a:latin typeface="Arial"/>
                <a:cs typeface="Arial"/>
              </a:rPr>
              <a:t>i  </a:t>
            </a:r>
            <a:r>
              <a:rPr sz="3000" dirty="0">
                <a:latin typeface="Arial"/>
                <a:cs typeface="Arial"/>
              </a:rPr>
              <a:t>wspieranie </a:t>
            </a:r>
            <a:r>
              <a:rPr sz="3000" spc="20" dirty="0">
                <a:latin typeface="Arial"/>
                <a:cs typeface="Arial"/>
              </a:rPr>
              <a:t>stosowania </a:t>
            </a:r>
            <a:r>
              <a:rPr sz="3000" spc="5" dirty="0">
                <a:latin typeface="Arial"/>
                <a:cs typeface="Arial"/>
              </a:rPr>
              <a:t>Scruma </a:t>
            </a:r>
            <a:r>
              <a:rPr sz="3000" spc="25" dirty="0">
                <a:latin typeface="Arial"/>
                <a:cs typeface="Arial"/>
              </a:rPr>
              <a:t>tak, </a:t>
            </a:r>
            <a:r>
              <a:rPr sz="3000" spc="-5" dirty="0">
                <a:latin typeface="Arial"/>
                <a:cs typeface="Arial"/>
              </a:rPr>
              <a:t>jak </a:t>
            </a:r>
            <a:r>
              <a:rPr sz="3000" spc="5" dirty="0">
                <a:latin typeface="Arial"/>
                <a:cs typeface="Arial"/>
              </a:rPr>
              <a:t>został </a:t>
            </a:r>
            <a:r>
              <a:rPr sz="3000" spc="25" dirty="0">
                <a:latin typeface="Arial"/>
                <a:cs typeface="Arial"/>
              </a:rPr>
              <a:t>on  </a:t>
            </a:r>
            <a:r>
              <a:rPr sz="3000" spc="10" dirty="0">
                <a:latin typeface="Arial"/>
                <a:cs typeface="Arial"/>
              </a:rPr>
              <a:t>zdefiniowany </a:t>
            </a:r>
            <a:r>
              <a:rPr sz="3000" spc="105" dirty="0">
                <a:latin typeface="Arial"/>
                <a:cs typeface="Arial"/>
              </a:rPr>
              <a:t>w </a:t>
            </a:r>
            <a:r>
              <a:rPr sz="3000" spc="20" dirty="0">
                <a:latin typeface="Arial"/>
                <a:cs typeface="Arial"/>
              </a:rPr>
              <a:t>Scrum </a:t>
            </a:r>
            <a:r>
              <a:rPr sz="3000" spc="-5" dirty="0">
                <a:latin typeface="Arial"/>
                <a:cs typeface="Arial"/>
              </a:rPr>
              <a:t>Guide. </a:t>
            </a:r>
            <a:r>
              <a:rPr sz="3000" spc="20" dirty="0">
                <a:latin typeface="Arial"/>
                <a:cs typeface="Arial"/>
              </a:rPr>
              <a:t>Scrum </a:t>
            </a:r>
            <a:r>
              <a:rPr sz="3000" spc="5" dirty="0">
                <a:latin typeface="Arial"/>
                <a:cs typeface="Arial"/>
              </a:rPr>
              <a:t>Masterzy</a:t>
            </a:r>
            <a:r>
              <a:rPr sz="3000" spc="-145" dirty="0">
                <a:latin typeface="Arial"/>
                <a:cs typeface="Arial"/>
              </a:rPr>
              <a:t> </a:t>
            </a:r>
            <a:r>
              <a:rPr sz="3000" spc="-10" dirty="0">
                <a:latin typeface="Arial"/>
                <a:cs typeface="Arial"/>
              </a:rPr>
              <a:t>osiągają  </a:t>
            </a:r>
            <a:r>
              <a:rPr sz="3000" spc="80" dirty="0">
                <a:latin typeface="Arial"/>
                <a:cs typeface="Arial"/>
              </a:rPr>
              <a:t>to </a:t>
            </a:r>
            <a:r>
              <a:rPr sz="3000" spc="10" dirty="0">
                <a:latin typeface="Arial"/>
                <a:cs typeface="Arial"/>
              </a:rPr>
              <a:t>poprzez pomaganie </a:t>
            </a:r>
            <a:r>
              <a:rPr sz="3000" spc="30" dirty="0">
                <a:latin typeface="Arial"/>
                <a:cs typeface="Arial"/>
              </a:rPr>
              <a:t>wszystkim </a:t>
            </a:r>
            <a:r>
              <a:rPr sz="3000" spc="105" dirty="0">
                <a:latin typeface="Arial"/>
                <a:cs typeface="Arial"/>
              </a:rPr>
              <a:t>w </a:t>
            </a:r>
            <a:r>
              <a:rPr sz="3000" spc="-15" dirty="0">
                <a:latin typeface="Arial"/>
                <a:cs typeface="Arial"/>
              </a:rPr>
              <a:t>zrozumieniu </a:t>
            </a:r>
            <a:r>
              <a:rPr sz="3000" spc="15" dirty="0">
                <a:latin typeface="Arial"/>
                <a:cs typeface="Arial"/>
              </a:rPr>
              <a:t>teorii  </a:t>
            </a:r>
            <a:r>
              <a:rPr sz="3000" spc="5" dirty="0">
                <a:latin typeface="Arial"/>
                <a:cs typeface="Arial"/>
              </a:rPr>
              <a:t>Scruma, </a:t>
            </a:r>
            <a:r>
              <a:rPr sz="3000" spc="10" dirty="0">
                <a:latin typeface="Arial"/>
                <a:cs typeface="Arial"/>
              </a:rPr>
              <a:t>jego </a:t>
            </a:r>
            <a:r>
              <a:rPr sz="3000" spc="30" dirty="0">
                <a:latin typeface="Arial"/>
                <a:cs typeface="Arial"/>
              </a:rPr>
              <a:t>praktyk, </a:t>
            </a:r>
            <a:r>
              <a:rPr sz="3000" spc="-15" dirty="0">
                <a:latin typeface="Arial"/>
                <a:cs typeface="Arial"/>
              </a:rPr>
              <a:t>reguł </a:t>
            </a:r>
            <a:r>
              <a:rPr sz="3000" spc="-5" dirty="0">
                <a:latin typeface="Arial"/>
                <a:cs typeface="Arial"/>
              </a:rPr>
              <a:t>i</a:t>
            </a:r>
            <a:r>
              <a:rPr sz="3000" spc="-30" dirty="0">
                <a:latin typeface="Arial"/>
                <a:cs typeface="Arial"/>
              </a:rPr>
              <a:t> </a:t>
            </a:r>
            <a:r>
              <a:rPr sz="3000" spc="35" dirty="0">
                <a:latin typeface="Arial"/>
                <a:cs typeface="Arial"/>
              </a:rPr>
              <a:t>wartości.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557</TotalTime>
  <Words>6943</Words>
  <Application>Microsoft Office PowerPoint</Application>
  <PresentationFormat>Niestandardowy</PresentationFormat>
  <Paragraphs>1167</Paragraphs>
  <Slides>165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165</vt:i4>
      </vt:variant>
    </vt:vector>
  </HeadingPairs>
  <TitlesOfParts>
    <vt:vector size="171" baseType="lpstr">
      <vt:lpstr>Arial</vt:lpstr>
      <vt:lpstr>Calibri</vt:lpstr>
      <vt:lpstr>Times New Roman</vt:lpstr>
      <vt:lpstr>Trebuchet MS</vt:lpstr>
      <vt:lpstr>Wingdings</vt:lpstr>
      <vt:lpstr>Office Theme</vt:lpstr>
      <vt:lpstr>Metodyka Scrum</vt:lpstr>
      <vt:lpstr>Scrum Framework</vt:lpstr>
      <vt:lpstr>Prezentacja programu PowerPoint</vt:lpstr>
      <vt:lpstr>Podejście predykcyjne</vt:lpstr>
      <vt:lpstr>Oczekiwania</vt:lpstr>
      <vt:lpstr>Oczekiwania</vt:lpstr>
      <vt:lpstr>Oczekiwania</vt:lpstr>
      <vt:lpstr>Waterfall</vt:lpstr>
      <vt:lpstr>Prezentacja programu PowerPoint</vt:lpstr>
      <vt:lpstr>Oczekiwania</vt:lpstr>
      <vt:lpstr>Oczekiwania użytkowników</vt:lpstr>
      <vt:lpstr>Zadanie</vt:lpstr>
      <vt:lpstr>Krótka lekcja historii 😉</vt:lpstr>
      <vt:lpstr>Podejście adaptacyjne</vt:lpstr>
      <vt:lpstr>Oczekiwania</vt:lpstr>
      <vt:lpstr>Oczekiwania</vt:lpstr>
      <vt:lpstr>Oczekiwania</vt:lpstr>
      <vt:lpstr>Oczekiwania</vt:lpstr>
      <vt:lpstr>Oczekiwania</vt:lpstr>
      <vt:lpstr>Zweryfikowane  Oczekiwania</vt:lpstr>
      <vt:lpstr>Zweryfikowane  Oczekiwania</vt:lpstr>
      <vt:lpstr>Zweryfikowane  Oczekiwania</vt:lpstr>
      <vt:lpstr>Zweryfikowane  Oczekiwania</vt:lpstr>
      <vt:lpstr>Zweryfikowane  Oczekiwania</vt:lpstr>
      <vt:lpstr>Zweryfikowane  Oczekiwania</vt:lpstr>
      <vt:lpstr>Zweryfikowane  Oczekiwania</vt:lpstr>
      <vt:lpstr>Zweryfikowane  Oczekiwania</vt:lpstr>
      <vt:lpstr>Prezentacja programu PowerPoint</vt:lpstr>
      <vt:lpstr>Przyrost</vt:lpstr>
      <vt:lpstr>Prezentacja programu PowerPoint</vt:lpstr>
      <vt:lpstr>Prezentacja programu PowerPoint</vt:lpstr>
      <vt:lpstr>Agile manifesto</vt:lpstr>
      <vt:lpstr>12 ZASAD WYTWARZANIA (W) AGILE</vt:lpstr>
      <vt:lpstr>1. Satysfakcja klienta dzięki wczesnemu i ciągłemu  dostarczanie oprogramowania</vt:lpstr>
      <vt:lpstr>5. Wspieraj, ufaj i motywuj ludzi zaangażowanych  w projekt.</vt:lpstr>
      <vt:lpstr>9. Dbałość o szczegóły techniczne i design zwiększa zwinność.</vt:lpstr>
      <vt:lpstr>Agile vs Waterfall „Koloryzowane”</vt:lpstr>
      <vt:lpstr>Agile: </vt:lpstr>
      <vt:lpstr>Agile - ograniczenia: </vt:lpstr>
      <vt:lpstr>Agile – kiedy warto z niego korzystać? </vt:lpstr>
      <vt:lpstr>Agile to sposób myślenia, podejścia – nie jest to gotowy przepis na sukces.  Są różne techniki zgodne z tą filozofią – Kanban, Scrum</vt:lpstr>
      <vt:lpstr>Prezentacja programu PowerPoint</vt:lpstr>
      <vt:lpstr>Agile Zoo Game</vt:lpstr>
      <vt:lpstr>Prezentacja programu PowerPoint</vt:lpstr>
      <vt:lpstr>Kanban w pigułce</vt:lpstr>
      <vt:lpstr>Co mierzymy?</vt:lpstr>
      <vt:lpstr>Czym jest Scrum?</vt:lpstr>
      <vt:lpstr>Scrum jest:</vt:lpstr>
      <vt:lpstr>Empiryczna kontrola procesu</vt:lpstr>
      <vt:lpstr>Prezentacja programu PowerPoint</vt:lpstr>
      <vt:lpstr>Prezentacja programu PowerPoint</vt:lpstr>
      <vt:lpstr>Prezentacja programu PowerPoint</vt:lpstr>
      <vt:lpstr>Cup Stacking Team Building Activity</vt:lpstr>
      <vt:lpstr>Prezentacja programu PowerPoint</vt:lpstr>
      <vt:lpstr>Product backlog</vt:lpstr>
      <vt:lpstr>Product backlog</vt:lpstr>
      <vt:lpstr>Elementy Product backlog’u</vt:lpstr>
      <vt:lpstr>Elementy Product backlog’u</vt:lpstr>
      <vt:lpstr>Elementy Product backlog’u</vt:lpstr>
      <vt:lpstr>Elementy Product backlog’u</vt:lpstr>
      <vt:lpstr>Elementy Product backlog’u</vt:lpstr>
      <vt:lpstr>Elementy Product backlog’u</vt:lpstr>
      <vt:lpstr>Elementy Product backlog’u</vt:lpstr>
      <vt:lpstr>Product backlog</vt:lpstr>
      <vt:lpstr>Prezentacja programu PowerPoint</vt:lpstr>
      <vt:lpstr>1. To pojedyncza osoba, nie komitet.</vt:lpstr>
      <vt:lpstr>Prezentacja programu PowerPoint</vt:lpstr>
      <vt:lpstr>Prezentacja programu PowerPoint</vt:lpstr>
      <vt:lpstr>Prezentacja programu PowerPoint</vt:lpstr>
      <vt:lpstr>Definition of Done Development Team</vt:lpstr>
      <vt:lpstr>Sprint Backlog</vt:lpstr>
      <vt:lpstr>Prezentacja programu PowerPoint</vt:lpstr>
      <vt:lpstr>Charakterystyka Zespołów Deweloperskich jest następująca:</vt:lpstr>
      <vt:lpstr>Przyrost</vt:lpstr>
      <vt:lpstr>Przejrzystość Artefaktów</vt:lpstr>
      <vt:lpstr>Przejrzystość Artefaktów</vt:lpstr>
      <vt:lpstr>Przejrzystość Artefaktów</vt:lpstr>
      <vt:lpstr>Wydarzenia SCRUM</vt:lpstr>
      <vt:lpstr>Prezentacja programu PowerPoint</vt:lpstr>
      <vt:lpstr>Sprint</vt:lpstr>
      <vt:lpstr>Sprint</vt:lpstr>
      <vt:lpstr>?</vt:lpstr>
      <vt:lpstr>Sprint</vt:lpstr>
      <vt:lpstr>Sprint</vt:lpstr>
      <vt:lpstr>Prezentacja programu PowerPoint</vt:lpstr>
      <vt:lpstr>Sprint Planning</vt:lpstr>
      <vt:lpstr>Prezentacja programu PowerPoint</vt:lpstr>
      <vt:lpstr>Daily Scrum</vt:lpstr>
      <vt:lpstr>Symulacja Daily Scrum</vt:lpstr>
      <vt:lpstr>Prezentacja programu PowerPoint</vt:lpstr>
      <vt:lpstr>Sprint Review</vt:lpstr>
      <vt:lpstr>Prezentacja programu PowerPoint</vt:lpstr>
      <vt:lpstr>Sprint Retrospective</vt:lpstr>
      <vt:lpstr>Prezentacja programu PowerPoint</vt:lpstr>
      <vt:lpstr>Product Backlog Refinement **</vt:lpstr>
      <vt:lpstr>Smapx 1 rmiiensiątc</vt:lpstr>
      <vt:lpstr>Marshmallow Challenge</vt:lpstr>
      <vt:lpstr>? ?</vt:lpstr>
      <vt:lpstr>Scrum Master</vt:lpstr>
      <vt:lpstr>Scrum Master i Product Owner</vt:lpstr>
      <vt:lpstr>Scrum Master i Development Team</vt:lpstr>
      <vt:lpstr>Scrum Master i Organizacja</vt:lpstr>
      <vt:lpstr>Extreme Programming (XP)</vt:lpstr>
      <vt:lpstr>Koncepcję XP w połowie lat 90. XX wieku wymyśliło dwóch pionierów „zwinności” — Kent Beck i Ron Jeﬀries.</vt:lpstr>
      <vt:lpstr>XP</vt:lpstr>
      <vt:lpstr>Ewidencjonowanie wymagań przy użyciu historyjek</vt:lpstr>
      <vt:lpstr>Plan wydań</vt:lpstr>
      <vt:lpstr>Plany wydań</vt:lpstr>
      <vt:lpstr>Krótkie iteracje</vt:lpstr>
      <vt:lpstr>Krótkie iteracje</vt:lpstr>
      <vt:lpstr>Krótkie iteracje</vt:lpstr>
      <vt:lpstr>Slack</vt:lpstr>
      <vt:lpstr>Wartości XP</vt:lpstr>
      <vt:lpstr>Wartości XP</vt:lpstr>
      <vt:lpstr>Wartości XP</vt:lpstr>
      <vt:lpstr>Wartości XP</vt:lpstr>
      <vt:lpstr>Wartości XP</vt:lpstr>
      <vt:lpstr>Iteracje</vt:lpstr>
      <vt:lpstr>Zespołowe przeglądy kodu</vt:lpstr>
      <vt:lpstr>Integracja kodu</vt:lpstr>
      <vt:lpstr>Testy jednostkowe</vt:lpstr>
      <vt:lpstr>Wartości XP</vt:lpstr>
      <vt:lpstr>Prostota</vt:lpstr>
      <vt:lpstr>Prostota</vt:lpstr>
      <vt:lpstr>Kod jest zbyt skomplikowany, kiedy robi zbyt wiele.</vt:lpstr>
      <vt:lpstr>Programiści uwielbiają kod wielokrotnego użytku.</vt:lpstr>
      <vt:lpstr>Refaktoryzacja</vt:lpstr>
      <vt:lpstr>Praktyki XP</vt:lpstr>
      <vt:lpstr>Programowanie w parach</vt:lpstr>
      <vt:lpstr>Na czym polega programowanie w parach?</vt:lpstr>
      <vt:lpstr>Ciągła integracja</vt:lpstr>
      <vt:lpstr>Programowanie oparte na testach (TDD)</vt:lpstr>
      <vt:lpstr>red-green-refactor</vt:lpstr>
      <vt:lpstr>10-minutowa kompilacja</vt:lpstr>
      <vt:lpstr>Bezlitosna refaktoryzacja</vt:lpstr>
      <vt:lpstr>Bezlitosna refaktoryzacja</vt:lpstr>
      <vt:lpstr>Bezlitosna refaktoryzacja</vt:lpstr>
      <vt:lpstr>Dobre nawyki są skuteczniejsze od dyscypliny</vt:lpstr>
      <vt:lpstr>XP i Scrum</vt:lpstr>
      <vt:lpstr>XP - Podsumowanie</vt:lpstr>
      <vt:lpstr>XP - Podsumowanie</vt:lpstr>
      <vt:lpstr>XP - Podsumowanie</vt:lpstr>
      <vt:lpstr>XP - Podsumowanie</vt:lpstr>
      <vt:lpstr>The End 😌</vt:lpstr>
      <vt:lpstr>Wybrane praktyki zwinne</vt:lpstr>
      <vt:lpstr>Caves and commons</vt:lpstr>
      <vt:lpstr>User Story Element Product Backlog’u</vt:lpstr>
      <vt:lpstr>Elementy Product backlog’u</vt:lpstr>
      <vt:lpstr>INVEST Product Backlog</vt:lpstr>
      <vt:lpstr>Independent</vt:lpstr>
      <vt:lpstr>Estymacja - quiz</vt:lpstr>
      <vt:lpstr>Planing Poker Product Backlog Refinement</vt:lpstr>
      <vt:lpstr>Magic Estimation Product Backlog Refinement</vt:lpstr>
      <vt:lpstr>Velocity Development Team</vt:lpstr>
      <vt:lpstr>Release / Sprint burndown charts</vt:lpstr>
      <vt:lpstr>TDD Test Driven Development</vt:lpstr>
      <vt:lpstr>Continuous Delivery / Continuous Deployment</vt:lpstr>
      <vt:lpstr>Continuous Integration</vt:lpstr>
      <vt:lpstr>Prezentacja programu PowerPoint</vt:lpstr>
      <vt:lpstr>Task (Kanban) Board Sprint Backlog</vt:lpstr>
      <vt:lpstr>MMF Minimum Marketable Feature</vt:lpstr>
      <vt:lpstr>Prezentacja programu PowerPoint</vt:lpstr>
      <vt:lpstr>Prezentacja programu PowerPoint</vt:lpstr>
      <vt:lpstr>Prezentacja programu PowerPoint</vt:lpstr>
      <vt:lpstr>Pytania?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Metodyka Scrum</dc:title>
  <cp:lastModifiedBy>Karolina Rudzka</cp:lastModifiedBy>
  <cp:revision>7</cp:revision>
  <dcterms:created xsi:type="dcterms:W3CDTF">2019-07-05T14:38:12Z</dcterms:created>
  <dcterms:modified xsi:type="dcterms:W3CDTF">2019-07-06T13:40:14Z</dcterms:modified>
</cp:coreProperties>
</file>